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6" r:id="rId2"/>
  </p:sldMasterIdLst>
  <p:notesMasterIdLst>
    <p:notesMasterId r:id="rId52"/>
  </p:notesMasterIdLst>
  <p:handoutMasterIdLst>
    <p:handoutMasterId r:id="rId53"/>
  </p:handoutMasterIdLst>
  <p:sldIdLst>
    <p:sldId id="257" r:id="rId3"/>
    <p:sldId id="335" r:id="rId4"/>
    <p:sldId id="269" r:id="rId5"/>
    <p:sldId id="280" r:id="rId6"/>
    <p:sldId id="292" r:id="rId7"/>
    <p:sldId id="279" r:id="rId8"/>
    <p:sldId id="278" r:id="rId9"/>
    <p:sldId id="323" r:id="rId10"/>
    <p:sldId id="325" r:id="rId11"/>
    <p:sldId id="312" r:id="rId12"/>
    <p:sldId id="294" r:id="rId13"/>
    <p:sldId id="296" r:id="rId14"/>
    <p:sldId id="300" r:id="rId15"/>
    <p:sldId id="305" r:id="rId16"/>
    <p:sldId id="326" r:id="rId17"/>
    <p:sldId id="337" r:id="rId18"/>
    <p:sldId id="271" r:id="rId19"/>
    <p:sldId id="274" r:id="rId20"/>
    <p:sldId id="327" r:id="rId21"/>
    <p:sldId id="333" r:id="rId22"/>
    <p:sldId id="328" r:id="rId23"/>
    <p:sldId id="284" r:id="rId24"/>
    <p:sldId id="293" r:id="rId25"/>
    <p:sldId id="329" r:id="rId26"/>
    <p:sldId id="299" r:id="rId27"/>
    <p:sldId id="330" r:id="rId28"/>
    <p:sldId id="301" r:id="rId29"/>
    <p:sldId id="331" r:id="rId30"/>
    <p:sldId id="334" r:id="rId31"/>
    <p:sldId id="336" r:id="rId32"/>
    <p:sldId id="260" r:id="rId33"/>
    <p:sldId id="259" r:id="rId34"/>
    <p:sldId id="268" r:id="rId35"/>
    <p:sldId id="338" r:id="rId36"/>
    <p:sldId id="339" r:id="rId37"/>
    <p:sldId id="317" r:id="rId38"/>
    <p:sldId id="318" r:id="rId39"/>
    <p:sldId id="319" r:id="rId40"/>
    <p:sldId id="342" r:id="rId41"/>
    <p:sldId id="341" r:id="rId42"/>
    <p:sldId id="343" r:id="rId43"/>
    <p:sldId id="345" r:id="rId44"/>
    <p:sldId id="346" r:id="rId45"/>
    <p:sldId id="347" r:id="rId46"/>
    <p:sldId id="349" r:id="rId47"/>
    <p:sldId id="348" r:id="rId48"/>
    <p:sldId id="324" r:id="rId49"/>
    <p:sldId id="1723" r:id="rId50"/>
    <p:sldId id="1728" r:id="rId51"/>
  </p:sldIdLst>
  <p:sldSz cx="12192000" cy="6858000"/>
  <p:notesSz cx="6858000" cy="9144000"/>
  <p:custDataLst>
    <p:tags r:id="rId5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" id="{2F9F1A71-B6DA-498D-BF34-FDADE9DFC3F3}">
          <p14:sldIdLst>
            <p14:sldId id="257"/>
            <p14:sldId id="335"/>
            <p14:sldId id="269"/>
          </p14:sldIdLst>
        </p14:section>
        <p14:section name="作者介绍页" id="{C50DAF32-3408-48A8-BE82-7CEE8924828C}">
          <p14:sldIdLst>
            <p14:sldId id="280"/>
            <p14:sldId id="292"/>
            <p14:sldId id="279"/>
            <p14:sldId id="278"/>
          </p14:sldIdLst>
        </p14:section>
        <p14:section name="目录页" id="{10C16BEA-90EF-4729-AE80-0252616CC2A1}">
          <p14:sldIdLst>
            <p14:sldId id="323"/>
            <p14:sldId id="325"/>
          </p14:sldIdLst>
        </p14:section>
        <p14:section name="转场页" id="{9409BDB3-D82B-4CEB-A083-E5AFD7922E01}">
          <p14:sldIdLst>
            <p14:sldId id="312"/>
            <p14:sldId id="294"/>
            <p14:sldId id="296"/>
            <p14:sldId id="300"/>
            <p14:sldId id="305"/>
          </p14:sldIdLst>
        </p14:section>
        <p14:section name="内容页：文字" id="{B3984335-0DB6-49D0-A758-292DC6B6BCBE}">
          <p14:sldIdLst>
            <p14:sldId id="326"/>
            <p14:sldId id="337"/>
            <p14:sldId id="271"/>
            <p14:sldId id="274"/>
            <p14:sldId id="327"/>
            <p14:sldId id="333"/>
          </p14:sldIdLst>
        </p14:section>
        <p14:section name="信息图" id="{309536CB-F13D-450A-8302-9664F199C7FE}">
          <p14:sldIdLst>
            <p14:sldId id="328"/>
            <p14:sldId id="284"/>
            <p14:sldId id="293"/>
            <p14:sldId id="329"/>
            <p14:sldId id="299"/>
            <p14:sldId id="330"/>
            <p14:sldId id="301"/>
            <p14:sldId id="331"/>
            <p14:sldId id="334"/>
            <p14:sldId id="336"/>
          </p14:sldIdLst>
        </p14:section>
        <p14:section name="致谢页" id="{B18E2F67-5E9E-476C-8FFF-25BA533B9A02}">
          <p14:sldIdLst>
            <p14:sldId id="260"/>
            <p14:sldId id="259"/>
            <p14:sldId id="268"/>
          </p14:sldIdLst>
        </p14:section>
        <p14:section name="母版设计与使用说明" id="{F279E186-E161-4981-9554-57A68A3C728F}">
          <p14:sldIdLst>
            <p14:sldId id="338"/>
            <p14:sldId id="339"/>
          </p14:sldIdLst>
        </p14:section>
        <p14:section name="图标和素材库" id="{CAD1E0C2-1533-4526-A444-17FCE7C2FBC6}">
          <p14:sldIdLst>
            <p14:sldId id="317"/>
            <p14:sldId id="318"/>
            <p14:sldId id="319"/>
            <p14:sldId id="342"/>
            <p14:sldId id="341"/>
            <p14:sldId id="343"/>
            <p14:sldId id="345"/>
            <p14:sldId id="346"/>
            <p14:sldId id="347"/>
            <p14:sldId id="349"/>
            <p14:sldId id="348"/>
          </p14:sldIdLst>
        </p14:section>
        <p14:section name="结束页" id="{8237B5AC-36D3-4CF7-A724-21E702BE4A23}">
          <p14:sldIdLst>
            <p14:sldId id="324"/>
            <p14:sldId id="1723"/>
            <p14:sldId id="172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686" userDrawn="1">
          <p15:clr>
            <a:srgbClr val="A4A3A4"/>
          </p15:clr>
        </p15:guide>
        <p15:guide id="2" pos="3341" userDrawn="1">
          <p15:clr>
            <a:srgbClr val="A4A3A4"/>
          </p15:clr>
        </p15:guide>
        <p15:guide id="3" orient="horz" pos="36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F88"/>
    <a:srgbClr val="F6B72C"/>
    <a:srgbClr val="F9C099"/>
    <a:srgbClr val="F17116"/>
    <a:srgbClr val="FFDE75"/>
    <a:srgbClr val="000000"/>
    <a:srgbClr val="FFFFFF"/>
    <a:srgbClr val="B01F24"/>
    <a:srgbClr val="979797"/>
    <a:srgbClr val="61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57" autoAdjust="0"/>
    <p:restoredTop sz="88182" autoAdjust="0"/>
  </p:normalViewPr>
  <p:slideViewPr>
    <p:cSldViewPr snapToGrid="0" showGuides="1">
      <p:cViewPr varScale="1">
        <p:scale>
          <a:sx n="72" d="100"/>
          <a:sy n="72" d="100"/>
        </p:scale>
        <p:origin x="90" y="240"/>
      </p:cViewPr>
      <p:guideLst>
        <p:guide orient="horz" pos="686"/>
        <p:guide pos="3341"/>
        <p:guide orient="horz" pos="363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3" d="100"/>
          <a:sy n="53" d="100"/>
        </p:scale>
        <p:origin x="209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9</c:v>
                </c:pt>
                <c:pt idx="1">
                  <c:v>14</c:v>
                </c:pt>
                <c:pt idx="2">
                  <c:v>12</c:v>
                </c:pt>
                <c:pt idx="3">
                  <c:v>18</c:v>
                </c:pt>
                <c:pt idx="4">
                  <c:v>25</c:v>
                </c:pt>
                <c:pt idx="5">
                  <c:v>23</c:v>
                </c:pt>
                <c:pt idx="6">
                  <c:v>24</c:v>
                </c:pt>
                <c:pt idx="7">
                  <c:v>18</c:v>
                </c:pt>
                <c:pt idx="8">
                  <c:v>16</c:v>
                </c:pt>
                <c:pt idx="9">
                  <c:v>11</c:v>
                </c:pt>
                <c:pt idx="10">
                  <c:v>11</c:v>
                </c:pt>
                <c:pt idx="11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4F-4576-B46A-00229A2AC13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全员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168</c:v>
                </c:pt>
                <c:pt idx="1">
                  <c:v>192</c:v>
                </c:pt>
                <c:pt idx="2">
                  <c:v>220</c:v>
                </c:pt>
                <c:pt idx="3">
                  <c:v>224</c:v>
                </c:pt>
                <c:pt idx="4">
                  <c:v>215</c:v>
                </c:pt>
                <c:pt idx="5">
                  <c:v>165</c:v>
                </c:pt>
                <c:pt idx="6">
                  <c:v>141</c:v>
                </c:pt>
                <c:pt idx="7">
                  <c:v>164</c:v>
                </c:pt>
                <c:pt idx="8">
                  <c:v>142</c:v>
                </c:pt>
                <c:pt idx="9">
                  <c:v>134</c:v>
                </c:pt>
                <c:pt idx="10">
                  <c:v>129</c:v>
                </c:pt>
                <c:pt idx="11">
                  <c:v>166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84F-4576-B46A-00229A2AC1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"/>
        <c:overlap val="-27"/>
        <c:axId val="484032960"/>
        <c:axId val="484032632"/>
      </c:barChart>
      <c:catAx>
        <c:axId val="484032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84032632"/>
        <c:crosses val="autoZero"/>
        <c:auto val="1"/>
        <c:lblAlgn val="ctr"/>
        <c:lblOffset val="100"/>
        <c:noMultiLvlLbl val="0"/>
      </c:catAx>
      <c:valAx>
        <c:axId val="484032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84032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lnSpc>
          <a:spcPct val="120000"/>
        </a:lnSpc>
        <a:spcBef>
          <a:spcPts val="0"/>
        </a:spcBef>
        <a:spcAft>
          <a:spcPts val="100"/>
        </a:spcAft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9</c:v>
                </c:pt>
                <c:pt idx="1">
                  <c:v>14</c:v>
                </c:pt>
                <c:pt idx="2">
                  <c:v>12</c:v>
                </c:pt>
                <c:pt idx="3">
                  <c:v>18</c:v>
                </c:pt>
                <c:pt idx="4">
                  <c:v>25</c:v>
                </c:pt>
                <c:pt idx="5">
                  <c:v>23</c:v>
                </c:pt>
                <c:pt idx="6">
                  <c:v>24</c:v>
                </c:pt>
                <c:pt idx="7">
                  <c:v>18</c:v>
                </c:pt>
                <c:pt idx="8">
                  <c:v>16</c:v>
                </c:pt>
                <c:pt idx="9">
                  <c:v>11</c:v>
                </c:pt>
                <c:pt idx="10">
                  <c:v>11</c:v>
                </c:pt>
                <c:pt idx="11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4F-4576-B46A-00229A2AC13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全员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168</c:v>
                </c:pt>
                <c:pt idx="1">
                  <c:v>192</c:v>
                </c:pt>
                <c:pt idx="2">
                  <c:v>220</c:v>
                </c:pt>
                <c:pt idx="3">
                  <c:v>224</c:v>
                </c:pt>
                <c:pt idx="4">
                  <c:v>215</c:v>
                </c:pt>
                <c:pt idx="5">
                  <c:v>165</c:v>
                </c:pt>
                <c:pt idx="6">
                  <c:v>141</c:v>
                </c:pt>
                <c:pt idx="7">
                  <c:v>164</c:v>
                </c:pt>
                <c:pt idx="8">
                  <c:v>142</c:v>
                </c:pt>
                <c:pt idx="9">
                  <c:v>134</c:v>
                </c:pt>
                <c:pt idx="10">
                  <c:v>129</c:v>
                </c:pt>
                <c:pt idx="11">
                  <c:v>166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84F-4576-B46A-00229A2AC1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"/>
        <c:overlap val="100"/>
        <c:axId val="484032960"/>
        <c:axId val="484032632"/>
      </c:barChart>
      <c:catAx>
        <c:axId val="484032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84032632"/>
        <c:crosses val="autoZero"/>
        <c:auto val="1"/>
        <c:lblAlgn val="ctr"/>
        <c:lblOffset val="100"/>
        <c:noMultiLvlLbl val="0"/>
      </c:catAx>
      <c:valAx>
        <c:axId val="484032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84032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lnSpc>
          <a:spcPct val="120000"/>
        </a:lnSpc>
        <a:spcBef>
          <a:spcPts val="0"/>
        </a:spcBef>
        <a:spcAft>
          <a:spcPts val="100"/>
        </a:spcAft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5C1126-A6AB-4D43-8968-ABC2E548C15D}" type="doc">
      <dgm:prSet loTypeId="urn:microsoft.com/office/officeart/2005/8/layout/pyramid1" loCatId="pyramid" qsTypeId="urn:microsoft.com/office/officeart/2005/8/quickstyle/simple1" qsCatId="simple" csTypeId="urn:microsoft.com/office/officeart/2005/8/colors/accent3_3" csCatId="accent3" phldr="1"/>
      <dgm:spPr/>
    </dgm:pt>
    <dgm:pt modelId="{F85F099D-E8BE-4277-95EF-F9F9079BFF7A}">
      <dgm:prSet phldrT="[文本]" custT="1"/>
      <dgm:spPr>
        <a:solidFill>
          <a:schemeClr val="accent1"/>
        </a:solidFill>
      </dgm:spPr>
      <dgm:t>
        <a:bodyPr/>
        <a:lstStyle/>
        <a:p>
          <a:r>
            <a:rPr lang="zh-CN" altLang="en-US" sz="2000" b="1" dirty="0">
              <a:latin typeface="+mj-ea"/>
              <a:ea typeface="+mj-ea"/>
              <a:sym typeface="Noto Sans S Chinese"/>
            </a:rPr>
            <a:t>我的成长</a:t>
          </a:r>
        </a:p>
      </dgm:t>
    </dgm:pt>
    <dgm:pt modelId="{1A66D869-03FC-4179-98CF-ADFF5AE6A63F}" type="parTrans" cxnId="{F06DA82A-CA5C-4ADB-9455-0A51E8C4BBB7}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CFC1E25D-7688-44A1-BFBB-7F689B8821F7}" type="sibTrans" cxnId="{F06DA82A-CA5C-4ADB-9455-0A51E8C4BBB7}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73782A71-E1AD-40C9-A215-3F8634798A4F}">
      <dgm:prSet phldrT="[文本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zh-CN" altLang="en-US" sz="2000" b="1" dirty="0">
              <a:latin typeface="+mj-ea"/>
              <a:ea typeface="+mj-ea"/>
              <a:sym typeface="Noto Sans S Chinese"/>
            </a:rPr>
            <a:t>我的归属</a:t>
          </a:r>
        </a:p>
      </dgm:t>
    </dgm:pt>
    <dgm:pt modelId="{FFD3A5B7-D442-4D95-A553-D782A222A181}" type="parTrans" cxnId="{F6281A9E-3E72-4A80-8C81-572893BD264F}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C3FA9F19-7987-4355-A063-0B46B778493C}" type="sibTrans" cxnId="{F6281A9E-3E72-4A80-8C81-572893BD264F}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C653E5C6-0156-4F20-A517-C86FC12506F0}">
      <dgm:prSet phldrT="[文本]" custT="1"/>
      <dgm:spPr>
        <a:solidFill>
          <a:srgbClr val="003F88">
            <a:alpha val="20000"/>
          </a:srgbClr>
        </a:solidFill>
      </dgm:spPr>
      <dgm:t>
        <a:bodyPr/>
        <a:lstStyle/>
        <a:p>
          <a:r>
            <a:rPr lang="zh-CN" altLang="en-US" sz="2000" b="1" dirty="0">
              <a:latin typeface="+mj-ea"/>
              <a:ea typeface="+mj-ea"/>
              <a:sym typeface="Noto Sans S Chinese"/>
            </a:rPr>
            <a:t>我的贡献</a:t>
          </a:r>
        </a:p>
      </dgm:t>
    </dgm:pt>
    <dgm:pt modelId="{6F72E734-D2D6-4D2E-A057-686465F43F91}" type="parTrans" cxnId="{C21FE37A-0425-46CA-9471-09703A613F68}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DCEAC950-08DC-4018-81AF-B0290051020F}" type="sibTrans" cxnId="{C21FE37A-0425-46CA-9471-09703A613F68}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8DD96516-3FE7-45CD-B201-FC27C8F6AF15}">
      <dgm:prSet phldrT="[文本]" custT="1"/>
      <dgm:spPr>
        <a:solidFill>
          <a:srgbClr val="003F88"/>
        </a:solidFill>
      </dgm:spPr>
      <dgm:t>
        <a:bodyPr/>
        <a:lstStyle/>
        <a:p>
          <a:r>
            <a:rPr lang="zh-CN" altLang="en-US" sz="2000" b="1" dirty="0">
              <a:solidFill>
                <a:schemeClr val="bg1"/>
              </a:solidFill>
              <a:latin typeface="+mj-ea"/>
              <a:ea typeface="+mj-ea"/>
              <a:sym typeface="Noto Sans S Chinese"/>
            </a:rPr>
            <a:t>我的获取</a:t>
          </a:r>
        </a:p>
      </dgm:t>
    </dgm:pt>
    <dgm:pt modelId="{7DB68927-51CA-4882-AD16-D478D78D4EC0}" type="parTrans" cxnId="{8A7B92C6-1F1B-403A-A797-C7F26CD2CAAE}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7D854B1B-DC81-4ECF-8632-3698A012F9A7}" type="sibTrans" cxnId="{8A7B92C6-1F1B-403A-A797-C7F26CD2CAAE}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A72E76A5-FF3E-44B2-AD96-5741C3451F77}" type="pres">
      <dgm:prSet presAssocID="{C05C1126-A6AB-4D43-8968-ABC2E548C15D}" presName="Name0" presStyleCnt="0">
        <dgm:presLayoutVars>
          <dgm:dir/>
          <dgm:animLvl val="lvl"/>
          <dgm:resizeHandles val="exact"/>
        </dgm:presLayoutVars>
      </dgm:prSet>
      <dgm:spPr/>
    </dgm:pt>
    <dgm:pt modelId="{A321ECFD-89E5-410F-A84F-8C232CCAF9DF}" type="pres">
      <dgm:prSet presAssocID="{F85F099D-E8BE-4277-95EF-F9F9079BFF7A}" presName="Name8" presStyleCnt="0"/>
      <dgm:spPr/>
    </dgm:pt>
    <dgm:pt modelId="{BEC10B04-503B-4288-8FB8-5A93D57FD37B}" type="pres">
      <dgm:prSet presAssocID="{F85F099D-E8BE-4277-95EF-F9F9079BFF7A}" presName="level" presStyleLbl="node1" presStyleIdx="0" presStyleCnt="4">
        <dgm:presLayoutVars>
          <dgm:chMax val="1"/>
          <dgm:bulletEnabled val="1"/>
        </dgm:presLayoutVars>
      </dgm:prSet>
      <dgm:spPr/>
    </dgm:pt>
    <dgm:pt modelId="{973786B3-F007-434E-8C0E-4F0042C0DDCF}" type="pres">
      <dgm:prSet presAssocID="{F85F099D-E8BE-4277-95EF-F9F9079BFF7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00893E97-162F-4C43-92B5-4CEF45874961}" type="pres">
      <dgm:prSet presAssocID="{73782A71-E1AD-40C9-A215-3F8634798A4F}" presName="Name8" presStyleCnt="0"/>
      <dgm:spPr/>
    </dgm:pt>
    <dgm:pt modelId="{8BA749EF-64D0-458D-B0D7-D25CFC5B721D}" type="pres">
      <dgm:prSet presAssocID="{73782A71-E1AD-40C9-A215-3F8634798A4F}" presName="level" presStyleLbl="node1" presStyleIdx="1" presStyleCnt="4">
        <dgm:presLayoutVars>
          <dgm:chMax val="1"/>
          <dgm:bulletEnabled val="1"/>
        </dgm:presLayoutVars>
      </dgm:prSet>
      <dgm:spPr/>
    </dgm:pt>
    <dgm:pt modelId="{D7467CF0-4ECE-4DCE-9AEB-87F24333D1DD}" type="pres">
      <dgm:prSet presAssocID="{73782A71-E1AD-40C9-A215-3F8634798A4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074C8C0B-CFFF-446A-9714-AC20A671BDD0}" type="pres">
      <dgm:prSet presAssocID="{C653E5C6-0156-4F20-A517-C86FC12506F0}" presName="Name8" presStyleCnt="0"/>
      <dgm:spPr/>
    </dgm:pt>
    <dgm:pt modelId="{73F58FF6-F180-4CBA-9BDE-5BB737771292}" type="pres">
      <dgm:prSet presAssocID="{C653E5C6-0156-4F20-A517-C86FC12506F0}" presName="level" presStyleLbl="node1" presStyleIdx="2" presStyleCnt="4">
        <dgm:presLayoutVars>
          <dgm:chMax val="1"/>
          <dgm:bulletEnabled val="1"/>
        </dgm:presLayoutVars>
      </dgm:prSet>
      <dgm:spPr/>
    </dgm:pt>
    <dgm:pt modelId="{CF74048F-3EB6-4A85-8E82-FD78C8A69F70}" type="pres">
      <dgm:prSet presAssocID="{C653E5C6-0156-4F20-A517-C86FC12506F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DEC28E5-3099-48D7-858E-F768960DE638}" type="pres">
      <dgm:prSet presAssocID="{8DD96516-3FE7-45CD-B201-FC27C8F6AF15}" presName="Name8" presStyleCnt="0"/>
      <dgm:spPr/>
    </dgm:pt>
    <dgm:pt modelId="{87504645-ED97-44C7-8AAB-37C518A04DC9}" type="pres">
      <dgm:prSet presAssocID="{8DD96516-3FE7-45CD-B201-FC27C8F6AF15}" presName="level" presStyleLbl="node1" presStyleIdx="3" presStyleCnt="4">
        <dgm:presLayoutVars>
          <dgm:chMax val="1"/>
          <dgm:bulletEnabled val="1"/>
        </dgm:presLayoutVars>
      </dgm:prSet>
      <dgm:spPr/>
    </dgm:pt>
    <dgm:pt modelId="{BED357D6-E9CD-44B4-ADBA-F07067537916}" type="pres">
      <dgm:prSet presAssocID="{8DD96516-3FE7-45CD-B201-FC27C8F6AF15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F06DA82A-CA5C-4ADB-9455-0A51E8C4BBB7}" srcId="{C05C1126-A6AB-4D43-8968-ABC2E548C15D}" destId="{F85F099D-E8BE-4277-95EF-F9F9079BFF7A}" srcOrd="0" destOrd="0" parTransId="{1A66D869-03FC-4179-98CF-ADFF5AE6A63F}" sibTransId="{CFC1E25D-7688-44A1-BFBB-7F689B8821F7}"/>
    <dgm:cxn modelId="{39863D2C-0B0D-47F7-A54E-DDC26C8C2C48}" type="presOf" srcId="{73782A71-E1AD-40C9-A215-3F8634798A4F}" destId="{8BA749EF-64D0-458D-B0D7-D25CFC5B721D}" srcOrd="0" destOrd="0" presId="urn:microsoft.com/office/officeart/2005/8/layout/pyramid1"/>
    <dgm:cxn modelId="{C305A934-252D-4E5C-A079-BA3332794995}" type="presOf" srcId="{C653E5C6-0156-4F20-A517-C86FC12506F0}" destId="{CF74048F-3EB6-4A85-8E82-FD78C8A69F70}" srcOrd="1" destOrd="0" presId="urn:microsoft.com/office/officeart/2005/8/layout/pyramid1"/>
    <dgm:cxn modelId="{17303D72-45A8-4599-B8FA-89708F323436}" type="presOf" srcId="{73782A71-E1AD-40C9-A215-3F8634798A4F}" destId="{D7467CF0-4ECE-4DCE-9AEB-87F24333D1DD}" srcOrd="1" destOrd="0" presId="urn:microsoft.com/office/officeart/2005/8/layout/pyramid1"/>
    <dgm:cxn modelId="{17924653-A945-49AC-AD53-5EB104C04CC8}" type="presOf" srcId="{F85F099D-E8BE-4277-95EF-F9F9079BFF7A}" destId="{973786B3-F007-434E-8C0E-4F0042C0DDCF}" srcOrd="1" destOrd="0" presId="urn:microsoft.com/office/officeart/2005/8/layout/pyramid1"/>
    <dgm:cxn modelId="{28A60D79-E283-4684-8BAD-0BB22D214CFF}" type="presOf" srcId="{F85F099D-E8BE-4277-95EF-F9F9079BFF7A}" destId="{BEC10B04-503B-4288-8FB8-5A93D57FD37B}" srcOrd="0" destOrd="0" presId="urn:microsoft.com/office/officeart/2005/8/layout/pyramid1"/>
    <dgm:cxn modelId="{C21FE37A-0425-46CA-9471-09703A613F68}" srcId="{C05C1126-A6AB-4D43-8968-ABC2E548C15D}" destId="{C653E5C6-0156-4F20-A517-C86FC12506F0}" srcOrd="2" destOrd="0" parTransId="{6F72E734-D2D6-4D2E-A057-686465F43F91}" sibTransId="{DCEAC950-08DC-4018-81AF-B0290051020F}"/>
    <dgm:cxn modelId="{F6281A9E-3E72-4A80-8C81-572893BD264F}" srcId="{C05C1126-A6AB-4D43-8968-ABC2E548C15D}" destId="{73782A71-E1AD-40C9-A215-3F8634798A4F}" srcOrd="1" destOrd="0" parTransId="{FFD3A5B7-D442-4D95-A553-D782A222A181}" sibTransId="{C3FA9F19-7987-4355-A063-0B46B778493C}"/>
    <dgm:cxn modelId="{0B30EDA5-4F9B-4F75-8B0B-3F63CF56D363}" type="presOf" srcId="{C05C1126-A6AB-4D43-8968-ABC2E548C15D}" destId="{A72E76A5-FF3E-44B2-AD96-5741C3451F77}" srcOrd="0" destOrd="0" presId="urn:microsoft.com/office/officeart/2005/8/layout/pyramid1"/>
    <dgm:cxn modelId="{6D756AB2-37DE-4931-ADA5-4FE7DD1EBD93}" type="presOf" srcId="{C653E5C6-0156-4F20-A517-C86FC12506F0}" destId="{73F58FF6-F180-4CBA-9BDE-5BB737771292}" srcOrd="0" destOrd="0" presId="urn:microsoft.com/office/officeart/2005/8/layout/pyramid1"/>
    <dgm:cxn modelId="{8A7B92C6-1F1B-403A-A797-C7F26CD2CAAE}" srcId="{C05C1126-A6AB-4D43-8968-ABC2E548C15D}" destId="{8DD96516-3FE7-45CD-B201-FC27C8F6AF15}" srcOrd="3" destOrd="0" parTransId="{7DB68927-51CA-4882-AD16-D478D78D4EC0}" sibTransId="{7D854B1B-DC81-4ECF-8632-3698A012F9A7}"/>
    <dgm:cxn modelId="{F70157E8-EA47-485A-B510-9E77653706E2}" type="presOf" srcId="{8DD96516-3FE7-45CD-B201-FC27C8F6AF15}" destId="{BED357D6-E9CD-44B4-ADBA-F07067537916}" srcOrd="1" destOrd="0" presId="urn:microsoft.com/office/officeart/2005/8/layout/pyramid1"/>
    <dgm:cxn modelId="{CC8DCFFB-15C3-421D-BCC4-06E4BA444E40}" type="presOf" srcId="{8DD96516-3FE7-45CD-B201-FC27C8F6AF15}" destId="{87504645-ED97-44C7-8AAB-37C518A04DC9}" srcOrd="0" destOrd="0" presId="urn:microsoft.com/office/officeart/2005/8/layout/pyramid1"/>
    <dgm:cxn modelId="{31570F09-2C04-4247-8543-50712CFDFB2F}" type="presParOf" srcId="{A72E76A5-FF3E-44B2-AD96-5741C3451F77}" destId="{A321ECFD-89E5-410F-A84F-8C232CCAF9DF}" srcOrd="0" destOrd="0" presId="urn:microsoft.com/office/officeart/2005/8/layout/pyramid1"/>
    <dgm:cxn modelId="{6A491035-29E0-40EB-BBD4-B1FB438165F5}" type="presParOf" srcId="{A321ECFD-89E5-410F-A84F-8C232CCAF9DF}" destId="{BEC10B04-503B-4288-8FB8-5A93D57FD37B}" srcOrd="0" destOrd="0" presId="urn:microsoft.com/office/officeart/2005/8/layout/pyramid1"/>
    <dgm:cxn modelId="{A49E2129-0AF2-4A47-99D9-27E10B78F40D}" type="presParOf" srcId="{A321ECFD-89E5-410F-A84F-8C232CCAF9DF}" destId="{973786B3-F007-434E-8C0E-4F0042C0DDCF}" srcOrd="1" destOrd="0" presId="urn:microsoft.com/office/officeart/2005/8/layout/pyramid1"/>
    <dgm:cxn modelId="{BA6C7D2F-5FF8-4AE8-8A0C-C8A6C8E32317}" type="presParOf" srcId="{A72E76A5-FF3E-44B2-AD96-5741C3451F77}" destId="{00893E97-162F-4C43-92B5-4CEF45874961}" srcOrd="1" destOrd="0" presId="urn:microsoft.com/office/officeart/2005/8/layout/pyramid1"/>
    <dgm:cxn modelId="{A7C11C76-CD0B-4029-9604-D0D1B4E36809}" type="presParOf" srcId="{00893E97-162F-4C43-92B5-4CEF45874961}" destId="{8BA749EF-64D0-458D-B0D7-D25CFC5B721D}" srcOrd="0" destOrd="0" presId="urn:microsoft.com/office/officeart/2005/8/layout/pyramid1"/>
    <dgm:cxn modelId="{554788D5-EA86-451D-959E-DC44B877B905}" type="presParOf" srcId="{00893E97-162F-4C43-92B5-4CEF45874961}" destId="{D7467CF0-4ECE-4DCE-9AEB-87F24333D1DD}" srcOrd="1" destOrd="0" presId="urn:microsoft.com/office/officeart/2005/8/layout/pyramid1"/>
    <dgm:cxn modelId="{044539E9-7831-49BB-8189-84A4FA65887E}" type="presParOf" srcId="{A72E76A5-FF3E-44B2-AD96-5741C3451F77}" destId="{074C8C0B-CFFF-446A-9714-AC20A671BDD0}" srcOrd="2" destOrd="0" presId="urn:microsoft.com/office/officeart/2005/8/layout/pyramid1"/>
    <dgm:cxn modelId="{ECF57AC8-0655-451F-AEAE-0A794ECC2C12}" type="presParOf" srcId="{074C8C0B-CFFF-446A-9714-AC20A671BDD0}" destId="{73F58FF6-F180-4CBA-9BDE-5BB737771292}" srcOrd="0" destOrd="0" presId="urn:microsoft.com/office/officeart/2005/8/layout/pyramid1"/>
    <dgm:cxn modelId="{E9496FD3-2154-4AB1-A094-11996CEE9F25}" type="presParOf" srcId="{074C8C0B-CFFF-446A-9714-AC20A671BDD0}" destId="{CF74048F-3EB6-4A85-8E82-FD78C8A69F70}" srcOrd="1" destOrd="0" presId="urn:microsoft.com/office/officeart/2005/8/layout/pyramid1"/>
    <dgm:cxn modelId="{7A026318-8C2C-439E-A454-347ED3BEE145}" type="presParOf" srcId="{A72E76A5-FF3E-44B2-AD96-5741C3451F77}" destId="{7DEC28E5-3099-48D7-858E-F768960DE638}" srcOrd="3" destOrd="0" presId="urn:microsoft.com/office/officeart/2005/8/layout/pyramid1"/>
    <dgm:cxn modelId="{BEDF9B16-D41E-44D7-B7EA-E1A8E5BA75FE}" type="presParOf" srcId="{7DEC28E5-3099-48D7-858E-F768960DE638}" destId="{87504645-ED97-44C7-8AAB-37C518A04DC9}" srcOrd="0" destOrd="0" presId="urn:microsoft.com/office/officeart/2005/8/layout/pyramid1"/>
    <dgm:cxn modelId="{B0E11D6A-CCA4-48B5-995B-81B5A4CEB851}" type="presParOf" srcId="{7DEC28E5-3099-48D7-858E-F768960DE638}" destId="{BED357D6-E9CD-44B4-ADBA-F07067537916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B941D9A-C03B-43BC-A624-DC2F7075F4A1}" type="doc">
      <dgm:prSet loTypeId="urn:microsoft.com/office/officeart/2008/layout/LinedList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58F64423-DB2E-47A6-A6B9-E782A4374DCB}">
      <dgm:prSet custT="1"/>
      <dgm:spPr/>
      <dgm:t>
        <a:bodyPr/>
        <a:lstStyle/>
        <a:p>
          <a:r>
            <a:rPr lang="zh-CN" altLang="en-US" sz="1800"/>
            <a:t>用于大标题的中文字体</a:t>
          </a:r>
        </a:p>
      </dgm:t>
    </dgm:pt>
    <dgm:pt modelId="{76B2F169-6505-491B-B1AC-1CDFABD481DA}" type="parTrans" cxnId="{78CCB12C-1D3D-4896-8833-DBFEE549DC1D}">
      <dgm:prSet/>
      <dgm:spPr/>
      <dgm:t>
        <a:bodyPr/>
        <a:lstStyle/>
        <a:p>
          <a:endParaRPr lang="zh-CN" altLang="en-US"/>
        </a:p>
      </dgm:t>
    </dgm:pt>
    <dgm:pt modelId="{0C752980-7550-4B5C-BA13-1E6E3A277C4D}" type="sibTrans" cxnId="{78CCB12C-1D3D-4896-8833-DBFEE549DC1D}">
      <dgm:prSet/>
      <dgm:spPr/>
      <dgm:t>
        <a:bodyPr/>
        <a:lstStyle/>
        <a:p>
          <a:endParaRPr lang="zh-CN" altLang="en-US"/>
        </a:p>
      </dgm:t>
    </dgm:pt>
    <dgm:pt modelId="{A0D1900E-53DE-4EE1-B309-8474FC7847F2}">
      <dgm:prSet custT="1"/>
      <dgm:spPr/>
      <dgm:t>
        <a:bodyPr/>
        <a:lstStyle/>
        <a:p>
          <a:r>
            <a:rPr lang="zh-CN" altLang="en-US" sz="1800" dirty="0"/>
            <a:t>方正粗雅宋</a:t>
          </a:r>
        </a:p>
      </dgm:t>
    </dgm:pt>
    <dgm:pt modelId="{BC643DF6-536E-4820-9A7A-D65174FBF599}" type="parTrans" cxnId="{A3A31634-794E-4BCB-B6F1-0AD6D09E6D3C}">
      <dgm:prSet/>
      <dgm:spPr/>
      <dgm:t>
        <a:bodyPr/>
        <a:lstStyle/>
        <a:p>
          <a:endParaRPr lang="zh-CN" altLang="en-US"/>
        </a:p>
      </dgm:t>
    </dgm:pt>
    <dgm:pt modelId="{18504B8A-C221-41DD-9C88-5F689F492548}" type="sibTrans" cxnId="{A3A31634-794E-4BCB-B6F1-0AD6D09E6D3C}">
      <dgm:prSet/>
      <dgm:spPr/>
      <dgm:t>
        <a:bodyPr/>
        <a:lstStyle/>
        <a:p>
          <a:endParaRPr lang="zh-CN" altLang="en-US"/>
        </a:p>
      </dgm:t>
    </dgm:pt>
    <dgm:pt modelId="{1014E4E0-2750-4041-8474-7D6E8C0D7D47}">
      <dgm:prSet custT="1"/>
      <dgm:spPr/>
      <dgm:t>
        <a:bodyPr/>
        <a:lstStyle/>
        <a:p>
          <a:r>
            <a:rPr lang="zh-CN" sz="1600" dirty="0">
              <a:latin typeface="方正粗雅宋简体" panose="02000000000000000000" pitchFamily="2" charset="-122"/>
              <a:ea typeface="方正粗雅宋简体" panose="02000000000000000000" pitchFamily="2" charset="-122"/>
            </a:rPr>
            <a:t>大不自多 海纳江河 惟学无际 际于天地</a:t>
          </a:r>
          <a:endParaRPr lang="en-US" altLang="zh-CN" sz="1600" dirty="0">
            <a:latin typeface="方正粗雅宋简体" panose="02000000000000000000" pitchFamily="2" charset="-122"/>
            <a:ea typeface="方正粗雅宋简体" panose="02000000000000000000" pitchFamily="2" charset="-122"/>
          </a:endParaRPr>
        </a:p>
        <a:p>
          <a:r>
            <a:rPr lang="zh-CN" sz="1100" dirty="0">
              <a:latin typeface="方正粗雅宋简体" panose="02000000000000000000" pitchFamily="2" charset="-122"/>
              <a:ea typeface="方正粗雅宋简体" panose="02000000000000000000" pitchFamily="2" charset="-122"/>
            </a:rPr>
            <a:t>大不自多 海纳江河 惟学无际 际于天地</a:t>
          </a:r>
        </a:p>
      </dgm:t>
    </dgm:pt>
    <dgm:pt modelId="{FA05FDCE-905D-411D-93DD-B44FB9D0F744}" type="parTrans" cxnId="{503D382E-9AF1-43D5-AA73-00648AFEEA3A}">
      <dgm:prSet/>
      <dgm:spPr/>
      <dgm:t>
        <a:bodyPr/>
        <a:lstStyle/>
        <a:p>
          <a:endParaRPr lang="zh-CN" altLang="en-US"/>
        </a:p>
      </dgm:t>
    </dgm:pt>
    <dgm:pt modelId="{782406CF-A52D-45AF-A994-304CBCDBEEA3}" type="sibTrans" cxnId="{503D382E-9AF1-43D5-AA73-00648AFEEA3A}">
      <dgm:prSet/>
      <dgm:spPr/>
      <dgm:t>
        <a:bodyPr/>
        <a:lstStyle/>
        <a:p>
          <a:endParaRPr lang="zh-CN" altLang="en-US"/>
        </a:p>
      </dgm:t>
    </dgm:pt>
    <dgm:pt modelId="{1FE8E62F-3E49-45D0-95FA-613DDBE3F371}">
      <dgm:prSet custT="1"/>
      <dgm:spPr/>
      <dgm:t>
        <a:bodyPr/>
        <a:lstStyle/>
        <a:p>
          <a:r>
            <a:rPr lang="zh-CN" altLang="en-US" sz="1800"/>
            <a:t>用于小标题或副标题的中文字体</a:t>
          </a:r>
        </a:p>
      </dgm:t>
    </dgm:pt>
    <dgm:pt modelId="{10F871D9-302F-4B79-825A-F8614ED14182}" type="parTrans" cxnId="{374282C6-D896-47DA-9D05-9D6689A5ACEF}">
      <dgm:prSet/>
      <dgm:spPr/>
      <dgm:t>
        <a:bodyPr/>
        <a:lstStyle/>
        <a:p>
          <a:endParaRPr lang="zh-CN" altLang="en-US"/>
        </a:p>
      </dgm:t>
    </dgm:pt>
    <dgm:pt modelId="{A960A506-AF10-44C1-91CF-33A1DA4B8AF0}" type="sibTrans" cxnId="{374282C6-D896-47DA-9D05-9D6689A5ACEF}">
      <dgm:prSet/>
      <dgm:spPr/>
      <dgm:t>
        <a:bodyPr/>
        <a:lstStyle/>
        <a:p>
          <a:endParaRPr lang="zh-CN" altLang="en-US"/>
        </a:p>
      </dgm:t>
    </dgm:pt>
    <dgm:pt modelId="{2CAE91E3-D426-4CA4-BD92-BE8A77588447}">
      <dgm:prSet custT="1"/>
      <dgm:spPr/>
      <dgm:t>
        <a:bodyPr/>
        <a:lstStyle/>
        <a:p>
          <a:r>
            <a:rPr lang="zh-CN" altLang="en-US" sz="1800" dirty="0"/>
            <a:t>方正准雅宋</a:t>
          </a:r>
        </a:p>
      </dgm:t>
    </dgm:pt>
    <dgm:pt modelId="{07D478B1-11C9-4920-B1F2-E114D84D563D}" type="parTrans" cxnId="{E9B38AEE-0444-42B4-A6A9-01C7A84B8015}">
      <dgm:prSet/>
      <dgm:spPr/>
      <dgm:t>
        <a:bodyPr/>
        <a:lstStyle/>
        <a:p>
          <a:endParaRPr lang="zh-CN" altLang="en-US"/>
        </a:p>
      </dgm:t>
    </dgm:pt>
    <dgm:pt modelId="{0573FF5E-1955-4E7B-AC1F-2AE8AA95F1B3}" type="sibTrans" cxnId="{E9B38AEE-0444-42B4-A6A9-01C7A84B8015}">
      <dgm:prSet/>
      <dgm:spPr/>
      <dgm:t>
        <a:bodyPr/>
        <a:lstStyle/>
        <a:p>
          <a:endParaRPr lang="zh-CN" altLang="en-US"/>
        </a:p>
      </dgm:t>
    </dgm:pt>
    <dgm:pt modelId="{CAADA428-49D0-41A3-91DD-B2DF769BA2B6}">
      <dgm:prSet custT="1"/>
      <dgm:spPr/>
      <dgm:t>
        <a:bodyPr/>
        <a:lstStyle/>
        <a:p>
          <a:r>
            <a:rPr lang="zh-CN" sz="1600" dirty="0">
              <a:latin typeface="方正准雅宋简体" panose="02000000000000000000" pitchFamily="2" charset="-122"/>
              <a:ea typeface="方正准雅宋简体" panose="02000000000000000000" pitchFamily="2" charset="-122"/>
            </a:rPr>
            <a:t>大不自多 海纳江河 惟学无际 际于天地</a:t>
          </a:r>
          <a:endParaRPr lang="en-US" altLang="zh-CN" sz="1600" dirty="0">
            <a:latin typeface="方正准雅宋简体" panose="02000000000000000000" pitchFamily="2" charset="-122"/>
            <a:ea typeface="方正准雅宋简体" panose="02000000000000000000" pitchFamily="2" charset="-122"/>
          </a:endParaRPr>
        </a:p>
        <a:p>
          <a:r>
            <a:rPr lang="zh-CN" sz="1100" dirty="0">
              <a:latin typeface="方正准雅宋简体" panose="02000000000000000000" pitchFamily="2" charset="-122"/>
              <a:ea typeface="方正准雅宋简体" panose="02000000000000000000" pitchFamily="2" charset="-122"/>
            </a:rPr>
            <a:t>大不自多 海纳江河 惟学无际 际于天地</a:t>
          </a:r>
        </a:p>
      </dgm:t>
    </dgm:pt>
    <dgm:pt modelId="{AF1BEDD9-9630-477E-9C1B-33344662992D}" type="parTrans" cxnId="{B1D71DBE-14C8-48BC-8879-4234D1023964}">
      <dgm:prSet/>
      <dgm:spPr/>
      <dgm:t>
        <a:bodyPr/>
        <a:lstStyle/>
        <a:p>
          <a:endParaRPr lang="zh-CN" altLang="en-US"/>
        </a:p>
      </dgm:t>
    </dgm:pt>
    <dgm:pt modelId="{F9B04D49-37EC-4DF2-B0D5-2737BF91F874}" type="sibTrans" cxnId="{B1D71DBE-14C8-48BC-8879-4234D1023964}">
      <dgm:prSet/>
      <dgm:spPr/>
      <dgm:t>
        <a:bodyPr/>
        <a:lstStyle/>
        <a:p>
          <a:endParaRPr lang="zh-CN" altLang="en-US"/>
        </a:p>
      </dgm:t>
    </dgm:pt>
    <dgm:pt modelId="{091ACFE6-0420-4835-86C4-2E9FF2A14E75}">
      <dgm:prSet custT="1"/>
      <dgm:spPr/>
      <dgm:t>
        <a:bodyPr/>
        <a:lstStyle/>
        <a:p>
          <a:r>
            <a:rPr lang="zh-CN" altLang="en-US" sz="1800"/>
            <a:t>用于正文或说明性文字的中文字体</a:t>
          </a:r>
        </a:p>
      </dgm:t>
    </dgm:pt>
    <dgm:pt modelId="{34962488-0064-4EDE-9A23-93209D4D653D}" type="parTrans" cxnId="{F6124AA0-4ED0-4220-926C-CA5830608279}">
      <dgm:prSet/>
      <dgm:spPr/>
      <dgm:t>
        <a:bodyPr/>
        <a:lstStyle/>
        <a:p>
          <a:endParaRPr lang="zh-CN" altLang="en-US"/>
        </a:p>
      </dgm:t>
    </dgm:pt>
    <dgm:pt modelId="{E8AE380F-1FC3-4C4D-A9D5-E82511FA34EC}" type="sibTrans" cxnId="{F6124AA0-4ED0-4220-926C-CA5830608279}">
      <dgm:prSet/>
      <dgm:spPr/>
      <dgm:t>
        <a:bodyPr/>
        <a:lstStyle/>
        <a:p>
          <a:endParaRPr lang="zh-CN" altLang="en-US"/>
        </a:p>
      </dgm:t>
    </dgm:pt>
    <dgm:pt modelId="{5F13BEC3-F0EC-4085-90B6-47375CFEF21A}">
      <dgm:prSet custT="1"/>
      <dgm:spPr/>
      <dgm:t>
        <a:bodyPr/>
        <a:lstStyle/>
        <a:p>
          <a:r>
            <a:rPr lang="zh-CN" altLang="en-US" sz="1800" dirty="0"/>
            <a:t>微软雅黑</a:t>
          </a:r>
        </a:p>
      </dgm:t>
    </dgm:pt>
    <dgm:pt modelId="{8A9E4D19-23F4-49F8-AE55-F0922E6CF988}" type="parTrans" cxnId="{0554FDA3-22C3-433F-8B6E-C7BC7778E1A1}">
      <dgm:prSet/>
      <dgm:spPr/>
      <dgm:t>
        <a:bodyPr/>
        <a:lstStyle/>
        <a:p>
          <a:endParaRPr lang="zh-CN" altLang="en-US"/>
        </a:p>
      </dgm:t>
    </dgm:pt>
    <dgm:pt modelId="{8BD2491B-15E1-49DC-B74E-150F8DA207C7}" type="sibTrans" cxnId="{0554FDA3-22C3-433F-8B6E-C7BC7778E1A1}">
      <dgm:prSet/>
      <dgm:spPr/>
      <dgm:t>
        <a:bodyPr/>
        <a:lstStyle/>
        <a:p>
          <a:endParaRPr lang="zh-CN" altLang="en-US"/>
        </a:p>
      </dgm:t>
    </dgm:pt>
    <dgm:pt modelId="{28F8983B-C869-4F33-AAE9-7616C504AFF4}">
      <dgm:prSet custT="1"/>
      <dgm:spPr/>
      <dgm:t>
        <a:bodyPr/>
        <a:lstStyle/>
        <a:p>
          <a:r>
            <a:rPr lang="zh-CN" altLang="en-US" sz="1600" dirty="0"/>
            <a:t>大不自多 海纳江河 惟学无际 际于天地</a:t>
          </a:r>
        </a:p>
      </dgm:t>
    </dgm:pt>
    <dgm:pt modelId="{A82F444A-C641-4FB4-84EA-706B59DD1648}" type="parTrans" cxnId="{AF855AED-4CF5-4F40-9C37-7CD0B36BF0E6}">
      <dgm:prSet/>
      <dgm:spPr/>
      <dgm:t>
        <a:bodyPr/>
        <a:lstStyle/>
        <a:p>
          <a:endParaRPr lang="zh-CN" altLang="en-US"/>
        </a:p>
      </dgm:t>
    </dgm:pt>
    <dgm:pt modelId="{982D0A47-F8F1-478A-AE4A-E14F2E5EA316}" type="sibTrans" cxnId="{AF855AED-4CF5-4F40-9C37-7CD0B36BF0E6}">
      <dgm:prSet/>
      <dgm:spPr/>
      <dgm:t>
        <a:bodyPr/>
        <a:lstStyle/>
        <a:p>
          <a:endParaRPr lang="zh-CN" altLang="en-US"/>
        </a:p>
      </dgm:t>
    </dgm:pt>
    <dgm:pt modelId="{38BE6BB0-1B37-42FA-81D5-89E84A9605C1}">
      <dgm:prSet custT="1"/>
      <dgm:spPr/>
      <dgm:t>
        <a:bodyPr/>
        <a:lstStyle/>
        <a:p>
          <a:r>
            <a:rPr lang="zh-CN" altLang="en-US" sz="1800" dirty="0"/>
            <a:t>用于英文字体</a:t>
          </a:r>
        </a:p>
      </dgm:t>
    </dgm:pt>
    <dgm:pt modelId="{A58B53B8-C66D-4DE2-8944-5B09BE01BE55}" type="parTrans" cxnId="{F6938990-2B1A-4D81-80BE-D912E7357DC4}">
      <dgm:prSet/>
      <dgm:spPr/>
      <dgm:t>
        <a:bodyPr/>
        <a:lstStyle/>
        <a:p>
          <a:endParaRPr lang="zh-CN" altLang="en-US"/>
        </a:p>
      </dgm:t>
    </dgm:pt>
    <dgm:pt modelId="{E3AAAABE-15E3-4BAE-877A-2ECDAFB9647B}" type="sibTrans" cxnId="{F6938990-2B1A-4D81-80BE-D912E7357DC4}">
      <dgm:prSet/>
      <dgm:spPr/>
      <dgm:t>
        <a:bodyPr/>
        <a:lstStyle/>
        <a:p>
          <a:endParaRPr lang="zh-CN" altLang="en-US"/>
        </a:p>
      </dgm:t>
    </dgm:pt>
    <dgm:pt modelId="{75B797FA-FD87-4EF2-93BD-A80A54610E1D}">
      <dgm:prSet custT="1"/>
      <dgm:spPr/>
      <dgm:t>
        <a:bodyPr/>
        <a:lstStyle/>
        <a:p>
          <a:r>
            <a:rPr lang="en-US" altLang="zh-CN" sz="1800" dirty="0"/>
            <a:t>Arial</a:t>
          </a:r>
          <a:endParaRPr lang="zh-CN" altLang="en-US" sz="1800" dirty="0"/>
        </a:p>
      </dgm:t>
    </dgm:pt>
    <dgm:pt modelId="{3FDE6E5A-B28B-4859-8B00-699A918A4562}" type="parTrans" cxnId="{40013A89-C2EA-494F-B391-DEF93F0CF64C}">
      <dgm:prSet/>
      <dgm:spPr/>
      <dgm:t>
        <a:bodyPr/>
        <a:lstStyle/>
        <a:p>
          <a:endParaRPr lang="zh-CN" altLang="en-US"/>
        </a:p>
      </dgm:t>
    </dgm:pt>
    <dgm:pt modelId="{C176F1E0-79E9-458C-A10C-A376B423F84C}" type="sibTrans" cxnId="{40013A89-C2EA-494F-B391-DEF93F0CF64C}">
      <dgm:prSet/>
      <dgm:spPr/>
      <dgm:t>
        <a:bodyPr/>
        <a:lstStyle/>
        <a:p>
          <a:endParaRPr lang="zh-CN" altLang="en-US"/>
        </a:p>
      </dgm:t>
    </dgm:pt>
    <dgm:pt modelId="{29A05B0A-F949-4C3F-B32E-BBF36EDDC85D}">
      <dgm:prSet custT="1"/>
      <dgm:spPr/>
      <dgm:t>
        <a:bodyPr/>
        <a:lstStyle/>
        <a:p>
          <a:r>
            <a:rPr lang="en-US" altLang="zh-CN" sz="1600" dirty="0"/>
            <a:t>ZHE JIANG UNIVERSITY</a:t>
          </a:r>
          <a:endParaRPr lang="zh-CN" sz="1600" dirty="0"/>
        </a:p>
      </dgm:t>
    </dgm:pt>
    <dgm:pt modelId="{DB394B81-BA7E-423B-8F90-FC822CFABA37}" type="parTrans" cxnId="{D2E03690-DB80-4DCC-981F-5DAA3354A50A}">
      <dgm:prSet/>
      <dgm:spPr/>
      <dgm:t>
        <a:bodyPr/>
        <a:lstStyle/>
        <a:p>
          <a:endParaRPr lang="zh-CN" altLang="en-US"/>
        </a:p>
      </dgm:t>
    </dgm:pt>
    <dgm:pt modelId="{BA8BFF6D-D008-4F13-A017-C06D53E8525A}" type="sibTrans" cxnId="{D2E03690-DB80-4DCC-981F-5DAA3354A50A}">
      <dgm:prSet/>
      <dgm:spPr/>
      <dgm:t>
        <a:bodyPr/>
        <a:lstStyle/>
        <a:p>
          <a:endParaRPr lang="zh-CN" altLang="en-US"/>
        </a:p>
      </dgm:t>
    </dgm:pt>
    <dgm:pt modelId="{E53E6F13-7A01-4F57-BE83-2103CEE6752A}" type="pres">
      <dgm:prSet presAssocID="{FB941D9A-C03B-43BC-A624-DC2F7075F4A1}" presName="vert0" presStyleCnt="0">
        <dgm:presLayoutVars>
          <dgm:dir/>
          <dgm:animOne val="branch"/>
          <dgm:animLvl val="lvl"/>
        </dgm:presLayoutVars>
      </dgm:prSet>
      <dgm:spPr/>
    </dgm:pt>
    <dgm:pt modelId="{A365AF51-B5B5-4F86-B659-2BA557DBFFE0}" type="pres">
      <dgm:prSet presAssocID="{58F64423-DB2E-47A6-A6B9-E782A4374DCB}" presName="thickLine" presStyleLbl="alignNode1" presStyleIdx="0" presStyleCnt="4"/>
      <dgm:spPr/>
    </dgm:pt>
    <dgm:pt modelId="{7670E159-03BF-46B1-B6EE-4D6934AFEAD4}" type="pres">
      <dgm:prSet presAssocID="{58F64423-DB2E-47A6-A6B9-E782A4374DCB}" presName="horz1" presStyleCnt="0"/>
      <dgm:spPr/>
    </dgm:pt>
    <dgm:pt modelId="{2036840D-291F-41ED-A321-2D391C66B309}" type="pres">
      <dgm:prSet presAssocID="{58F64423-DB2E-47A6-A6B9-E782A4374DCB}" presName="tx1" presStyleLbl="revTx" presStyleIdx="0" presStyleCnt="12" custScaleX="132550" custScaleY="106019"/>
      <dgm:spPr/>
    </dgm:pt>
    <dgm:pt modelId="{09494AAA-F708-4DA8-AAF5-03AD6146A9DF}" type="pres">
      <dgm:prSet presAssocID="{58F64423-DB2E-47A6-A6B9-E782A4374DCB}" presName="vert1" presStyleCnt="0"/>
      <dgm:spPr/>
    </dgm:pt>
    <dgm:pt modelId="{7E5F9F00-57AA-477D-87BF-EB08A72DF99C}" type="pres">
      <dgm:prSet presAssocID="{A0D1900E-53DE-4EE1-B309-8474FC7847F2}" presName="vertSpace2a" presStyleCnt="0"/>
      <dgm:spPr/>
    </dgm:pt>
    <dgm:pt modelId="{9C9E452E-4F93-4426-B368-166B18D223DD}" type="pres">
      <dgm:prSet presAssocID="{A0D1900E-53DE-4EE1-B309-8474FC7847F2}" presName="horz2" presStyleCnt="0"/>
      <dgm:spPr/>
    </dgm:pt>
    <dgm:pt modelId="{7C5421E4-A396-4BF3-AAB6-FC90273DBDF5}" type="pres">
      <dgm:prSet presAssocID="{A0D1900E-53DE-4EE1-B309-8474FC7847F2}" presName="horzSpace2" presStyleCnt="0"/>
      <dgm:spPr/>
    </dgm:pt>
    <dgm:pt modelId="{9D80D27B-D2CD-4041-AB6E-22AC02249A59}" type="pres">
      <dgm:prSet presAssocID="{A0D1900E-53DE-4EE1-B309-8474FC7847F2}" presName="tx2" presStyleLbl="revTx" presStyleIdx="1" presStyleCnt="12"/>
      <dgm:spPr/>
    </dgm:pt>
    <dgm:pt modelId="{06B1693F-DF06-4956-936D-9DFB71C654CA}" type="pres">
      <dgm:prSet presAssocID="{A0D1900E-53DE-4EE1-B309-8474FC7847F2}" presName="vert2" presStyleCnt="0"/>
      <dgm:spPr/>
    </dgm:pt>
    <dgm:pt modelId="{BBF1D480-895C-4CA2-BF6A-F79C8C7DE7A6}" type="pres">
      <dgm:prSet presAssocID="{A0D1900E-53DE-4EE1-B309-8474FC7847F2}" presName="thinLine2b" presStyleLbl="callout" presStyleIdx="0" presStyleCnt="8"/>
      <dgm:spPr/>
    </dgm:pt>
    <dgm:pt modelId="{AB330760-DC36-45D4-8EF1-9DF3E9DE44EE}" type="pres">
      <dgm:prSet presAssocID="{A0D1900E-53DE-4EE1-B309-8474FC7847F2}" presName="vertSpace2b" presStyleCnt="0"/>
      <dgm:spPr/>
    </dgm:pt>
    <dgm:pt modelId="{43442A8B-F6EC-41AB-8FC7-CC486AFACEF8}" type="pres">
      <dgm:prSet presAssocID="{1014E4E0-2750-4041-8474-7D6E8C0D7D47}" presName="horz2" presStyleCnt="0"/>
      <dgm:spPr/>
    </dgm:pt>
    <dgm:pt modelId="{AC85C3F8-753F-4DA1-B0CA-C8D72B98A622}" type="pres">
      <dgm:prSet presAssocID="{1014E4E0-2750-4041-8474-7D6E8C0D7D47}" presName="horzSpace2" presStyleCnt="0"/>
      <dgm:spPr/>
    </dgm:pt>
    <dgm:pt modelId="{715C1893-D185-402E-86C0-DBFF5046B088}" type="pres">
      <dgm:prSet presAssocID="{1014E4E0-2750-4041-8474-7D6E8C0D7D47}" presName="tx2" presStyleLbl="revTx" presStyleIdx="2" presStyleCnt="12" custScaleY="136034"/>
      <dgm:spPr/>
    </dgm:pt>
    <dgm:pt modelId="{C1D0F9F7-B0AE-489D-8C44-2E26B08BEF35}" type="pres">
      <dgm:prSet presAssocID="{1014E4E0-2750-4041-8474-7D6E8C0D7D47}" presName="vert2" presStyleCnt="0"/>
      <dgm:spPr/>
    </dgm:pt>
    <dgm:pt modelId="{DC4525D4-AFBD-46DF-8063-8EA0727FE9C1}" type="pres">
      <dgm:prSet presAssocID="{1014E4E0-2750-4041-8474-7D6E8C0D7D47}" presName="thinLine2b" presStyleLbl="callout" presStyleIdx="1" presStyleCnt="8" custLinFactY="137474" custLinFactNeighborY="200000"/>
      <dgm:spPr/>
    </dgm:pt>
    <dgm:pt modelId="{A109E7A5-0EEF-4FD7-8DBD-3CF4D0CA62EE}" type="pres">
      <dgm:prSet presAssocID="{1014E4E0-2750-4041-8474-7D6E8C0D7D47}" presName="vertSpace2b" presStyleCnt="0"/>
      <dgm:spPr/>
    </dgm:pt>
    <dgm:pt modelId="{BE076BA2-FD8D-430A-9C6E-24B098D4F234}" type="pres">
      <dgm:prSet presAssocID="{1FE8E62F-3E49-45D0-95FA-613DDBE3F371}" presName="thickLine" presStyleLbl="alignNode1" presStyleIdx="1" presStyleCnt="4"/>
      <dgm:spPr/>
    </dgm:pt>
    <dgm:pt modelId="{A26E2FFF-B321-4BD0-AEE1-A22FBD0A76A9}" type="pres">
      <dgm:prSet presAssocID="{1FE8E62F-3E49-45D0-95FA-613DDBE3F371}" presName="horz1" presStyleCnt="0"/>
      <dgm:spPr/>
    </dgm:pt>
    <dgm:pt modelId="{AFBF5982-044A-4977-9286-E63626DCD639}" type="pres">
      <dgm:prSet presAssocID="{1FE8E62F-3E49-45D0-95FA-613DDBE3F371}" presName="tx1" presStyleLbl="revTx" presStyleIdx="3" presStyleCnt="12" custScaleX="132550" custScaleY="106019"/>
      <dgm:spPr/>
    </dgm:pt>
    <dgm:pt modelId="{878F91C9-B8C0-433D-BC30-35DC66ED0E71}" type="pres">
      <dgm:prSet presAssocID="{1FE8E62F-3E49-45D0-95FA-613DDBE3F371}" presName="vert1" presStyleCnt="0"/>
      <dgm:spPr/>
    </dgm:pt>
    <dgm:pt modelId="{BC318FC7-49FE-407F-A25E-518A148AE4E7}" type="pres">
      <dgm:prSet presAssocID="{2CAE91E3-D426-4CA4-BD92-BE8A77588447}" presName="vertSpace2a" presStyleCnt="0"/>
      <dgm:spPr/>
    </dgm:pt>
    <dgm:pt modelId="{E3DF0EED-1E6A-4A5F-89AA-B5690525E268}" type="pres">
      <dgm:prSet presAssocID="{2CAE91E3-D426-4CA4-BD92-BE8A77588447}" presName="horz2" presStyleCnt="0"/>
      <dgm:spPr/>
    </dgm:pt>
    <dgm:pt modelId="{22456A7D-EF7C-42F3-B56B-F9DB6E5730B5}" type="pres">
      <dgm:prSet presAssocID="{2CAE91E3-D426-4CA4-BD92-BE8A77588447}" presName="horzSpace2" presStyleCnt="0"/>
      <dgm:spPr/>
    </dgm:pt>
    <dgm:pt modelId="{744215F7-FC37-4C1A-8530-ED2ACEC7D8E5}" type="pres">
      <dgm:prSet presAssocID="{2CAE91E3-D426-4CA4-BD92-BE8A77588447}" presName="tx2" presStyleLbl="revTx" presStyleIdx="4" presStyleCnt="12"/>
      <dgm:spPr/>
    </dgm:pt>
    <dgm:pt modelId="{B19239F0-2740-4134-9770-67D33ABB2718}" type="pres">
      <dgm:prSet presAssocID="{2CAE91E3-D426-4CA4-BD92-BE8A77588447}" presName="vert2" presStyleCnt="0"/>
      <dgm:spPr/>
    </dgm:pt>
    <dgm:pt modelId="{5C73DC4F-90F0-4519-AE9B-D9C735CFBA14}" type="pres">
      <dgm:prSet presAssocID="{2CAE91E3-D426-4CA4-BD92-BE8A77588447}" presName="thinLine2b" presStyleLbl="callout" presStyleIdx="2" presStyleCnt="8"/>
      <dgm:spPr/>
    </dgm:pt>
    <dgm:pt modelId="{E31C77BD-1CAB-4587-9531-6ADAA2323877}" type="pres">
      <dgm:prSet presAssocID="{2CAE91E3-D426-4CA4-BD92-BE8A77588447}" presName="vertSpace2b" presStyleCnt="0"/>
      <dgm:spPr/>
    </dgm:pt>
    <dgm:pt modelId="{6B20B229-A347-4D63-A089-2B6293B4EB93}" type="pres">
      <dgm:prSet presAssocID="{CAADA428-49D0-41A3-91DD-B2DF769BA2B6}" presName="horz2" presStyleCnt="0"/>
      <dgm:spPr/>
    </dgm:pt>
    <dgm:pt modelId="{0F0C1C09-3423-4FD9-BBDC-DA3EFBD342AE}" type="pres">
      <dgm:prSet presAssocID="{CAADA428-49D0-41A3-91DD-B2DF769BA2B6}" presName="horzSpace2" presStyleCnt="0"/>
      <dgm:spPr/>
    </dgm:pt>
    <dgm:pt modelId="{CF38C6BE-4C5A-4B1A-B795-221D9F8BD28D}" type="pres">
      <dgm:prSet presAssocID="{CAADA428-49D0-41A3-91DD-B2DF769BA2B6}" presName="tx2" presStyleLbl="revTx" presStyleIdx="5" presStyleCnt="12"/>
      <dgm:spPr/>
    </dgm:pt>
    <dgm:pt modelId="{531452B1-7003-42D6-805D-B50773DABF44}" type="pres">
      <dgm:prSet presAssocID="{CAADA428-49D0-41A3-91DD-B2DF769BA2B6}" presName="vert2" presStyleCnt="0"/>
      <dgm:spPr/>
    </dgm:pt>
    <dgm:pt modelId="{9A3A1C4D-42AC-4A7F-8C87-AA1FF52505E0}" type="pres">
      <dgm:prSet presAssocID="{CAADA428-49D0-41A3-91DD-B2DF769BA2B6}" presName="thinLine2b" presStyleLbl="callout" presStyleIdx="3" presStyleCnt="8" custLinFactY="114005" custLinFactNeighborY="200000"/>
      <dgm:spPr/>
    </dgm:pt>
    <dgm:pt modelId="{3F36929F-A2E5-48BC-B5FE-958016DD58CD}" type="pres">
      <dgm:prSet presAssocID="{CAADA428-49D0-41A3-91DD-B2DF769BA2B6}" presName="vertSpace2b" presStyleCnt="0"/>
      <dgm:spPr/>
    </dgm:pt>
    <dgm:pt modelId="{E435FF3C-CA9E-4317-B099-30FFDD311DE6}" type="pres">
      <dgm:prSet presAssocID="{091ACFE6-0420-4835-86C4-2E9FF2A14E75}" presName="thickLine" presStyleLbl="alignNode1" presStyleIdx="2" presStyleCnt="4"/>
      <dgm:spPr/>
    </dgm:pt>
    <dgm:pt modelId="{9EB4C0A5-1FD5-4649-9A78-5E42FD079626}" type="pres">
      <dgm:prSet presAssocID="{091ACFE6-0420-4835-86C4-2E9FF2A14E75}" presName="horz1" presStyleCnt="0"/>
      <dgm:spPr/>
    </dgm:pt>
    <dgm:pt modelId="{AA52F12D-B3FA-4075-B92D-A7D15E6B786F}" type="pres">
      <dgm:prSet presAssocID="{091ACFE6-0420-4835-86C4-2E9FF2A14E75}" presName="tx1" presStyleLbl="revTx" presStyleIdx="6" presStyleCnt="12" custScaleX="132550" custScaleY="106019"/>
      <dgm:spPr/>
    </dgm:pt>
    <dgm:pt modelId="{F3A31D85-390A-40A8-9E9F-8EA1412E5371}" type="pres">
      <dgm:prSet presAssocID="{091ACFE6-0420-4835-86C4-2E9FF2A14E75}" presName="vert1" presStyleCnt="0"/>
      <dgm:spPr/>
    </dgm:pt>
    <dgm:pt modelId="{74A11C99-2884-4D8C-985C-4E8EED1D4CDC}" type="pres">
      <dgm:prSet presAssocID="{5F13BEC3-F0EC-4085-90B6-47375CFEF21A}" presName="vertSpace2a" presStyleCnt="0"/>
      <dgm:spPr/>
    </dgm:pt>
    <dgm:pt modelId="{1589DF18-D8E0-4584-8561-F55A7E9684C2}" type="pres">
      <dgm:prSet presAssocID="{5F13BEC3-F0EC-4085-90B6-47375CFEF21A}" presName="horz2" presStyleCnt="0"/>
      <dgm:spPr/>
    </dgm:pt>
    <dgm:pt modelId="{ABB4DDAB-9196-4904-89DE-67F8A1C516B7}" type="pres">
      <dgm:prSet presAssocID="{5F13BEC3-F0EC-4085-90B6-47375CFEF21A}" presName="horzSpace2" presStyleCnt="0"/>
      <dgm:spPr/>
    </dgm:pt>
    <dgm:pt modelId="{E888BA90-0EAB-4DAA-803C-AC7E643B0FA7}" type="pres">
      <dgm:prSet presAssocID="{5F13BEC3-F0EC-4085-90B6-47375CFEF21A}" presName="tx2" presStyleLbl="revTx" presStyleIdx="7" presStyleCnt="12"/>
      <dgm:spPr/>
    </dgm:pt>
    <dgm:pt modelId="{25F68F19-4CB0-47A1-A935-5E15D06CE3DB}" type="pres">
      <dgm:prSet presAssocID="{5F13BEC3-F0EC-4085-90B6-47375CFEF21A}" presName="vert2" presStyleCnt="0"/>
      <dgm:spPr/>
    </dgm:pt>
    <dgm:pt modelId="{068C4D44-970E-4DDF-B792-CD2A4D6B0846}" type="pres">
      <dgm:prSet presAssocID="{5F13BEC3-F0EC-4085-90B6-47375CFEF21A}" presName="thinLine2b" presStyleLbl="callout" presStyleIdx="4" presStyleCnt="8"/>
      <dgm:spPr/>
    </dgm:pt>
    <dgm:pt modelId="{3C74CA3A-FCC4-48D7-9CBC-F53CDB538DFB}" type="pres">
      <dgm:prSet presAssocID="{5F13BEC3-F0EC-4085-90B6-47375CFEF21A}" presName="vertSpace2b" presStyleCnt="0"/>
      <dgm:spPr/>
    </dgm:pt>
    <dgm:pt modelId="{4600042E-19B5-4746-85C0-2802B1F01E63}" type="pres">
      <dgm:prSet presAssocID="{28F8983B-C869-4F33-AAE9-7616C504AFF4}" presName="horz2" presStyleCnt="0"/>
      <dgm:spPr/>
    </dgm:pt>
    <dgm:pt modelId="{B6CAE5D4-E994-4BDD-8101-D36F2B95F093}" type="pres">
      <dgm:prSet presAssocID="{28F8983B-C869-4F33-AAE9-7616C504AFF4}" presName="horzSpace2" presStyleCnt="0"/>
      <dgm:spPr/>
    </dgm:pt>
    <dgm:pt modelId="{7A3CB6C6-3911-4601-80B1-A4C4CA04B8F5}" type="pres">
      <dgm:prSet presAssocID="{28F8983B-C869-4F33-AAE9-7616C504AFF4}" presName="tx2" presStyleLbl="revTx" presStyleIdx="8" presStyleCnt="12"/>
      <dgm:spPr/>
    </dgm:pt>
    <dgm:pt modelId="{380A2BB1-BE66-4E00-B1C2-E4E392E6486F}" type="pres">
      <dgm:prSet presAssocID="{28F8983B-C869-4F33-AAE9-7616C504AFF4}" presName="vert2" presStyleCnt="0"/>
      <dgm:spPr/>
    </dgm:pt>
    <dgm:pt modelId="{28264152-FBE0-48D7-9BD7-215035C301E5}" type="pres">
      <dgm:prSet presAssocID="{28F8983B-C869-4F33-AAE9-7616C504AFF4}" presName="thinLine2b" presStyleLbl="callout" presStyleIdx="5" presStyleCnt="8" custLinFactY="137094" custLinFactNeighborY="200000"/>
      <dgm:spPr/>
    </dgm:pt>
    <dgm:pt modelId="{15CF9BD3-5A19-4444-9E32-7F5BD6C29475}" type="pres">
      <dgm:prSet presAssocID="{28F8983B-C869-4F33-AAE9-7616C504AFF4}" presName="vertSpace2b" presStyleCnt="0"/>
      <dgm:spPr/>
    </dgm:pt>
    <dgm:pt modelId="{6BA3A3A9-D50B-49E0-B071-7C856A9D8B73}" type="pres">
      <dgm:prSet presAssocID="{38BE6BB0-1B37-42FA-81D5-89E84A9605C1}" presName="thickLine" presStyleLbl="alignNode1" presStyleIdx="3" presStyleCnt="4"/>
      <dgm:spPr/>
    </dgm:pt>
    <dgm:pt modelId="{18F598A9-53E8-4FBF-A62A-1DBE18021B50}" type="pres">
      <dgm:prSet presAssocID="{38BE6BB0-1B37-42FA-81D5-89E84A9605C1}" presName="horz1" presStyleCnt="0"/>
      <dgm:spPr/>
    </dgm:pt>
    <dgm:pt modelId="{8FA04198-6CCD-41CF-A051-478284D96D05}" type="pres">
      <dgm:prSet presAssocID="{38BE6BB0-1B37-42FA-81D5-89E84A9605C1}" presName="tx1" presStyleLbl="revTx" presStyleIdx="9" presStyleCnt="12" custScaleX="132550" custScaleY="106019"/>
      <dgm:spPr/>
    </dgm:pt>
    <dgm:pt modelId="{14A6FF4D-F09B-4823-B8D3-233AAC40B402}" type="pres">
      <dgm:prSet presAssocID="{38BE6BB0-1B37-42FA-81D5-89E84A9605C1}" presName="vert1" presStyleCnt="0"/>
      <dgm:spPr/>
    </dgm:pt>
    <dgm:pt modelId="{87539295-E3AE-4043-A51C-2063AF091538}" type="pres">
      <dgm:prSet presAssocID="{75B797FA-FD87-4EF2-93BD-A80A54610E1D}" presName="vertSpace2a" presStyleCnt="0"/>
      <dgm:spPr/>
    </dgm:pt>
    <dgm:pt modelId="{DB54D685-9A9A-494C-9D62-36DFDC2EC543}" type="pres">
      <dgm:prSet presAssocID="{75B797FA-FD87-4EF2-93BD-A80A54610E1D}" presName="horz2" presStyleCnt="0"/>
      <dgm:spPr/>
    </dgm:pt>
    <dgm:pt modelId="{F8B5DF57-1D0F-455B-A16C-7E9C17EE984F}" type="pres">
      <dgm:prSet presAssocID="{75B797FA-FD87-4EF2-93BD-A80A54610E1D}" presName="horzSpace2" presStyleCnt="0"/>
      <dgm:spPr/>
    </dgm:pt>
    <dgm:pt modelId="{3BDE23D3-03C1-40EE-91E2-E10AB22FD432}" type="pres">
      <dgm:prSet presAssocID="{75B797FA-FD87-4EF2-93BD-A80A54610E1D}" presName="tx2" presStyleLbl="revTx" presStyleIdx="10" presStyleCnt="12"/>
      <dgm:spPr/>
    </dgm:pt>
    <dgm:pt modelId="{CED933B3-6863-4033-AD26-95E4623E0F4D}" type="pres">
      <dgm:prSet presAssocID="{75B797FA-FD87-4EF2-93BD-A80A54610E1D}" presName="vert2" presStyleCnt="0"/>
      <dgm:spPr/>
    </dgm:pt>
    <dgm:pt modelId="{DA97B19D-0DC4-4CBB-A24D-E60FA4A8707A}" type="pres">
      <dgm:prSet presAssocID="{75B797FA-FD87-4EF2-93BD-A80A54610E1D}" presName="thinLine2b" presStyleLbl="callout" presStyleIdx="6" presStyleCnt="8"/>
      <dgm:spPr/>
    </dgm:pt>
    <dgm:pt modelId="{098256B8-894E-43E9-B473-0DD909CE387F}" type="pres">
      <dgm:prSet presAssocID="{75B797FA-FD87-4EF2-93BD-A80A54610E1D}" presName="vertSpace2b" presStyleCnt="0"/>
      <dgm:spPr/>
    </dgm:pt>
    <dgm:pt modelId="{8D467BB1-63A2-4A95-9622-5F4C2E1E4BCB}" type="pres">
      <dgm:prSet presAssocID="{29A05B0A-F949-4C3F-B32E-BBF36EDDC85D}" presName="horz2" presStyleCnt="0"/>
      <dgm:spPr/>
    </dgm:pt>
    <dgm:pt modelId="{32010B4A-3736-4499-AB45-F50D711AECED}" type="pres">
      <dgm:prSet presAssocID="{29A05B0A-F949-4C3F-B32E-BBF36EDDC85D}" presName="horzSpace2" presStyleCnt="0"/>
      <dgm:spPr/>
    </dgm:pt>
    <dgm:pt modelId="{F3A2B72C-E17F-4031-B43E-9D394DCE0710}" type="pres">
      <dgm:prSet presAssocID="{29A05B0A-F949-4C3F-B32E-BBF36EDDC85D}" presName="tx2" presStyleLbl="revTx" presStyleIdx="11" presStyleCnt="12"/>
      <dgm:spPr/>
    </dgm:pt>
    <dgm:pt modelId="{9B62F43E-4C59-406F-A052-CF487C634F9B}" type="pres">
      <dgm:prSet presAssocID="{29A05B0A-F949-4C3F-B32E-BBF36EDDC85D}" presName="vert2" presStyleCnt="0"/>
      <dgm:spPr/>
    </dgm:pt>
    <dgm:pt modelId="{9AF83D9D-5FE8-4EEA-A7B9-B56928E7AE79}" type="pres">
      <dgm:prSet presAssocID="{29A05B0A-F949-4C3F-B32E-BBF36EDDC85D}" presName="thinLine2b" presStyleLbl="callout" presStyleIdx="7" presStyleCnt="8"/>
      <dgm:spPr/>
    </dgm:pt>
    <dgm:pt modelId="{F4825A1F-A5A7-4B9F-A201-A5513C18DDE8}" type="pres">
      <dgm:prSet presAssocID="{29A05B0A-F949-4C3F-B32E-BBF36EDDC85D}" presName="vertSpace2b" presStyleCnt="0"/>
      <dgm:spPr/>
    </dgm:pt>
  </dgm:ptLst>
  <dgm:cxnLst>
    <dgm:cxn modelId="{5F146000-970B-4657-AB14-D17E2FD9A845}" type="presOf" srcId="{38BE6BB0-1B37-42FA-81D5-89E84A9605C1}" destId="{8FA04198-6CCD-41CF-A051-478284D96D05}" srcOrd="0" destOrd="0" presId="urn:microsoft.com/office/officeart/2008/layout/LinedList"/>
    <dgm:cxn modelId="{7872E608-1BC6-45EF-8186-4B0F01A26AA4}" type="presOf" srcId="{28F8983B-C869-4F33-AAE9-7616C504AFF4}" destId="{7A3CB6C6-3911-4601-80B1-A4C4CA04B8F5}" srcOrd="0" destOrd="0" presId="urn:microsoft.com/office/officeart/2008/layout/LinedList"/>
    <dgm:cxn modelId="{9B6C2A14-2035-4239-9746-466F28D8C55E}" type="presOf" srcId="{5F13BEC3-F0EC-4085-90B6-47375CFEF21A}" destId="{E888BA90-0EAB-4DAA-803C-AC7E643B0FA7}" srcOrd="0" destOrd="0" presId="urn:microsoft.com/office/officeart/2008/layout/LinedList"/>
    <dgm:cxn modelId="{78CCB12C-1D3D-4896-8833-DBFEE549DC1D}" srcId="{FB941D9A-C03B-43BC-A624-DC2F7075F4A1}" destId="{58F64423-DB2E-47A6-A6B9-E782A4374DCB}" srcOrd="0" destOrd="0" parTransId="{76B2F169-6505-491B-B1AC-1CDFABD481DA}" sibTransId="{0C752980-7550-4B5C-BA13-1E6E3A277C4D}"/>
    <dgm:cxn modelId="{503D382E-9AF1-43D5-AA73-00648AFEEA3A}" srcId="{58F64423-DB2E-47A6-A6B9-E782A4374DCB}" destId="{1014E4E0-2750-4041-8474-7D6E8C0D7D47}" srcOrd="1" destOrd="0" parTransId="{FA05FDCE-905D-411D-93DD-B44FB9D0F744}" sibTransId="{782406CF-A52D-45AF-A994-304CBCDBEEA3}"/>
    <dgm:cxn modelId="{A3A31634-794E-4BCB-B6F1-0AD6D09E6D3C}" srcId="{58F64423-DB2E-47A6-A6B9-E782A4374DCB}" destId="{A0D1900E-53DE-4EE1-B309-8474FC7847F2}" srcOrd="0" destOrd="0" parTransId="{BC643DF6-536E-4820-9A7A-D65174FBF599}" sibTransId="{18504B8A-C221-41DD-9C88-5F689F492548}"/>
    <dgm:cxn modelId="{D52D6F5B-4214-47F7-848F-FBFEB73A2F35}" type="presOf" srcId="{2CAE91E3-D426-4CA4-BD92-BE8A77588447}" destId="{744215F7-FC37-4C1A-8530-ED2ACEC7D8E5}" srcOrd="0" destOrd="0" presId="urn:microsoft.com/office/officeart/2008/layout/LinedList"/>
    <dgm:cxn modelId="{2CD5546C-A462-4D26-BC28-6E6EFB39C11F}" type="presOf" srcId="{091ACFE6-0420-4835-86C4-2E9FF2A14E75}" destId="{AA52F12D-B3FA-4075-B92D-A7D15E6B786F}" srcOrd="0" destOrd="0" presId="urn:microsoft.com/office/officeart/2008/layout/LinedList"/>
    <dgm:cxn modelId="{8380924F-48DD-4CCD-B161-2F871FD437BF}" type="presOf" srcId="{58F64423-DB2E-47A6-A6B9-E782A4374DCB}" destId="{2036840D-291F-41ED-A321-2D391C66B309}" srcOrd="0" destOrd="0" presId="urn:microsoft.com/office/officeart/2008/layout/LinedList"/>
    <dgm:cxn modelId="{D014C254-8777-4B1C-98AA-2E4537C15A6B}" type="presOf" srcId="{1014E4E0-2750-4041-8474-7D6E8C0D7D47}" destId="{715C1893-D185-402E-86C0-DBFF5046B088}" srcOrd="0" destOrd="0" presId="urn:microsoft.com/office/officeart/2008/layout/LinedList"/>
    <dgm:cxn modelId="{40013A89-C2EA-494F-B391-DEF93F0CF64C}" srcId="{38BE6BB0-1B37-42FA-81D5-89E84A9605C1}" destId="{75B797FA-FD87-4EF2-93BD-A80A54610E1D}" srcOrd="0" destOrd="0" parTransId="{3FDE6E5A-B28B-4859-8B00-699A918A4562}" sibTransId="{C176F1E0-79E9-458C-A10C-A376B423F84C}"/>
    <dgm:cxn modelId="{773C4889-9499-4659-8863-9DCC8499E7A9}" type="presOf" srcId="{29A05B0A-F949-4C3F-B32E-BBF36EDDC85D}" destId="{F3A2B72C-E17F-4031-B43E-9D394DCE0710}" srcOrd="0" destOrd="0" presId="urn:microsoft.com/office/officeart/2008/layout/LinedList"/>
    <dgm:cxn modelId="{D2E03690-DB80-4DCC-981F-5DAA3354A50A}" srcId="{38BE6BB0-1B37-42FA-81D5-89E84A9605C1}" destId="{29A05B0A-F949-4C3F-B32E-BBF36EDDC85D}" srcOrd="1" destOrd="0" parTransId="{DB394B81-BA7E-423B-8F90-FC822CFABA37}" sibTransId="{BA8BFF6D-D008-4F13-A017-C06D53E8525A}"/>
    <dgm:cxn modelId="{F6938990-2B1A-4D81-80BE-D912E7357DC4}" srcId="{FB941D9A-C03B-43BC-A624-DC2F7075F4A1}" destId="{38BE6BB0-1B37-42FA-81D5-89E84A9605C1}" srcOrd="3" destOrd="0" parTransId="{A58B53B8-C66D-4DE2-8944-5B09BE01BE55}" sibTransId="{E3AAAABE-15E3-4BAE-877A-2ECDAFB9647B}"/>
    <dgm:cxn modelId="{4E814792-B658-4709-A9A1-774FAFA755E2}" type="presOf" srcId="{75B797FA-FD87-4EF2-93BD-A80A54610E1D}" destId="{3BDE23D3-03C1-40EE-91E2-E10AB22FD432}" srcOrd="0" destOrd="0" presId="urn:microsoft.com/office/officeart/2008/layout/LinedList"/>
    <dgm:cxn modelId="{2BFE4B93-3365-4A2E-ACAA-BF6B7E16632C}" type="presOf" srcId="{A0D1900E-53DE-4EE1-B309-8474FC7847F2}" destId="{9D80D27B-D2CD-4041-AB6E-22AC02249A59}" srcOrd="0" destOrd="0" presId="urn:microsoft.com/office/officeart/2008/layout/LinedList"/>
    <dgm:cxn modelId="{F6124AA0-4ED0-4220-926C-CA5830608279}" srcId="{FB941D9A-C03B-43BC-A624-DC2F7075F4A1}" destId="{091ACFE6-0420-4835-86C4-2E9FF2A14E75}" srcOrd="2" destOrd="0" parTransId="{34962488-0064-4EDE-9A23-93209D4D653D}" sibTransId="{E8AE380F-1FC3-4C4D-A9D5-E82511FA34EC}"/>
    <dgm:cxn modelId="{0554FDA3-22C3-433F-8B6E-C7BC7778E1A1}" srcId="{091ACFE6-0420-4835-86C4-2E9FF2A14E75}" destId="{5F13BEC3-F0EC-4085-90B6-47375CFEF21A}" srcOrd="0" destOrd="0" parTransId="{8A9E4D19-23F4-49F8-AE55-F0922E6CF988}" sibTransId="{8BD2491B-15E1-49DC-B74E-150F8DA207C7}"/>
    <dgm:cxn modelId="{B1D71DBE-14C8-48BC-8879-4234D1023964}" srcId="{1FE8E62F-3E49-45D0-95FA-613DDBE3F371}" destId="{CAADA428-49D0-41A3-91DD-B2DF769BA2B6}" srcOrd="1" destOrd="0" parTransId="{AF1BEDD9-9630-477E-9C1B-33344662992D}" sibTransId="{F9B04D49-37EC-4DF2-B0D5-2737BF91F874}"/>
    <dgm:cxn modelId="{374282C6-D896-47DA-9D05-9D6689A5ACEF}" srcId="{FB941D9A-C03B-43BC-A624-DC2F7075F4A1}" destId="{1FE8E62F-3E49-45D0-95FA-613DDBE3F371}" srcOrd="1" destOrd="0" parTransId="{10F871D9-302F-4B79-825A-F8614ED14182}" sibTransId="{A960A506-AF10-44C1-91CF-33A1DA4B8AF0}"/>
    <dgm:cxn modelId="{2B7D99D3-EC78-4D50-A61E-0ECAFCD7B52E}" type="presOf" srcId="{FB941D9A-C03B-43BC-A624-DC2F7075F4A1}" destId="{E53E6F13-7A01-4F57-BE83-2103CEE6752A}" srcOrd="0" destOrd="0" presId="urn:microsoft.com/office/officeart/2008/layout/LinedList"/>
    <dgm:cxn modelId="{55DACBDB-207F-4737-9B6A-DF7C7AA5F1CD}" type="presOf" srcId="{CAADA428-49D0-41A3-91DD-B2DF769BA2B6}" destId="{CF38C6BE-4C5A-4B1A-B795-221D9F8BD28D}" srcOrd="0" destOrd="0" presId="urn:microsoft.com/office/officeart/2008/layout/LinedList"/>
    <dgm:cxn modelId="{AF855AED-4CF5-4F40-9C37-7CD0B36BF0E6}" srcId="{091ACFE6-0420-4835-86C4-2E9FF2A14E75}" destId="{28F8983B-C869-4F33-AAE9-7616C504AFF4}" srcOrd="1" destOrd="0" parTransId="{A82F444A-C641-4FB4-84EA-706B59DD1648}" sibTransId="{982D0A47-F8F1-478A-AE4A-E14F2E5EA316}"/>
    <dgm:cxn modelId="{E9B38AEE-0444-42B4-A6A9-01C7A84B8015}" srcId="{1FE8E62F-3E49-45D0-95FA-613DDBE3F371}" destId="{2CAE91E3-D426-4CA4-BD92-BE8A77588447}" srcOrd="0" destOrd="0" parTransId="{07D478B1-11C9-4920-B1F2-E114D84D563D}" sibTransId="{0573FF5E-1955-4E7B-AC1F-2AE8AA95F1B3}"/>
    <dgm:cxn modelId="{71591EFA-3068-452B-8475-B954AD273425}" type="presOf" srcId="{1FE8E62F-3E49-45D0-95FA-613DDBE3F371}" destId="{AFBF5982-044A-4977-9286-E63626DCD639}" srcOrd="0" destOrd="0" presId="urn:microsoft.com/office/officeart/2008/layout/LinedList"/>
    <dgm:cxn modelId="{B449ED68-A103-4DDE-A31D-1833C5DCA519}" type="presParOf" srcId="{E53E6F13-7A01-4F57-BE83-2103CEE6752A}" destId="{A365AF51-B5B5-4F86-B659-2BA557DBFFE0}" srcOrd="0" destOrd="0" presId="urn:microsoft.com/office/officeart/2008/layout/LinedList"/>
    <dgm:cxn modelId="{9BE96447-DE98-4C54-B785-040802CAEF41}" type="presParOf" srcId="{E53E6F13-7A01-4F57-BE83-2103CEE6752A}" destId="{7670E159-03BF-46B1-B6EE-4D6934AFEAD4}" srcOrd="1" destOrd="0" presId="urn:microsoft.com/office/officeart/2008/layout/LinedList"/>
    <dgm:cxn modelId="{EE80769F-32E3-4662-82A3-89F75436748E}" type="presParOf" srcId="{7670E159-03BF-46B1-B6EE-4D6934AFEAD4}" destId="{2036840D-291F-41ED-A321-2D391C66B309}" srcOrd="0" destOrd="0" presId="urn:microsoft.com/office/officeart/2008/layout/LinedList"/>
    <dgm:cxn modelId="{3ECDC2AA-C615-44A1-BA9D-430BB082F821}" type="presParOf" srcId="{7670E159-03BF-46B1-B6EE-4D6934AFEAD4}" destId="{09494AAA-F708-4DA8-AAF5-03AD6146A9DF}" srcOrd="1" destOrd="0" presId="urn:microsoft.com/office/officeart/2008/layout/LinedList"/>
    <dgm:cxn modelId="{7002657A-9E45-4140-96F7-18D707566EFD}" type="presParOf" srcId="{09494AAA-F708-4DA8-AAF5-03AD6146A9DF}" destId="{7E5F9F00-57AA-477D-87BF-EB08A72DF99C}" srcOrd="0" destOrd="0" presId="urn:microsoft.com/office/officeart/2008/layout/LinedList"/>
    <dgm:cxn modelId="{A120DB17-8530-4877-8512-DEC56991DFC3}" type="presParOf" srcId="{09494AAA-F708-4DA8-AAF5-03AD6146A9DF}" destId="{9C9E452E-4F93-4426-B368-166B18D223DD}" srcOrd="1" destOrd="0" presId="urn:microsoft.com/office/officeart/2008/layout/LinedList"/>
    <dgm:cxn modelId="{08253154-81F7-441C-95C1-EB51ED623821}" type="presParOf" srcId="{9C9E452E-4F93-4426-B368-166B18D223DD}" destId="{7C5421E4-A396-4BF3-AAB6-FC90273DBDF5}" srcOrd="0" destOrd="0" presId="urn:microsoft.com/office/officeart/2008/layout/LinedList"/>
    <dgm:cxn modelId="{CEEBE8FF-3596-4532-9941-E3DF80ACD91B}" type="presParOf" srcId="{9C9E452E-4F93-4426-B368-166B18D223DD}" destId="{9D80D27B-D2CD-4041-AB6E-22AC02249A59}" srcOrd="1" destOrd="0" presId="urn:microsoft.com/office/officeart/2008/layout/LinedList"/>
    <dgm:cxn modelId="{B2B0EC00-9AF5-49B9-A948-E24472A90CF8}" type="presParOf" srcId="{9C9E452E-4F93-4426-B368-166B18D223DD}" destId="{06B1693F-DF06-4956-936D-9DFB71C654CA}" srcOrd="2" destOrd="0" presId="urn:microsoft.com/office/officeart/2008/layout/LinedList"/>
    <dgm:cxn modelId="{89C9E7D9-2992-4F99-ABFC-E0182218CBD7}" type="presParOf" srcId="{09494AAA-F708-4DA8-AAF5-03AD6146A9DF}" destId="{BBF1D480-895C-4CA2-BF6A-F79C8C7DE7A6}" srcOrd="2" destOrd="0" presId="urn:microsoft.com/office/officeart/2008/layout/LinedList"/>
    <dgm:cxn modelId="{91C999CA-B176-4295-AD47-1B0DC65F3B8C}" type="presParOf" srcId="{09494AAA-F708-4DA8-AAF5-03AD6146A9DF}" destId="{AB330760-DC36-45D4-8EF1-9DF3E9DE44EE}" srcOrd="3" destOrd="0" presId="urn:microsoft.com/office/officeart/2008/layout/LinedList"/>
    <dgm:cxn modelId="{088BE7B4-FA76-45C3-82C4-6A3FCE9BE602}" type="presParOf" srcId="{09494AAA-F708-4DA8-AAF5-03AD6146A9DF}" destId="{43442A8B-F6EC-41AB-8FC7-CC486AFACEF8}" srcOrd="4" destOrd="0" presId="urn:microsoft.com/office/officeart/2008/layout/LinedList"/>
    <dgm:cxn modelId="{01E5A555-573F-4E2E-928E-B0392CBC4938}" type="presParOf" srcId="{43442A8B-F6EC-41AB-8FC7-CC486AFACEF8}" destId="{AC85C3F8-753F-4DA1-B0CA-C8D72B98A622}" srcOrd="0" destOrd="0" presId="urn:microsoft.com/office/officeart/2008/layout/LinedList"/>
    <dgm:cxn modelId="{48AB4C53-22EC-450F-96BB-00E1AB06CD4E}" type="presParOf" srcId="{43442A8B-F6EC-41AB-8FC7-CC486AFACEF8}" destId="{715C1893-D185-402E-86C0-DBFF5046B088}" srcOrd="1" destOrd="0" presId="urn:microsoft.com/office/officeart/2008/layout/LinedList"/>
    <dgm:cxn modelId="{131E69AA-3FFC-4A63-BF23-C3096DBF2D51}" type="presParOf" srcId="{43442A8B-F6EC-41AB-8FC7-CC486AFACEF8}" destId="{C1D0F9F7-B0AE-489D-8C44-2E26B08BEF35}" srcOrd="2" destOrd="0" presId="urn:microsoft.com/office/officeart/2008/layout/LinedList"/>
    <dgm:cxn modelId="{521116D6-CB50-4DD2-8960-002828BC74D5}" type="presParOf" srcId="{09494AAA-F708-4DA8-AAF5-03AD6146A9DF}" destId="{DC4525D4-AFBD-46DF-8063-8EA0727FE9C1}" srcOrd="5" destOrd="0" presId="urn:microsoft.com/office/officeart/2008/layout/LinedList"/>
    <dgm:cxn modelId="{C1611C3A-007C-4247-AA08-F21E02A57307}" type="presParOf" srcId="{09494AAA-F708-4DA8-AAF5-03AD6146A9DF}" destId="{A109E7A5-0EEF-4FD7-8DBD-3CF4D0CA62EE}" srcOrd="6" destOrd="0" presId="urn:microsoft.com/office/officeart/2008/layout/LinedList"/>
    <dgm:cxn modelId="{D51122DA-EA03-4863-9870-1DBD77AC5187}" type="presParOf" srcId="{E53E6F13-7A01-4F57-BE83-2103CEE6752A}" destId="{BE076BA2-FD8D-430A-9C6E-24B098D4F234}" srcOrd="2" destOrd="0" presId="urn:microsoft.com/office/officeart/2008/layout/LinedList"/>
    <dgm:cxn modelId="{606ECDCB-A35B-43AC-9828-B2AEC8B67E80}" type="presParOf" srcId="{E53E6F13-7A01-4F57-BE83-2103CEE6752A}" destId="{A26E2FFF-B321-4BD0-AEE1-A22FBD0A76A9}" srcOrd="3" destOrd="0" presId="urn:microsoft.com/office/officeart/2008/layout/LinedList"/>
    <dgm:cxn modelId="{457CBF44-3FD8-4ABA-9BF1-019E49396ECF}" type="presParOf" srcId="{A26E2FFF-B321-4BD0-AEE1-A22FBD0A76A9}" destId="{AFBF5982-044A-4977-9286-E63626DCD639}" srcOrd="0" destOrd="0" presId="urn:microsoft.com/office/officeart/2008/layout/LinedList"/>
    <dgm:cxn modelId="{D5E07052-7FE2-4ACC-BF9E-8C61341F27B7}" type="presParOf" srcId="{A26E2FFF-B321-4BD0-AEE1-A22FBD0A76A9}" destId="{878F91C9-B8C0-433D-BC30-35DC66ED0E71}" srcOrd="1" destOrd="0" presId="urn:microsoft.com/office/officeart/2008/layout/LinedList"/>
    <dgm:cxn modelId="{A9E8C491-999C-4317-BD75-787C859FE551}" type="presParOf" srcId="{878F91C9-B8C0-433D-BC30-35DC66ED0E71}" destId="{BC318FC7-49FE-407F-A25E-518A148AE4E7}" srcOrd="0" destOrd="0" presId="urn:microsoft.com/office/officeart/2008/layout/LinedList"/>
    <dgm:cxn modelId="{7270D57B-9CE9-442A-820D-7F17B56B9E9A}" type="presParOf" srcId="{878F91C9-B8C0-433D-BC30-35DC66ED0E71}" destId="{E3DF0EED-1E6A-4A5F-89AA-B5690525E268}" srcOrd="1" destOrd="0" presId="urn:microsoft.com/office/officeart/2008/layout/LinedList"/>
    <dgm:cxn modelId="{9C6D7FD8-592F-4AF3-A134-ED3EBC1882A6}" type="presParOf" srcId="{E3DF0EED-1E6A-4A5F-89AA-B5690525E268}" destId="{22456A7D-EF7C-42F3-B56B-F9DB6E5730B5}" srcOrd="0" destOrd="0" presId="urn:microsoft.com/office/officeart/2008/layout/LinedList"/>
    <dgm:cxn modelId="{3AB04A7E-03FE-45A3-A889-4D6BDF9090E7}" type="presParOf" srcId="{E3DF0EED-1E6A-4A5F-89AA-B5690525E268}" destId="{744215F7-FC37-4C1A-8530-ED2ACEC7D8E5}" srcOrd="1" destOrd="0" presId="urn:microsoft.com/office/officeart/2008/layout/LinedList"/>
    <dgm:cxn modelId="{D8DA5784-1AEF-4746-BCF0-F9443A4A4980}" type="presParOf" srcId="{E3DF0EED-1E6A-4A5F-89AA-B5690525E268}" destId="{B19239F0-2740-4134-9770-67D33ABB2718}" srcOrd="2" destOrd="0" presId="urn:microsoft.com/office/officeart/2008/layout/LinedList"/>
    <dgm:cxn modelId="{1EE3F525-C013-488E-B702-53D54A39004C}" type="presParOf" srcId="{878F91C9-B8C0-433D-BC30-35DC66ED0E71}" destId="{5C73DC4F-90F0-4519-AE9B-D9C735CFBA14}" srcOrd="2" destOrd="0" presId="urn:microsoft.com/office/officeart/2008/layout/LinedList"/>
    <dgm:cxn modelId="{9EF7F9A0-C654-46C3-B4C8-2587230E4B00}" type="presParOf" srcId="{878F91C9-B8C0-433D-BC30-35DC66ED0E71}" destId="{E31C77BD-1CAB-4587-9531-6ADAA2323877}" srcOrd="3" destOrd="0" presId="urn:microsoft.com/office/officeart/2008/layout/LinedList"/>
    <dgm:cxn modelId="{FF9B0EEE-44B0-4E72-ADD0-8BE905E74E8B}" type="presParOf" srcId="{878F91C9-B8C0-433D-BC30-35DC66ED0E71}" destId="{6B20B229-A347-4D63-A089-2B6293B4EB93}" srcOrd="4" destOrd="0" presId="urn:microsoft.com/office/officeart/2008/layout/LinedList"/>
    <dgm:cxn modelId="{D6C9C761-CB36-41CA-B1F6-3786C418B218}" type="presParOf" srcId="{6B20B229-A347-4D63-A089-2B6293B4EB93}" destId="{0F0C1C09-3423-4FD9-BBDC-DA3EFBD342AE}" srcOrd="0" destOrd="0" presId="urn:microsoft.com/office/officeart/2008/layout/LinedList"/>
    <dgm:cxn modelId="{ACA4227E-31EF-4BD6-979F-2C076B9AE868}" type="presParOf" srcId="{6B20B229-A347-4D63-A089-2B6293B4EB93}" destId="{CF38C6BE-4C5A-4B1A-B795-221D9F8BD28D}" srcOrd="1" destOrd="0" presId="urn:microsoft.com/office/officeart/2008/layout/LinedList"/>
    <dgm:cxn modelId="{A0175B3A-817E-4FAD-BDB3-F7D76244103F}" type="presParOf" srcId="{6B20B229-A347-4D63-A089-2B6293B4EB93}" destId="{531452B1-7003-42D6-805D-B50773DABF44}" srcOrd="2" destOrd="0" presId="urn:microsoft.com/office/officeart/2008/layout/LinedList"/>
    <dgm:cxn modelId="{7F9F3AAD-8E1B-4C5D-8486-7CB735B6EAAD}" type="presParOf" srcId="{878F91C9-B8C0-433D-BC30-35DC66ED0E71}" destId="{9A3A1C4D-42AC-4A7F-8C87-AA1FF52505E0}" srcOrd="5" destOrd="0" presId="urn:microsoft.com/office/officeart/2008/layout/LinedList"/>
    <dgm:cxn modelId="{7E6547DF-2498-4283-B3F8-BF8CF50518D2}" type="presParOf" srcId="{878F91C9-B8C0-433D-BC30-35DC66ED0E71}" destId="{3F36929F-A2E5-48BC-B5FE-958016DD58CD}" srcOrd="6" destOrd="0" presId="urn:microsoft.com/office/officeart/2008/layout/LinedList"/>
    <dgm:cxn modelId="{6284CA4E-287D-422E-A0B6-47806387656D}" type="presParOf" srcId="{E53E6F13-7A01-4F57-BE83-2103CEE6752A}" destId="{E435FF3C-CA9E-4317-B099-30FFDD311DE6}" srcOrd="4" destOrd="0" presId="urn:microsoft.com/office/officeart/2008/layout/LinedList"/>
    <dgm:cxn modelId="{AE004A99-C011-4A47-AE49-EA9D1E7942FF}" type="presParOf" srcId="{E53E6F13-7A01-4F57-BE83-2103CEE6752A}" destId="{9EB4C0A5-1FD5-4649-9A78-5E42FD079626}" srcOrd="5" destOrd="0" presId="urn:microsoft.com/office/officeart/2008/layout/LinedList"/>
    <dgm:cxn modelId="{9129B982-C6C6-4BA3-8CE8-D26170FCF413}" type="presParOf" srcId="{9EB4C0A5-1FD5-4649-9A78-5E42FD079626}" destId="{AA52F12D-B3FA-4075-B92D-A7D15E6B786F}" srcOrd="0" destOrd="0" presId="urn:microsoft.com/office/officeart/2008/layout/LinedList"/>
    <dgm:cxn modelId="{F2F5E7D7-C4B6-486A-848D-B6AC563AACD6}" type="presParOf" srcId="{9EB4C0A5-1FD5-4649-9A78-5E42FD079626}" destId="{F3A31D85-390A-40A8-9E9F-8EA1412E5371}" srcOrd="1" destOrd="0" presId="urn:microsoft.com/office/officeart/2008/layout/LinedList"/>
    <dgm:cxn modelId="{3BE20F75-595F-4855-8724-F330DBEC191A}" type="presParOf" srcId="{F3A31D85-390A-40A8-9E9F-8EA1412E5371}" destId="{74A11C99-2884-4D8C-985C-4E8EED1D4CDC}" srcOrd="0" destOrd="0" presId="urn:microsoft.com/office/officeart/2008/layout/LinedList"/>
    <dgm:cxn modelId="{1F1DF97F-0EFB-4B27-B518-D369C0AB348B}" type="presParOf" srcId="{F3A31D85-390A-40A8-9E9F-8EA1412E5371}" destId="{1589DF18-D8E0-4584-8561-F55A7E9684C2}" srcOrd="1" destOrd="0" presId="urn:microsoft.com/office/officeart/2008/layout/LinedList"/>
    <dgm:cxn modelId="{E65246C2-0FDD-4E9B-927B-6DDAE0E4D17E}" type="presParOf" srcId="{1589DF18-D8E0-4584-8561-F55A7E9684C2}" destId="{ABB4DDAB-9196-4904-89DE-67F8A1C516B7}" srcOrd="0" destOrd="0" presId="urn:microsoft.com/office/officeart/2008/layout/LinedList"/>
    <dgm:cxn modelId="{FD3541F7-819C-4CBC-82A0-880385F79EE4}" type="presParOf" srcId="{1589DF18-D8E0-4584-8561-F55A7E9684C2}" destId="{E888BA90-0EAB-4DAA-803C-AC7E643B0FA7}" srcOrd="1" destOrd="0" presId="urn:microsoft.com/office/officeart/2008/layout/LinedList"/>
    <dgm:cxn modelId="{738DBBC2-6E7A-45C3-89F3-5F43A3090547}" type="presParOf" srcId="{1589DF18-D8E0-4584-8561-F55A7E9684C2}" destId="{25F68F19-4CB0-47A1-A935-5E15D06CE3DB}" srcOrd="2" destOrd="0" presId="urn:microsoft.com/office/officeart/2008/layout/LinedList"/>
    <dgm:cxn modelId="{F884BCF1-F26F-4CF2-A0C1-A81EC88622CD}" type="presParOf" srcId="{F3A31D85-390A-40A8-9E9F-8EA1412E5371}" destId="{068C4D44-970E-4DDF-B792-CD2A4D6B0846}" srcOrd="2" destOrd="0" presId="urn:microsoft.com/office/officeart/2008/layout/LinedList"/>
    <dgm:cxn modelId="{7D566F6B-BA5D-443B-9F1D-80DA9FCF498B}" type="presParOf" srcId="{F3A31D85-390A-40A8-9E9F-8EA1412E5371}" destId="{3C74CA3A-FCC4-48D7-9CBC-F53CDB538DFB}" srcOrd="3" destOrd="0" presId="urn:microsoft.com/office/officeart/2008/layout/LinedList"/>
    <dgm:cxn modelId="{38F49887-AB0C-434B-9701-95AC967968F6}" type="presParOf" srcId="{F3A31D85-390A-40A8-9E9F-8EA1412E5371}" destId="{4600042E-19B5-4746-85C0-2802B1F01E63}" srcOrd="4" destOrd="0" presId="urn:microsoft.com/office/officeart/2008/layout/LinedList"/>
    <dgm:cxn modelId="{C0BF393F-04DE-4A39-A994-6E322A7FDE27}" type="presParOf" srcId="{4600042E-19B5-4746-85C0-2802B1F01E63}" destId="{B6CAE5D4-E994-4BDD-8101-D36F2B95F093}" srcOrd="0" destOrd="0" presId="urn:microsoft.com/office/officeart/2008/layout/LinedList"/>
    <dgm:cxn modelId="{1DB8DB16-6386-4239-866B-BEF0D25E6502}" type="presParOf" srcId="{4600042E-19B5-4746-85C0-2802B1F01E63}" destId="{7A3CB6C6-3911-4601-80B1-A4C4CA04B8F5}" srcOrd="1" destOrd="0" presId="urn:microsoft.com/office/officeart/2008/layout/LinedList"/>
    <dgm:cxn modelId="{9F1F1B52-0F3D-4A5B-8946-7FBA4C1F37BB}" type="presParOf" srcId="{4600042E-19B5-4746-85C0-2802B1F01E63}" destId="{380A2BB1-BE66-4E00-B1C2-E4E392E6486F}" srcOrd="2" destOrd="0" presId="urn:microsoft.com/office/officeart/2008/layout/LinedList"/>
    <dgm:cxn modelId="{C8A91043-8841-4B54-86AA-7DA491CF1F72}" type="presParOf" srcId="{F3A31D85-390A-40A8-9E9F-8EA1412E5371}" destId="{28264152-FBE0-48D7-9BD7-215035C301E5}" srcOrd="5" destOrd="0" presId="urn:microsoft.com/office/officeart/2008/layout/LinedList"/>
    <dgm:cxn modelId="{1E661A40-BE71-4CDE-9703-13CB535A60ED}" type="presParOf" srcId="{F3A31D85-390A-40A8-9E9F-8EA1412E5371}" destId="{15CF9BD3-5A19-4444-9E32-7F5BD6C29475}" srcOrd="6" destOrd="0" presId="urn:microsoft.com/office/officeart/2008/layout/LinedList"/>
    <dgm:cxn modelId="{654FF214-1142-4912-BB19-839D9772B81E}" type="presParOf" srcId="{E53E6F13-7A01-4F57-BE83-2103CEE6752A}" destId="{6BA3A3A9-D50B-49E0-B071-7C856A9D8B73}" srcOrd="6" destOrd="0" presId="urn:microsoft.com/office/officeart/2008/layout/LinedList"/>
    <dgm:cxn modelId="{CE0F8A84-3699-4760-957B-BB768F5332C3}" type="presParOf" srcId="{E53E6F13-7A01-4F57-BE83-2103CEE6752A}" destId="{18F598A9-53E8-4FBF-A62A-1DBE18021B50}" srcOrd="7" destOrd="0" presId="urn:microsoft.com/office/officeart/2008/layout/LinedList"/>
    <dgm:cxn modelId="{8DB844D3-5251-4CB8-9676-33841AA8E9BE}" type="presParOf" srcId="{18F598A9-53E8-4FBF-A62A-1DBE18021B50}" destId="{8FA04198-6CCD-41CF-A051-478284D96D05}" srcOrd="0" destOrd="0" presId="urn:microsoft.com/office/officeart/2008/layout/LinedList"/>
    <dgm:cxn modelId="{B0A7F777-B953-4F23-A557-35AF9A0C50DD}" type="presParOf" srcId="{18F598A9-53E8-4FBF-A62A-1DBE18021B50}" destId="{14A6FF4D-F09B-4823-B8D3-233AAC40B402}" srcOrd="1" destOrd="0" presId="urn:microsoft.com/office/officeart/2008/layout/LinedList"/>
    <dgm:cxn modelId="{3280A1DC-10CA-41F9-B4F2-370B5A81E4AE}" type="presParOf" srcId="{14A6FF4D-F09B-4823-B8D3-233AAC40B402}" destId="{87539295-E3AE-4043-A51C-2063AF091538}" srcOrd="0" destOrd="0" presId="urn:microsoft.com/office/officeart/2008/layout/LinedList"/>
    <dgm:cxn modelId="{E5595B69-DD72-4F40-A1EC-1113FA42431C}" type="presParOf" srcId="{14A6FF4D-F09B-4823-B8D3-233AAC40B402}" destId="{DB54D685-9A9A-494C-9D62-36DFDC2EC543}" srcOrd="1" destOrd="0" presId="urn:microsoft.com/office/officeart/2008/layout/LinedList"/>
    <dgm:cxn modelId="{736EB7F4-BE22-4ACD-9FA7-BFC66ADC9DD1}" type="presParOf" srcId="{DB54D685-9A9A-494C-9D62-36DFDC2EC543}" destId="{F8B5DF57-1D0F-455B-A16C-7E9C17EE984F}" srcOrd="0" destOrd="0" presId="urn:microsoft.com/office/officeart/2008/layout/LinedList"/>
    <dgm:cxn modelId="{69A3B8A9-F085-4F2C-98A7-4FF1EE9EEC5F}" type="presParOf" srcId="{DB54D685-9A9A-494C-9D62-36DFDC2EC543}" destId="{3BDE23D3-03C1-40EE-91E2-E10AB22FD432}" srcOrd="1" destOrd="0" presId="urn:microsoft.com/office/officeart/2008/layout/LinedList"/>
    <dgm:cxn modelId="{60D5B7D6-54FF-476A-8BB6-A957BBEC1C1B}" type="presParOf" srcId="{DB54D685-9A9A-494C-9D62-36DFDC2EC543}" destId="{CED933B3-6863-4033-AD26-95E4623E0F4D}" srcOrd="2" destOrd="0" presId="urn:microsoft.com/office/officeart/2008/layout/LinedList"/>
    <dgm:cxn modelId="{9843798B-298C-4C09-9B21-963F801F69A1}" type="presParOf" srcId="{14A6FF4D-F09B-4823-B8D3-233AAC40B402}" destId="{DA97B19D-0DC4-4CBB-A24D-E60FA4A8707A}" srcOrd="2" destOrd="0" presId="urn:microsoft.com/office/officeart/2008/layout/LinedList"/>
    <dgm:cxn modelId="{1A4626B4-4B50-431F-ADAB-7082586E73DC}" type="presParOf" srcId="{14A6FF4D-F09B-4823-B8D3-233AAC40B402}" destId="{098256B8-894E-43E9-B473-0DD909CE387F}" srcOrd="3" destOrd="0" presId="urn:microsoft.com/office/officeart/2008/layout/LinedList"/>
    <dgm:cxn modelId="{D1E2AB0E-0C24-498F-A3A4-A110B3838E51}" type="presParOf" srcId="{14A6FF4D-F09B-4823-B8D3-233AAC40B402}" destId="{8D467BB1-63A2-4A95-9622-5F4C2E1E4BCB}" srcOrd="4" destOrd="0" presId="urn:microsoft.com/office/officeart/2008/layout/LinedList"/>
    <dgm:cxn modelId="{551AE7DB-476A-401E-959C-0B24D7EC520A}" type="presParOf" srcId="{8D467BB1-63A2-4A95-9622-5F4C2E1E4BCB}" destId="{32010B4A-3736-4499-AB45-F50D711AECED}" srcOrd="0" destOrd="0" presId="urn:microsoft.com/office/officeart/2008/layout/LinedList"/>
    <dgm:cxn modelId="{F34E8CF8-B7C3-4C52-A9EC-CDD2E0F4604E}" type="presParOf" srcId="{8D467BB1-63A2-4A95-9622-5F4C2E1E4BCB}" destId="{F3A2B72C-E17F-4031-B43E-9D394DCE0710}" srcOrd="1" destOrd="0" presId="urn:microsoft.com/office/officeart/2008/layout/LinedList"/>
    <dgm:cxn modelId="{9645A0C0-F186-40D7-A096-DEC1E41D3A94}" type="presParOf" srcId="{8D467BB1-63A2-4A95-9622-5F4C2E1E4BCB}" destId="{9B62F43E-4C59-406F-A052-CF487C634F9B}" srcOrd="2" destOrd="0" presId="urn:microsoft.com/office/officeart/2008/layout/LinedList"/>
    <dgm:cxn modelId="{74900303-C8B1-4B9F-8F98-88BBFE4AE8B7}" type="presParOf" srcId="{14A6FF4D-F09B-4823-B8D3-233AAC40B402}" destId="{9AF83D9D-5FE8-4EEA-A7B9-B56928E7AE79}" srcOrd="5" destOrd="0" presId="urn:microsoft.com/office/officeart/2008/layout/LinedList"/>
    <dgm:cxn modelId="{A88809B4-7F21-4B8F-8303-8D281C6B0902}" type="presParOf" srcId="{14A6FF4D-F09B-4823-B8D3-233AAC40B402}" destId="{F4825A1F-A5A7-4B9F-A201-A5513C18DDE8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C10B04-503B-4288-8FB8-5A93D57FD37B}">
      <dsp:nvSpPr>
        <dsp:cNvPr id="0" name=""/>
        <dsp:cNvSpPr/>
      </dsp:nvSpPr>
      <dsp:spPr>
        <a:xfrm>
          <a:off x="1914643" y="0"/>
          <a:ext cx="1276428" cy="1082522"/>
        </a:xfrm>
        <a:prstGeom prst="trapezoid">
          <a:avLst>
            <a:gd name="adj" fmla="val 58956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latin typeface="+mj-ea"/>
              <a:ea typeface="+mj-ea"/>
              <a:sym typeface="Noto Sans S Chinese"/>
            </a:rPr>
            <a:t>我的成长</a:t>
          </a:r>
        </a:p>
      </dsp:txBody>
      <dsp:txXfrm>
        <a:off x="1914643" y="0"/>
        <a:ext cx="1276428" cy="1082522"/>
      </dsp:txXfrm>
    </dsp:sp>
    <dsp:sp modelId="{8BA749EF-64D0-458D-B0D7-D25CFC5B721D}">
      <dsp:nvSpPr>
        <dsp:cNvPr id="0" name=""/>
        <dsp:cNvSpPr/>
      </dsp:nvSpPr>
      <dsp:spPr>
        <a:xfrm>
          <a:off x="1276428" y="1082522"/>
          <a:ext cx="2552857" cy="1082522"/>
        </a:xfrm>
        <a:prstGeom prst="trapezoid">
          <a:avLst>
            <a:gd name="adj" fmla="val 58956"/>
          </a:avLst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latin typeface="+mj-ea"/>
              <a:ea typeface="+mj-ea"/>
              <a:sym typeface="Noto Sans S Chinese"/>
            </a:rPr>
            <a:t>我的归属</a:t>
          </a:r>
        </a:p>
      </dsp:txBody>
      <dsp:txXfrm>
        <a:off x="1723178" y="1082522"/>
        <a:ext cx="1659357" cy="1082522"/>
      </dsp:txXfrm>
    </dsp:sp>
    <dsp:sp modelId="{73F58FF6-F180-4CBA-9BDE-5BB737771292}">
      <dsp:nvSpPr>
        <dsp:cNvPr id="0" name=""/>
        <dsp:cNvSpPr/>
      </dsp:nvSpPr>
      <dsp:spPr>
        <a:xfrm>
          <a:off x="638214" y="2165045"/>
          <a:ext cx="3829286" cy="1082522"/>
        </a:xfrm>
        <a:prstGeom prst="trapezoid">
          <a:avLst>
            <a:gd name="adj" fmla="val 58956"/>
          </a:avLst>
        </a:prstGeom>
        <a:solidFill>
          <a:srgbClr val="003F88">
            <a:alpha val="2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latin typeface="+mj-ea"/>
              <a:ea typeface="+mj-ea"/>
              <a:sym typeface="Noto Sans S Chinese"/>
            </a:rPr>
            <a:t>我的贡献</a:t>
          </a:r>
        </a:p>
      </dsp:txBody>
      <dsp:txXfrm>
        <a:off x="1308339" y="2165045"/>
        <a:ext cx="2489036" cy="1082522"/>
      </dsp:txXfrm>
    </dsp:sp>
    <dsp:sp modelId="{87504645-ED97-44C7-8AAB-37C518A04DC9}">
      <dsp:nvSpPr>
        <dsp:cNvPr id="0" name=""/>
        <dsp:cNvSpPr/>
      </dsp:nvSpPr>
      <dsp:spPr>
        <a:xfrm>
          <a:off x="0" y="3247568"/>
          <a:ext cx="5105714" cy="1082522"/>
        </a:xfrm>
        <a:prstGeom prst="trapezoid">
          <a:avLst>
            <a:gd name="adj" fmla="val 58956"/>
          </a:avLst>
        </a:prstGeom>
        <a:solidFill>
          <a:srgbClr val="003F8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solidFill>
                <a:schemeClr val="bg1"/>
              </a:solidFill>
              <a:latin typeface="+mj-ea"/>
              <a:ea typeface="+mj-ea"/>
              <a:sym typeface="Noto Sans S Chinese"/>
            </a:rPr>
            <a:t>我的获取</a:t>
          </a:r>
        </a:p>
      </dsp:txBody>
      <dsp:txXfrm>
        <a:off x="893500" y="3247568"/>
        <a:ext cx="3318714" cy="10825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65AF51-B5B5-4F86-B659-2BA557DBFFE0}">
      <dsp:nvSpPr>
        <dsp:cNvPr id="0" name=""/>
        <dsp:cNvSpPr/>
      </dsp:nvSpPr>
      <dsp:spPr>
        <a:xfrm>
          <a:off x="0" y="2399"/>
          <a:ext cx="10872263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36840D-291F-41ED-A321-2D391C66B309}">
      <dsp:nvSpPr>
        <dsp:cNvPr id="0" name=""/>
        <dsp:cNvSpPr/>
      </dsp:nvSpPr>
      <dsp:spPr>
        <a:xfrm>
          <a:off x="0" y="2399"/>
          <a:ext cx="2704911" cy="1339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/>
            <a:t>用于大标题的中文字体</a:t>
          </a:r>
        </a:p>
      </dsp:txBody>
      <dsp:txXfrm>
        <a:off x="0" y="2399"/>
        <a:ext cx="2704911" cy="1339052"/>
      </dsp:txXfrm>
    </dsp:sp>
    <dsp:sp modelId="{9D80D27B-D2CD-4041-AB6E-22AC02249A59}">
      <dsp:nvSpPr>
        <dsp:cNvPr id="0" name=""/>
        <dsp:cNvSpPr/>
      </dsp:nvSpPr>
      <dsp:spPr>
        <a:xfrm>
          <a:off x="2857962" y="27530"/>
          <a:ext cx="8009640" cy="5026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方正粗雅宋</a:t>
          </a:r>
        </a:p>
      </dsp:txBody>
      <dsp:txXfrm>
        <a:off x="2857962" y="27530"/>
        <a:ext cx="8009640" cy="502622"/>
      </dsp:txXfrm>
    </dsp:sp>
    <dsp:sp modelId="{BBF1D480-895C-4CA2-BF6A-F79C8C7DE7A6}">
      <dsp:nvSpPr>
        <dsp:cNvPr id="0" name=""/>
        <dsp:cNvSpPr/>
      </dsp:nvSpPr>
      <dsp:spPr>
        <a:xfrm>
          <a:off x="2704911" y="530152"/>
          <a:ext cx="8162691" cy="0"/>
        </a:xfrm>
        <a:prstGeom prst="line">
          <a:avLst/>
        </a:prstGeom>
        <a:solidFill>
          <a:schemeClr val="dk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5C1893-D185-402E-86C0-DBFF5046B088}">
      <dsp:nvSpPr>
        <dsp:cNvPr id="0" name=""/>
        <dsp:cNvSpPr/>
      </dsp:nvSpPr>
      <dsp:spPr>
        <a:xfrm>
          <a:off x="2857962" y="555283"/>
          <a:ext cx="8009640" cy="683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600" kern="1200" dirty="0">
              <a:latin typeface="方正粗雅宋简体" panose="02000000000000000000" pitchFamily="2" charset="-122"/>
              <a:ea typeface="方正粗雅宋简体" panose="02000000000000000000" pitchFamily="2" charset="-122"/>
            </a:rPr>
            <a:t>大不自多 海纳江河 惟学无际 际于天地</a:t>
          </a:r>
          <a:endParaRPr lang="en-US" altLang="zh-CN" sz="1600" kern="1200" dirty="0">
            <a:latin typeface="方正粗雅宋简体" panose="02000000000000000000" pitchFamily="2" charset="-122"/>
            <a:ea typeface="方正粗雅宋简体" panose="02000000000000000000" pitchFamily="2" charset="-122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100" kern="1200" dirty="0">
              <a:latin typeface="方正粗雅宋简体" panose="02000000000000000000" pitchFamily="2" charset="-122"/>
              <a:ea typeface="方正粗雅宋简体" panose="02000000000000000000" pitchFamily="2" charset="-122"/>
            </a:rPr>
            <a:t>大不自多 海纳江河 惟学无际 际于天地</a:t>
          </a:r>
        </a:p>
      </dsp:txBody>
      <dsp:txXfrm>
        <a:off x="2857962" y="555283"/>
        <a:ext cx="8009640" cy="683736"/>
      </dsp:txXfrm>
    </dsp:sp>
    <dsp:sp modelId="{DC4525D4-AFBD-46DF-8063-8EA0727FE9C1}">
      <dsp:nvSpPr>
        <dsp:cNvPr id="0" name=""/>
        <dsp:cNvSpPr/>
      </dsp:nvSpPr>
      <dsp:spPr>
        <a:xfrm>
          <a:off x="2704911" y="1338773"/>
          <a:ext cx="8162691" cy="0"/>
        </a:xfrm>
        <a:prstGeom prst="line">
          <a:avLst/>
        </a:prstGeom>
        <a:solidFill>
          <a:schemeClr val="dk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076BA2-FD8D-430A-9C6E-24B098D4F234}">
      <dsp:nvSpPr>
        <dsp:cNvPr id="0" name=""/>
        <dsp:cNvSpPr/>
      </dsp:nvSpPr>
      <dsp:spPr>
        <a:xfrm>
          <a:off x="0" y="1341451"/>
          <a:ext cx="10872263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BF5982-044A-4977-9286-E63626DCD639}">
      <dsp:nvSpPr>
        <dsp:cNvPr id="0" name=""/>
        <dsp:cNvSpPr/>
      </dsp:nvSpPr>
      <dsp:spPr>
        <a:xfrm>
          <a:off x="0" y="1341451"/>
          <a:ext cx="2704911" cy="1339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/>
            <a:t>用于小标题或副标题的中文字体</a:t>
          </a:r>
        </a:p>
      </dsp:txBody>
      <dsp:txXfrm>
        <a:off x="0" y="1341451"/>
        <a:ext cx="2704911" cy="1339052"/>
      </dsp:txXfrm>
    </dsp:sp>
    <dsp:sp modelId="{744215F7-FC37-4C1A-8530-ED2ACEC7D8E5}">
      <dsp:nvSpPr>
        <dsp:cNvPr id="0" name=""/>
        <dsp:cNvSpPr/>
      </dsp:nvSpPr>
      <dsp:spPr>
        <a:xfrm>
          <a:off x="2857962" y="1370807"/>
          <a:ext cx="8009640" cy="587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方正准雅宋</a:t>
          </a:r>
        </a:p>
      </dsp:txBody>
      <dsp:txXfrm>
        <a:off x="2857962" y="1370807"/>
        <a:ext cx="8009640" cy="587111"/>
      </dsp:txXfrm>
    </dsp:sp>
    <dsp:sp modelId="{5C73DC4F-90F0-4519-AE9B-D9C735CFBA14}">
      <dsp:nvSpPr>
        <dsp:cNvPr id="0" name=""/>
        <dsp:cNvSpPr/>
      </dsp:nvSpPr>
      <dsp:spPr>
        <a:xfrm>
          <a:off x="2704911" y="1957919"/>
          <a:ext cx="8162691" cy="0"/>
        </a:xfrm>
        <a:prstGeom prst="line">
          <a:avLst/>
        </a:prstGeom>
        <a:solidFill>
          <a:schemeClr val="dk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38C6BE-4C5A-4B1A-B795-221D9F8BD28D}">
      <dsp:nvSpPr>
        <dsp:cNvPr id="0" name=""/>
        <dsp:cNvSpPr/>
      </dsp:nvSpPr>
      <dsp:spPr>
        <a:xfrm>
          <a:off x="2857962" y="1987275"/>
          <a:ext cx="8009640" cy="587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600" kern="1200" dirty="0">
              <a:latin typeface="方正准雅宋简体" panose="02000000000000000000" pitchFamily="2" charset="-122"/>
              <a:ea typeface="方正准雅宋简体" panose="02000000000000000000" pitchFamily="2" charset="-122"/>
            </a:rPr>
            <a:t>大不自多 海纳江河 惟学无际 际于天地</a:t>
          </a:r>
          <a:endParaRPr lang="en-US" altLang="zh-CN" sz="1600" kern="1200" dirty="0">
            <a:latin typeface="方正准雅宋简体" panose="02000000000000000000" pitchFamily="2" charset="-122"/>
            <a:ea typeface="方正准雅宋简体" panose="02000000000000000000" pitchFamily="2" charset="-122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100" kern="1200" dirty="0">
              <a:latin typeface="方正准雅宋简体" panose="02000000000000000000" pitchFamily="2" charset="-122"/>
              <a:ea typeface="方正准雅宋简体" panose="02000000000000000000" pitchFamily="2" charset="-122"/>
            </a:rPr>
            <a:t>大不自多 海纳江河 惟学无际 际于天地</a:t>
          </a:r>
        </a:p>
      </dsp:txBody>
      <dsp:txXfrm>
        <a:off x="2857962" y="1987275"/>
        <a:ext cx="8009640" cy="587111"/>
      </dsp:txXfrm>
    </dsp:sp>
    <dsp:sp modelId="{9A3A1C4D-42AC-4A7F-8C87-AA1FF52505E0}">
      <dsp:nvSpPr>
        <dsp:cNvPr id="0" name=""/>
        <dsp:cNvSpPr/>
      </dsp:nvSpPr>
      <dsp:spPr>
        <a:xfrm>
          <a:off x="2704911" y="2674140"/>
          <a:ext cx="8162691" cy="0"/>
        </a:xfrm>
        <a:prstGeom prst="line">
          <a:avLst/>
        </a:prstGeom>
        <a:solidFill>
          <a:schemeClr val="dk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35FF3C-CA9E-4317-B099-30FFDD311DE6}">
      <dsp:nvSpPr>
        <dsp:cNvPr id="0" name=""/>
        <dsp:cNvSpPr/>
      </dsp:nvSpPr>
      <dsp:spPr>
        <a:xfrm>
          <a:off x="0" y="2680504"/>
          <a:ext cx="10872263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52F12D-B3FA-4075-B92D-A7D15E6B786F}">
      <dsp:nvSpPr>
        <dsp:cNvPr id="0" name=""/>
        <dsp:cNvSpPr/>
      </dsp:nvSpPr>
      <dsp:spPr>
        <a:xfrm>
          <a:off x="0" y="2680504"/>
          <a:ext cx="2704911" cy="1339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/>
            <a:t>用于正文或说明性文字的中文字体</a:t>
          </a:r>
        </a:p>
      </dsp:txBody>
      <dsp:txXfrm>
        <a:off x="0" y="2680504"/>
        <a:ext cx="2704911" cy="1339052"/>
      </dsp:txXfrm>
    </dsp:sp>
    <dsp:sp modelId="{E888BA90-0EAB-4DAA-803C-AC7E643B0FA7}">
      <dsp:nvSpPr>
        <dsp:cNvPr id="0" name=""/>
        <dsp:cNvSpPr/>
      </dsp:nvSpPr>
      <dsp:spPr>
        <a:xfrm>
          <a:off x="2857962" y="2709860"/>
          <a:ext cx="8009640" cy="587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微软雅黑</a:t>
          </a:r>
        </a:p>
      </dsp:txBody>
      <dsp:txXfrm>
        <a:off x="2857962" y="2709860"/>
        <a:ext cx="8009640" cy="587111"/>
      </dsp:txXfrm>
    </dsp:sp>
    <dsp:sp modelId="{068C4D44-970E-4DDF-B792-CD2A4D6B0846}">
      <dsp:nvSpPr>
        <dsp:cNvPr id="0" name=""/>
        <dsp:cNvSpPr/>
      </dsp:nvSpPr>
      <dsp:spPr>
        <a:xfrm>
          <a:off x="2704911" y="3296972"/>
          <a:ext cx="8162691" cy="0"/>
        </a:xfrm>
        <a:prstGeom prst="line">
          <a:avLst/>
        </a:prstGeom>
        <a:solidFill>
          <a:schemeClr val="dk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3CB6C6-3911-4601-80B1-A4C4CA04B8F5}">
      <dsp:nvSpPr>
        <dsp:cNvPr id="0" name=""/>
        <dsp:cNvSpPr/>
      </dsp:nvSpPr>
      <dsp:spPr>
        <a:xfrm>
          <a:off x="2857962" y="3326327"/>
          <a:ext cx="8009640" cy="587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大不自多 海纳江河 惟学无际 际于天地</a:t>
          </a:r>
        </a:p>
      </dsp:txBody>
      <dsp:txXfrm>
        <a:off x="2857962" y="3326327"/>
        <a:ext cx="8009640" cy="587111"/>
      </dsp:txXfrm>
    </dsp:sp>
    <dsp:sp modelId="{28264152-FBE0-48D7-9BD7-215035C301E5}">
      <dsp:nvSpPr>
        <dsp:cNvPr id="0" name=""/>
        <dsp:cNvSpPr/>
      </dsp:nvSpPr>
      <dsp:spPr>
        <a:xfrm>
          <a:off x="2704911" y="4021504"/>
          <a:ext cx="8162691" cy="0"/>
        </a:xfrm>
        <a:prstGeom prst="line">
          <a:avLst/>
        </a:prstGeom>
        <a:solidFill>
          <a:schemeClr val="dk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A3A3A9-D50B-49E0-B071-7C856A9D8B73}">
      <dsp:nvSpPr>
        <dsp:cNvPr id="0" name=""/>
        <dsp:cNvSpPr/>
      </dsp:nvSpPr>
      <dsp:spPr>
        <a:xfrm>
          <a:off x="0" y="4019557"/>
          <a:ext cx="10872263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A04198-6CCD-41CF-A051-478284D96D05}">
      <dsp:nvSpPr>
        <dsp:cNvPr id="0" name=""/>
        <dsp:cNvSpPr/>
      </dsp:nvSpPr>
      <dsp:spPr>
        <a:xfrm>
          <a:off x="0" y="4019557"/>
          <a:ext cx="2704911" cy="1339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用于英文字体</a:t>
          </a:r>
        </a:p>
      </dsp:txBody>
      <dsp:txXfrm>
        <a:off x="0" y="4019557"/>
        <a:ext cx="2704911" cy="1339052"/>
      </dsp:txXfrm>
    </dsp:sp>
    <dsp:sp modelId="{3BDE23D3-03C1-40EE-91E2-E10AB22FD432}">
      <dsp:nvSpPr>
        <dsp:cNvPr id="0" name=""/>
        <dsp:cNvSpPr/>
      </dsp:nvSpPr>
      <dsp:spPr>
        <a:xfrm>
          <a:off x="2857962" y="4048912"/>
          <a:ext cx="8009640" cy="587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Arial</a:t>
          </a:r>
          <a:endParaRPr lang="zh-CN" altLang="en-US" sz="1800" kern="1200" dirty="0"/>
        </a:p>
      </dsp:txBody>
      <dsp:txXfrm>
        <a:off x="2857962" y="4048912"/>
        <a:ext cx="8009640" cy="587111"/>
      </dsp:txXfrm>
    </dsp:sp>
    <dsp:sp modelId="{DA97B19D-0DC4-4CBB-A24D-E60FA4A8707A}">
      <dsp:nvSpPr>
        <dsp:cNvPr id="0" name=""/>
        <dsp:cNvSpPr/>
      </dsp:nvSpPr>
      <dsp:spPr>
        <a:xfrm>
          <a:off x="2704911" y="4636024"/>
          <a:ext cx="8162691" cy="0"/>
        </a:xfrm>
        <a:prstGeom prst="line">
          <a:avLst/>
        </a:prstGeom>
        <a:solidFill>
          <a:schemeClr val="dk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A2B72C-E17F-4031-B43E-9D394DCE0710}">
      <dsp:nvSpPr>
        <dsp:cNvPr id="0" name=""/>
        <dsp:cNvSpPr/>
      </dsp:nvSpPr>
      <dsp:spPr>
        <a:xfrm>
          <a:off x="2857962" y="4665380"/>
          <a:ext cx="8009640" cy="587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ZHE JIANG UNIVERSITY</a:t>
          </a:r>
          <a:endParaRPr lang="zh-CN" sz="1600" kern="1200" dirty="0"/>
        </a:p>
      </dsp:txBody>
      <dsp:txXfrm>
        <a:off x="2857962" y="4665380"/>
        <a:ext cx="8009640" cy="587111"/>
      </dsp:txXfrm>
    </dsp:sp>
    <dsp:sp modelId="{9AF83D9D-5FE8-4EEA-A7B9-B56928E7AE79}">
      <dsp:nvSpPr>
        <dsp:cNvPr id="0" name=""/>
        <dsp:cNvSpPr/>
      </dsp:nvSpPr>
      <dsp:spPr>
        <a:xfrm>
          <a:off x="2704911" y="5252492"/>
          <a:ext cx="8162691" cy="0"/>
        </a:xfrm>
        <a:prstGeom prst="line">
          <a:avLst/>
        </a:prstGeom>
        <a:solidFill>
          <a:schemeClr val="dk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FFE1CC0-C3A8-40FD-B92D-7FB0DC1CB0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0BB168B-3D24-47C5-9C77-BE763E143FF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75DDE-432B-40AD-BE9E-FA049E10C62E}" type="datetimeFigureOut">
              <a:rPr lang="zh-CN" altLang="en-US" smtClean="0"/>
              <a:t>2019/4/13 Saturday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7FD73F-A4EF-4E59-9815-AEF2F20A37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BE1E1B5-8C09-4CE5-BD0B-AA86136434F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5043C7-7D10-4A62-95D6-8659B3D821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0418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eg>
</file>

<file path=ppt/media/image24.jpe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jpg>
</file>

<file path=ppt/media/image31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58BEAD-3BFB-4E74-94BA-8E573EEB3C07}" type="datetimeFigureOut">
              <a:rPr lang="zh-CN" altLang="en-US" smtClean="0"/>
              <a:t>2019/4/13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538A16-44D0-4638-ACD6-43A88F095A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4083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/>
              <a:t>、这里</a:t>
            </a:r>
            <a:r>
              <a:rPr lang="zh-CN" altLang="en-US" dirty="0"/>
              <a:t>是</a:t>
            </a:r>
            <a:r>
              <a:rPr lang="en-US" altLang="zh-CN" dirty="0"/>
              <a:t>1#</a:t>
            </a:r>
            <a:r>
              <a:rPr lang="zh-CN" altLang="en-US" dirty="0"/>
              <a:t>封面；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2905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转场页，图片为紫金港西区求是书院建筑群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57307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2#</a:t>
            </a:r>
            <a:r>
              <a:rPr lang="zh-CN" altLang="en-US" dirty="0"/>
              <a:t>转场页，图片为紫金港西区求是书院建筑群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890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3#</a:t>
            </a:r>
            <a:r>
              <a:rPr lang="zh-CN" altLang="en-US" dirty="0"/>
              <a:t>转场页，图片为紫金港西区求是书院建筑群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5232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4#</a:t>
            </a:r>
            <a:r>
              <a:rPr lang="zh-CN" altLang="en-US" dirty="0"/>
              <a:t>转场页，图片为紫金港东区建筑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0963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转场页，图片为紫金港西区建筑群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2927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、这里是一段式文字页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18253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、这里是另一种文字页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65058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、这里是二段式文字页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11889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、这里是三段式文字页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03743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、这里是四段式文字页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6889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7686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、这里是金句模板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、选中人物图片右键可更换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、注意抠除人物图片背景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948754-D1DF-4E30-B430-79CABFB5EAF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Helvetic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1982975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4510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2#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71797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3#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24196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4#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4502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5#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3909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6#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77674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3985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8#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9798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9#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7630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3#</a:t>
            </a:r>
            <a:r>
              <a:rPr lang="zh-CN" altLang="en-US" dirty="0"/>
              <a:t>封面；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49817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10#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5806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、选中图标可进行颜色、透明度设置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512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、这里是个人介绍页；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、不写字的占位符，全屏展示或打印时不会出现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、开场可以进行</a:t>
            </a:r>
            <a:r>
              <a:rPr lang="en-US" altLang="zh-CN" dirty="0"/>
              <a:t>1</a:t>
            </a:r>
            <a:r>
              <a:rPr lang="zh-CN" altLang="en-US" dirty="0"/>
              <a:t>分钟个人介绍，重点在突出个人专业方向、个人素质；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、如果与论文选题之间的特别羁绊，可以说个</a:t>
            </a:r>
            <a:r>
              <a:rPr lang="en-US" altLang="zh-CN" dirty="0"/>
              <a:t>30</a:t>
            </a:r>
            <a:r>
              <a:rPr lang="zh-CN" altLang="en-US" dirty="0"/>
              <a:t>秒的故事；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、图标可替换，可在模板末页找到图标库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761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、这里是研究小组介绍页；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、核心团队成员的介绍可以控制在</a:t>
            </a:r>
            <a:r>
              <a:rPr lang="en-US" altLang="zh-CN" dirty="0"/>
              <a:t>30</a:t>
            </a:r>
            <a:r>
              <a:rPr lang="zh-CN" altLang="en-US" dirty="0"/>
              <a:t>秒之内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930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全文线索及结论页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、展开细节论述前，先向全场介绍你的研究过程、重点和关键成果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635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2#</a:t>
            </a:r>
            <a:r>
              <a:rPr lang="zh-CN" altLang="en-US" dirty="0"/>
              <a:t>全文线索及结论页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、展开细节论述前，先向全场介绍你的研究过程、重点和关键成果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2822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目录页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861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2#</a:t>
            </a:r>
            <a:r>
              <a:rPr lang="zh-CN" altLang="en-US" dirty="0"/>
              <a:t>目录页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6981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BDA23359-6957-4142-A2F0-DAC9A892E3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4E4C5978-1A7E-467D-8BEF-AF91D6CED5FA}"/>
              </a:ext>
            </a:extLst>
          </p:cNvPr>
          <p:cNvSpPr/>
          <p:nvPr userDrawn="1"/>
        </p:nvSpPr>
        <p:spPr>
          <a:xfrm>
            <a:off x="0" y="2820188"/>
            <a:ext cx="12192000" cy="4037813"/>
          </a:xfrm>
          <a:custGeom>
            <a:avLst/>
            <a:gdLst>
              <a:gd name="connsiteX0" fmla="*/ 0 w 12192000"/>
              <a:gd name="connsiteY0" fmla="*/ 0 h 4037813"/>
              <a:gd name="connsiteX1" fmla="*/ 106773 w 12192000"/>
              <a:gd name="connsiteY1" fmla="*/ 36445 h 4037813"/>
              <a:gd name="connsiteX2" fmla="*/ 6096001 w 12192000"/>
              <a:gd name="connsiteY2" fmla="*/ 883678 h 4037813"/>
              <a:gd name="connsiteX3" fmla="*/ 12085229 w 12192000"/>
              <a:gd name="connsiteY3" fmla="*/ 36445 h 4037813"/>
              <a:gd name="connsiteX4" fmla="*/ 12192000 w 12192000"/>
              <a:gd name="connsiteY4" fmla="*/ 1 h 4037813"/>
              <a:gd name="connsiteX5" fmla="*/ 12192000 w 12192000"/>
              <a:gd name="connsiteY5" fmla="*/ 4037813 h 4037813"/>
              <a:gd name="connsiteX6" fmla="*/ 0 w 12192000"/>
              <a:gd name="connsiteY6" fmla="*/ 4037813 h 40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037813">
                <a:moveTo>
                  <a:pt x="0" y="0"/>
                </a:moveTo>
                <a:lnTo>
                  <a:pt x="106773" y="36445"/>
                </a:lnTo>
                <a:cubicBezTo>
                  <a:pt x="1734353" y="565729"/>
                  <a:pt x="3820949" y="883678"/>
                  <a:pt x="6096001" y="883678"/>
                </a:cubicBezTo>
                <a:cubicBezTo>
                  <a:pt x="8371054" y="883678"/>
                  <a:pt x="10457649" y="565729"/>
                  <a:pt x="12085229" y="36445"/>
                </a:cubicBezTo>
                <a:lnTo>
                  <a:pt x="12192000" y="1"/>
                </a:lnTo>
                <a:lnTo>
                  <a:pt x="12192000" y="4037813"/>
                </a:lnTo>
                <a:lnTo>
                  <a:pt x="0" y="4037813"/>
                </a:lnTo>
                <a:close/>
              </a:path>
            </a:pathLst>
          </a:cu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6" name="Group 74">
            <a:extLst>
              <a:ext uri="{FF2B5EF4-FFF2-40B4-BE49-F238E27FC236}">
                <a16:creationId xmlns:a16="http://schemas.microsoft.com/office/drawing/2014/main" id="{5E1E3D03-D787-4D0A-9B75-E2356DE73A0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159308" y="4066426"/>
            <a:ext cx="1873384" cy="521122"/>
            <a:chOff x="954" y="660"/>
            <a:chExt cx="1269" cy="353"/>
          </a:xfrm>
          <a:solidFill>
            <a:schemeClr val="bg1"/>
          </a:solidFill>
        </p:grpSpPr>
        <p:sp>
          <p:nvSpPr>
            <p:cNvPr id="7" name="Freeform 75">
              <a:extLst>
                <a:ext uri="{FF2B5EF4-FFF2-40B4-BE49-F238E27FC236}">
                  <a16:creationId xmlns:a16="http://schemas.microsoft.com/office/drawing/2014/main" id="{FCA6D96F-452F-449F-9737-A6CC5A3F3D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76">
              <a:extLst>
                <a:ext uri="{FF2B5EF4-FFF2-40B4-BE49-F238E27FC236}">
                  <a16:creationId xmlns:a16="http://schemas.microsoft.com/office/drawing/2014/main" id="{D678DAB4-5CB9-4A3E-AE43-8E7228E17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77">
              <a:extLst>
                <a:ext uri="{FF2B5EF4-FFF2-40B4-BE49-F238E27FC236}">
                  <a16:creationId xmlns:a16="http://schemas.microsoft.com/office/drawing/2014/main" id="{6459A6CD-7588-4749-BADB-70763FB49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78">
              <a:extLst>
                <a:ext uri="{FF2B5EF4-FFF2-40B4-BE49-F238E27FC236}">
                  <a16:creationId xmlns:a16="http://schemas.microsoft.com/office/drawing/2014/main" id="{81915FF4-BD96-44C7-9DDB-CE1307E0D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79">
              <a:extLst>
                <a:ext uri="{FF2B5EF4-FFF2-40B4-BE49-F238E27FC236}">
                  <a16:creationId xmlns:a16="http://schemas.microsoft.com/office/drawing/2014/main" id="{0C518597-2C96-4131-A1D5-1ABE6DF330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80">
              <a:extLst>
                <a:ext uri="{FF2B5EF4-FFF2-40B4-BE49-F238E27FC236}">
                  <a16:creationId xmlns:a16="http://schemas.microsoft.com/office/drawing/2014/main" id="{18B29256-4F7B-4F7E-A909-8441B4A82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81">
              <a:extLst>
                <a:ext uri="{FF2B5EF4-FFF2-40B4-BE49-F238E27FC236}">
                  <a16:creationId xmlns:a16="http://schemas.microsoft.com/office/drawing/2014/main" id="{0711E0DA-F59D-4343-95BF-3FC603D4C0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82">
              <a:extLst>
                <a:ext uri="{FF2B5EF4-FFF2-40B4-BE49-F238E27FC236}">
                  <a16:creationId xmlns:a16="http://schemas.microsoft.com/office/drawing/2014/main" id="{66DD2D4F-C256-4842-BEEA-2249CEF67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83">
              <a:extLst>
                <a:ext uri="{FF2B5EF4-FFF2-40B4-BE49-F238E27FC236}">
                  <a16:creationId xmlns:a16="http://schemas.microsoft.com/office/drawing/2014/main" id="{95A9C4D6-9FB8-4D24-9DE5-E09B0E9D4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84">
              <a:extLst>
                <a:ext uri="{FF2B5EF4-FFF2-40B4-BE49-F238E27FC236}">
                  <a16:creationId xmlns:a16="http://schemas.microsoft.com/office/drawing/2014/main" id="{890292E6-4B88-40A7-885D-6C1AAF3E9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85">
              <a:extLst>
                <a:ext uri="{FF2B5EF4-FFF2-40B4-BE49-F238E27FC236}">
                  <a16:creationId xmlns:a16="http://schemas.microsoft.com/office/drawing/2014/main" id="{E8286EC7-0411-405D-BFD1-CA36C61621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86">
              <a:extLst>
                <a:ext uri="{FF2B5EF4-FFF2-40B4-BE49-F238E27FC236}">
                  <a16:creationId xmlns:a16="http://schemas.microsoft.com/office/drawing/2014/main" id="{91AC9568-D2DE-4664-9B06-C7845EC9BD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87">
              <a:extLst>
                <a:ext uri="{FF2B5EF4-FFF2-40B4-BE49-F238E27FC236}">
                  <a16:creationId xmlns:a16="http://schemas.microsoft.com/office/drawing/2014/main" id="{B152EC00-1BBF-41A0-B47D-E4C3CC7B75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88">
              <a:extLst>
                <a:ext uri="{FF2B5EF4-FFF2-40B4-BE49-F238E27FC236}">
                  <a16:creationId xmlns:a16="http://schemas.microsoft.com/office/drawing/2014/main" id="{DC4FEF47-0D2D-462B-9E9E-CC205E64E0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89">
              <a:extLst>
                <a:ext uri="{FF2B5EF4-FFF2-40B4-BE49-F238E27FC236}">
                  <a16:creationId xmlns:a16="http://schemas.microsoft.com/office/drawing/2014/main" id="{5E30C2B2-3E38-4380-987C-2EBB66C43C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90">
              <a:extLst>
                <a:ext uri="{FF2B5EF4-FFF2-40B4-BE49-F238E27FC236}">
                  <a16:creationId xmlns:a16="http://schemas.microsoft.com/office/drawing/2014/main" id="{7EF812C9-BCC6-45A7-A251-34E1DF8A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91">
              <a:extLst>
                <a:ext uri="{FF2B5EF4-FFF2-40B4-BE49-F238E27FC236}">
                  <a16:creationId xmlns:a16="http://schemas.microsoft.com/office/drawing/2014/main" id="{81065418-3CC9-4275-B550-5E91A7606F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92">
              <a:extLst>
                <a:ext uri="{FF2B5EF4-FFF2-40B4-BE49-F238E27FC236}">
                  <a16:creationId xmlns:a16="http://schemas.microsoft.com/office/drawing/2014/main" id="{F7EAFB12-6F84-4C23-B641-B75A2A589D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93">
              <a:extLst>
                <a:ext uri="{FF2B5EF4-FFF2-40B4-BE49-F238E27FC236}">
                  <a16:creationId xmlns:a16="http://schemas.microsoft.com/office/drawing/2014/main" id="{101119CA-B921-49F7-AB92-D45040144E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94">
              <a:extLst>
                <a:ext uri="{FF2B5EF4-FFF2-40B4-BE49-F238E27FC236}">
                  <a16:creationId xmlns:a16="http://schemas.microsoft.com/office/drawing/2014/main" id="{6B9C7DA6-3388-462C-8BB8-09D0DB3A2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95">
              <a:extLst>
                <a:ext uri="{FF2B5EF4-FFF2-40B4-BE49-F238E27FC236}">
                  <a16:creationId xmlns:a16="http://schemas.microsoft.com/office/drawing/2014/main" id="{9C1ED501-064A-41D7-A3FF-D34A0113A7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96">
              <a:extLst>
                <a:ext uri="{FF2B5EF4-FFF2-40B4-BE49-F238E27FC236}">
                  <a16:creationId xmlns:a16="http://schemas.microsoft.com/office/drawing/2014/main" id="{FB600838-CD47-49AE-BC6F-8BB25387B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97">
              <a:extLst>
                <a:ext uri="{FF2B5EF4-FFF2-40B4-BE49-F238E27FC236}">
                  <a16:creationId xmlns:a16="http://schemas.microsoft.com/office/drawing/2014/main" id="{E28C207B-B91B-452A-B0D7-777C64C11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98">
              <a:extLst>
                <a:ext uri="{FF2B5EF4-FFF2-40B4-BE49-F238E27FC236}">
                  <a16:creationId xmlns:a16="http://schemas.microsoft.com/office/drawing/2014/main" id="{21185FD0-7E48-4E5B-A3AA-470E58DE60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99">
              <a:extLst>
                <a:ext uri="{FF2B5EF4-FFF2-40B4-BE49-F238E27FC236}">
                  <a16:creationId xmlns:a16="http://schemas.microsoft.com/office/drawing/2014/main" id="{C88AEE4E-9C5E-4BD7-A187-4E998266B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00">
              <a:extLst>
                <a:ext uri="{FF2B5EF4-FFF2-40B4-BE49-F238E27FC236}">
                  <a16:creationId xmlns:a16="http://schemas.microsoft.com/office/drawing/2014/main" id="{B2A07BC7-82C6-4612-B331-C32464BF3E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01">
              <a:extLst>
                <a:ext uri="{FF2B5EF4-FFF2-40B4-BE49-F238E27FC236}">
                  <a16:creationId xmlns:a16="http://schemas.microsoft.com/office/drawing/2014/main" id="{7D0CF6E8-B31C-4530-BE88-1E66FCE05A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02">
              <a:extLst>
                <a:ext uri="{FF2B5EF4-FFF2-40B4-BE49-F238E27FC236}">
                  <a16:creationId xmlns:a16="http://schemas.microsoft.com/office/drawing/2014/main" id="{6DFD1F26-0E64-467E-B7A0-2E0DD8AF1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03">
              <a:extLst>
                <a:ext uri="{FF2B5EF4-FFF2-40B4-BE49-F238E27FC236}">
                  <a16:creationId xmlns:a16="http://schemas.microsoft.com/office/drawing/2014/main" id="{CB69985C-8749-486B-BA69-C1B323CC7C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04">
              <a:extLst>
                <a:ext uri="{FF2B5EF4-FFF2-40B4-BE49-F238E27FC236}">
                  <a16:creationId xmlns:a16="http://schemas.microsoft.com/office/drawing/2014/main" id="{B4FAFDA2-878B-478D-B018-8443A85995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05">
              <a:extLst>
                <a:ext uri="{FF2B5EF4-FFF2-40B4-BE49-F238E27FC236}">
                  <a16:creationId xmlns:a16="http://schemas.microsoft.com/office/drawing/2014/main" id="{8C03FEAA-E8D9-45C7-841A-B6D77E59E9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06">
              <a:extLst>
                <a:ext uri="{FF2B5EF4-FFF2-40B4-BE49-F238E27FC236}">
                  <a16:creationId xmlns:a16="http://schemas.microsoft.com/office/drawing/2014/main" id="{4756EED7-A0C3-4467-8E64-77AF44F1C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07">
              <a:extLst>
                <a:ext uri="{FF2B5EF4-FFF2-40B4-BE49-F238E27FC236}">
                  <a16:creationId xmlns:a16="http://schemas.microsoft.com/office/drawing/2014/main" id="{3351674E-BC72-4C8A-9324-6DEE510AF7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08">
              <a:extLst>
                <a:ext uri="{FF2B5EF4-FFF2-40B4-BE49-F238E27FC236}">
                  <a16:creationId xmlns:a16="http://schemas.microsoft.com/office/drawing/2014/main" id="{8ED39B43-9483-4B60-B8CD-63A971165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09">
              <a:extLst>
                <a:ext uri="{FF2B5EF4-FFF2-40B4-BE49-F238E27FC236}">
                  <a16:creationId xmlns:a16="http://schemas.microsoft.com/office/drawing/2014/main" id="{EE7A62D1-F229-4629-BBB9-28A240894C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10">
              <a:extLst>
                <a:ext uri="{FF2B5EF4-FFF2-40B4-BE49-F238E27FC236}">
                  <a16:creationId xmlns:a16="http://schemas.microsoft.com/office/drawing/2014/main" id="{0C489A07-57DA-4835-B69A-448582CA0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11">
              <a:extLst>
                <a:ext uri="{FF2B5EF4-FFF2-40B4-BE49-F238E27FC236}">
                  <a16:creationId xmlns:a16="http://schemas.microsoft.com/office/drawing/2014/main" id="{CAAB9874-8283-4943-B8EC-C02B332173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112">
              <a:extLst>
                <a:ext uri="{FF2B5EF4-FFF2-40B4-BE49-F238E27FC236}">
                  <a16:creationId xmlns:a16="http://schemas.microsoft.com/office/drawing/2014/main" id="{612A2C82-5631-4C77-9465-225608160F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113">
              <a:extLst>
                <a:ext uri="{FF2B5EF4-FFF2-40B4-BE49-F238E27FC236}">
                  <a16:creationId xmlns:a16="http://schemas.microsoft.com/office/drawing/2014/main" id="{D1F2B588-ACBA-4FFF-8F3F-102C32B6F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114">
              <a:extLst>
                <a:ext uri="{FF2B5EF4-FFF2-40B4-BE49-F238E27FC236}">
                  <a16:creationId xmlns:a16="http://schemas.microsoft.com/office/drawing/2014/main" id="{F831A376-76FA-47CC-A995-7D0C78D549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115">
              <a:extLst>
                <a:ext uri="{FF2B5EF4-FFF2-40B4-BE49-F238E27FC236}">
                  <a16:creationId xmlns:a16="http://schemas.microsoft.com/office/drawing/2014/main" id="{26BA13D0-0BE5-43C0-A332-004FD8A24B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116">
              <a:extLst>
                <a:ext uri="{FF2B5EF4-FFF2-40B4-BE49-F238E27FC236}">
                  <a16:creationId xmlns:a16="http://schemas.microsoft.com/office/drawing/2014/main" id="{E9FC8347-4607-44F0-978C-3381D2DECB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9" name="Freeform 117">
              <a:extLst>
                <a:ext uri="{FF2B5EF4-FFF2-40B4-BE49-F238E27FC236}">
                  <a16:creationId xmlns:a16="http://schemas.microsoft.com/office/drawing/2014/main" id="{C3291A06-9F04-40B5-B9C2-1F56ECFBD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0" name="Freeform 118">
              <a:extLst>
                <a:ext uri="{FF2B5EF4-FFF2-40B4-BE49-F238E27FC236}">
                  <a16:creationId xmlns:a16="http://schemas.microsoft.com/office/drawing/2014/main" id="{EFDFDABC-FD93-4397-A5C0-60ED42977A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1" name="Freeform 119">
              <a:extLst>
                <a:ext uri="{FF2B5EF4-FFF2-40B4-BE49-F238E27FC236}">
                  <a16:creationId xmlns:a16="http://schemas.microsoft.com/office/drawing/2014/main" id="{9939144F-FB4F-4535-B3CB-6721A26985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2" name="Freeform 120">
              <a:extLst>
                <a:ext uri="{FF2B5EF4-FFF2-40B4-BE49-F238E27FC236}">
                  <a16:creationId xmlns:a16="http://schemas.microsoft.com/office/drawing/2014/main" id="{6F637A19-DC14-4D6C-A781-764E544A72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" name="Freeform 121">
              <a:extLst>
                <a:ext uri="{FF2B5EF4-FFF2-40B4-BE49-F238E27FC236}">
                  <a16:creationId xmlns:a16="http://schemas.microsoft.com/office/drawing/2014/main" id="{2C22FF7C-D429-4955-9B3E-36A19FB3D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" name="Freeform 122">
              <a:extLst>
                <a:ext uri="{FF2B5EF4-FFF2-40B4-BE49-F238E27FC236}">
                  <a16:creationId xmlns:a16="http://schemas.microsoft.com/office/drawing/2014/main" id="{0187AF15-380B-4B65-9811-ED80FB2236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5" name="Freeform 123">
              <a:extLst>
                <a:ext uri="{FF2B5EF4-FFF2-40B4-BE49-F238E27FC236}">
                  <a16:creationId xmlns:a16="http://schemas.microsoft.com/office/drawing/2014/main" id="{BCD444D7-2E63-4A20-8090-BB9337099D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6" name="Freeform 124">
              <a:extLst>
                <a:ext uri="{FF2B5EF4-FFF2-40B4-BE49-F238E27FC236}">
                  <a16:creationId xmlns:a16="http://schemas.microsoft.com/office/drawing/2014/main" id="{DA05E31A-4BF5-419F-B34C-7B9EDAAD3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7" name="Freeform 125">
              <a:extLst>
                <a:ext uri="{FF2B5EF4-FFF2-40B4-BE49-F238E27FC236}">
                  <a16:creationId xmlns:a16="http://schemas.microsoft.com/office/drawing/2014/main" id="{E623FA8E-4F71-48BC-BEF3-A1C5BE384E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8" name="Freeform 126">
              <a:extLst>
                <a:ext uri="{FF2B5EF4-FFF2-40B4-BE49-F238E27FC236}">
                  <a16:creationId xmlns:a16="http://schemas.microsoft.com/office/drawing/2014/main" id="{6BBFB53B-2BD7-42B6-8B47-E7D926AA27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9" name="Freeform 127">
              <a:extLst>
                <a:ext uri="{FF2B5EF4-FFF2-40B4-BE49-F238E27FC236}">
                  <a16:creationId xmlns:a16="http://schemas.microsoft.com/office/drawing/2014/main" id="{384E844A-A1E2-4851-806A-027AA1D8BC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0" name="Freeform 128">
              <a:extLst>
                <a:ext uri="{FF2B5EF4-FFF2-40B4-BE49-F238E27FC236}">
                  <a16:creationId xmlns:a16="http://schemas.microsoft.com/office/drawing/2014/main" id="{5E3020EA-F5EF-495C-88F8-050294509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" name="Freeform 129">
              <a:extLst>
                <a:ext uri="{FF2B5EF4-FFF2-40B4-BE49-F238E27FC236}">
                  <a16:creationId xmlns:a16="http://schemas.microsoft.com/office/drawing/2014/main" id="{AE9E8903-B742-490D-9FF4-4B07AA017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2" name="Freeform 130">
              <a:extLst>
                <a:ext uri="{FF2B5EF4-FFF2-40B4-BE49-F238E27FC236}">
                  <a16:creationId xmlns:a16="http://schemas.microsoft.com/office/drawing/2014/main" id="{C77F30DA-F83D-4E3C-B912-693F8F9862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3" name="Freeform 131">
              <a:extLst>
                <a:ext uri="{FF2B5EF4-FFF2-40B4-BE49-F238E27FC236}">
                  <a16:creationId xmlns:a16="http://schemas.microsoft.com/office/drawing/2014/main" id="{A7ED792D-5045-4DC1-AF5E-650E4C8822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4" name="Freeform 132">
              <a:extLst>
                <a:ext uri="{FF2B5EF4-FFF2-40B4-BE49-F238E27FC236}">
                  <a16:creationId xmlns:a16="http://schemas.microsoft.com/office/drawing/2014/main" id="{C0E99C21-BB67-44C4-A553-CEB1494EA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5" name="Freeform 133">
              <a:extLst>
                <a:ext uri="{FF2B5EF4-FFF2-40B4-BE49-F238E27FC236}">
                  <a16:creationId xmlns:a16="http://schemas.microsoft.com/office/drawing/2014/main" id="{E43CE55C-6BA8-4950-B9A9-46DAFA52C6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" name="Freeform 134">
              <a:extLst>
                <a:ext uri="{FF2B5EF4-FFF2-40B4-BE49-F238E27FC236}">
                  <a16:creationId xmlns:a16="http://schemas.microsoft.com/office/drawing/2014/main" id="{F71654C2-6D26-4165-BFE8-93F2A2C2F9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" name="Freeform 135">
              <a:extLst>
                <a:ext uri="{FF2B5EF4-FFF2-40B4-BE49-F238E27FC236}">
                  <a16:creationId xmlns:a16="http://schemas.microsoft.com/office/drawing/2014/main" id="{22628A20-EEFB-421A-84DB-185E72F58B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" name="Freeform 136">
              <a:extLst>
                <a:ext uri="{FF2B5EF4-FFF2-40B4-BE49-F238E27FC236}">
                  <a16:creationId xmlns:a16="http://schemas.microsoft.com/office/drawing/2014/main" id="{3D3B5925-504A-4F95-B45F-128035F2D5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9" name="Freeform 137">
              <a:extLst>
                <a:ext uri="{FF2B5EF4-FFF2-40B4-BE49-F238E27FC236}">
                  <a16:creationId xmlns:a16="http://schemas.microsoft.com/office/drawing/2014/main" id="{A18FD01E-1F35-491F-8A79-34B8A5640A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0" name="Freeform 138">
              <a:extLst>
                <a:ext uri="{FF2B5EF4-FFF2-40B4-BE49-F238E27FC236}">
                  <a16:creationId xmlns:a16="http://schemas.microsoft.com/office/drawing/2014/main" id="{F67E7763-E601-46AF-83D9-7747DCCB5C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1" name="Freeform 139">
              <a:extLst>
                <a:ext uri="{FF2B5EF4-FFF2-40B4-BE49-F238E27FC236}">
                  <a16:creationId xmlns:a16="http://schemas.microsoft.com/office/drawing/2014/main" id="{B80B71A8-2008-4426-8928-A6D8BCAB2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2" name="Freeform 140">
              <a:extLst>
                <a:ext uri="{FF2B5EF4-FFF2-40B4-BE49-F238E27FC236}">
                  <a16:creationId xmlns:a16="http://schemas.microsoft.com/office/drawing/2014/main" id="{011D6466-B0BD-4AEF-90CC-FE5743372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3" name="Freeform 141">
              <a:extLst>
                <a:ext uri="{FF2B5EF4-FFF2-40B4-BE49-F238E27FC236}">
                  <a16:creationId xmlns:a16="http://schemas.microsoft.com/office/drawing/2014/main" id="{6C1D6A72-CCAD-4FC3-A9D4-5140DD6F00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74" name="矩形 73">
            <a:extLst>
              <a:ext uri="{FF2B5EF4-FFF2-40B4-BE49-F238E27FC236}">
                <a16:creationId xmlns:a16="http://schemas.microsoft.com/office/drawing/2014/main" id="{DE033956-5A78-45D4-8962-F74C5D487753}"/>
              </a:ext>
            </a:extLst>
          </p:cNvPr>
          <p:cNvSpPr/>
          <p:nvPr userDrawn="1"/>
        </p:nvSpPr>
        <p:spPr>
          <a:xfrm>
            <a:off x="2472519" y="5599273"/>
            <a:ext cx="7246963" cy="26000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000" b="1" kern="1200" dirty="0">
                <a:solidFill>
                  <a:schemeClr val="bg1">
                    <a:lumMod val="9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REPORT TEMPLE FOR ZHEJIANG UNIVERSITY</a:t>
            </a:r>
          </a:p>
        </p:txBody>
      </p:sp>
      <p:sp>
        <p:nvSpPr>
          <p:cNvPr id="78" name="文本占位符 77">
            <a:extLst>
              <a:ext uri="{FF2B5EF4-FFF2-40B4-BE49-F238E27FC236}">
                <a16:creationId xmlns:a16="http://schemas.microsoft.com/office/drawing/2014/main" id="{25C13CFF-DA7C-4606-A192-F0108C6504A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18800" y="4785148"/>
            <a:ext cx="7754400" cy="721821"/>
          </a:xfrm>
          <a:prstGeom prst="rect">
            <a:avLst/>
          </a:prstGeom>
        </p:spPr>
        <p:txBody>
          <a:bodyPr anchor="ctr"/>
          <a:lstStyle>
            <a:lvl1pPr marL="0" indent="0" algn="dist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5" name="文本占位符 63">
            <a:extLst>
              <a:ext uri="{FF2B5EF4-FFF2-40B4-BE49-F238E27FC236}">
                <a16:creationId xmlns:a16="http://schemas.microsoft.com/office/drawing/2014/main" id="{A36E9CAC-0242-4897-AFF5-CD5C9C05BD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0522" y="5968126"/>
            <a:ext cx="2050956" cy="386321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</p:spTree>
    <p:extLst>
      <p:ext uri="{BB962C8B-B14F-4D97-AF65-F5344CB8AC3E}">
        <p14:creationId xmlns:p14="http://schemas.microsoft.com/office/powerpoint/2010/main" val="3144784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062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7315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 2">
            <a:extLst>
              <a:ext uri="{FF2B5EF4-FFF2-40B4-BE49-F238E27FC236}">
                <a16:creationId xmlns:a16="http://schemas.microsoft.com/office/drawing/2014/main" id="{0E6DF442-2C6B-45AF-8A5E-3C22004E6FDD}"/>
              </a:ext>
            </a:extLst>
          </p:cNvPr>
          <p:cNvSpPr txBox="1">
            <a:spLocks/>
          </p:cNvSpPr>
          <p:nvPr userDrawn="1"/>
        </p:nvSpPr>
        <p:spPr>
          <a:xfrm>
            <a:off x="960840" y="4702089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文本占位符 84">
            <a:extLst>
              <a:ext uri="{FF2B5EF4-FFF2-40B4-BE49-F238E27FC236}">
                <a16:creationId xmlns:a16="http://schemas.microsoft.com/office/drawing/2014/main" id="{AD5FD2FE-98E0-4AC5-872C-3B2306350224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960840" y="4702089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46AE2F3-10E1-4170-A2EB-CC91D8D36E6C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960840" y="1432866"/>
            <a:ext cx="1487488" cy="1595437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buNone/>
              <a:defRPr sz="72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NO</a:t>
            </a:r>
            <a:endParaRPr lang="zh-CN" altLang="en-US" dirty="0"/>
          </a:p>
        </p:txBody>
      </p:sp>
      <p:sp>
        <p:nvSpPr>
          <p:cNvPr id="11" name="文本占位符 77">
            <a:extLst>
              <a:ext uri="{FF2B5EF4-FFF2-40B4-BE49-F238E27FC236}">
                <a16:creationId xmlns:a16="http://schemas.microsoft.com/office/drawing/2014/main" id="{BF4F82D5-C68E-491F-9293-778C1F8DE085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960840" y="2785075"/>
            <a:ext cx="5330316" cy="72182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单击此处编辑小节标题</a:t>
            </a:r>
          </a:p>
        </p:txBody>
      </p:sp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D948172E-72B2-4D2B-B092-573CF97EE09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0840" y="3429000"/>
            <a:ext cx="5210175" cy="1222597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500"/>
              </a:spcAft>
              <a:buFontTx/>
              <a:buNone/>
              <a:defRPr sz="1600" b="1">
                <a:solidFill>
                  <a:schemeClr val="accent4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单击此处输入小节标题的说明</a:t>
            </a:r>
            <a:endParaRPr lang="en-US" altLang="zh-CN" dirty="0"/>
          </a:p>
          <a:p>
            <a:pPr lvl="0"/>
            <a:r>
              <a:rPr lang="zh-CN" altLang="en-US" dirty="0"/>
              <a:t>比如背景、意义等</a:t>
            </a:r>
          </a:p>
        </p:txBody>
      </p:sp>
    </p:spTree>
    <p:extLst>
      <p:ext uri="{BB962C8B-B14F-4D97-AF65-F5344CB8AC3E}">
        <p14:creationId xmlns:p14="http://schemas.microsoft.com/office/powerpoint/2010/main" val="1018109051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占位符 77">
            <a:extLst>
              <a:ext uri="{FF2B5EF4-FFF2-40B4-BE49-F238E27FC236}">
                <a16:creationId xmlns:a16="http://schemas.microsoft.com/office/drawing/2014/main" id="{B5D5F683-7E00-47B3-9467-9185D996D5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18800" y="3076522"/>
            <a:ext cx="7754400" cy="721821"/>
          </a:xfrm>
          <a:prstGeom prst="rect">
            <a:avLst/>
          </a:prstGeom>
        </p:spPr>
        <p:txBody>
          <a:bodyPr anchor="ctr"/>
          <a:lstStyle>
            <a:lvl1pPr marL="0" indent="0" algn="dist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64" name="文本占位符 63">
            <a:extLst>
              <a:ext uri="{FF2B5EF4-FFF2-40B4-BE49-F238E27FC236}">
                <a16:creationId xmlns:a16="http://schemas.microsoft.com/office/drawing/2014/main" id="{2FAA6F8A-D8B4-4363-B8F1-AF1C5C4CC61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0522" y="5207653"/>
            <a:ext cx="2050956" cy="386321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</p:spTree>
    <p:extLst>
      <p:ext uri="{BB962C8B-B14F-4D97-AF65-F5344CB8AC3E}">
        <p14:creationId xmlns:p14="http://schemas.microsoft.com/office/powerpoint/2010/main" val="880748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>
            <a:extLst>
              <a:ext uri="{FF2B5EF4-FFF2-40B4-BE49-F238E27FC236}">
                <a16:creationId xmlns:a16="http://schemas.microsoft.com/office/drawing/2014/main" id="{4D928ABA-C44F-43AE-8DB2-0946332E26B7}"/>
              </a:ext>
            </a:extLst>
          </p:cNvPr>
          <p:cNvSpPr txBox="1">
            <a:spLocks/>
          </p:cNvSpPr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55E12536-F5E6-4615-BCA3-FD43010BD3F0}"/>
              </a:ext>
            </a:extLst>
          </p:cNvPr>
          <p:cNvSpPr txBox="1">
            <a:spLocks/>
          </p:cNvSpPr>
          <p:nvPr userDrawn="1"/>
        </p:nvSpPr>
        <p:spPr>
          <a:xfrm>
            <a:off x="1515340" y="3841753"/>
            <a:ext cx="3231227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Thesis Defense PPT Temple</a:t>
            </a:r>
            <a:endParaRPr lang="zh-CN" altLang="zh-CN" sz="12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>
            <a:extLst>
              <a:ext uri="{FF2B5EF4-FFF2-40B4-BE49-F238E27FC236}">
                <a16:creationId xmlns:a16="http://schemas.microsoft.com/office/drawing/2014/main" id="{9C066E07-1FB2-4E4E-885A-DB0487713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>
            <a:extLst>
              <a:ext uri="{FF2B5EF4-FFF2-40B4-BE49-F238E27FC236}">
                <a16:creationId xmlns:a16="http://schemas.microsoft.com/office/drawing/2014/main" id="{DE5F34AA-DE60-49EE-982E-B1E176FEED9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14476" y="1047750"/>
            <a:ext cx="2014537" cy="560387"/>
            <a:chOff x="954" y="660"/>
            <a:chExt cx="1269" cy="353"/>
          </a:xfrm>
        </p:grpSpPr>
        <p:sp>
          <p:nvSpPr>
            <p:cNvPr id="89" name="Freeform 75">
              <a:extLst>
                <a:ext uri="{FF2B5EF4-FFF2-40B4-BE49-F238E27FC236}">
                  <a16:creationId xmlns:a16="http://schemas.microsoft.com/office/drawing/2014/main" id="{8B2498DD-9199-46A2-A18D-0705D67697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6">
              <a:extLst>
                <a:ext uri="{FF2B5EF4-FFF2-40B4-BE49-F238E27FC236}">
                  <a16:creationId xmlns:a16="http://schemas.microsoft.com/office/drawing/2014/main" id="{27F2E103-1219-4B08-AFAB-E952194DE8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7">
              <a:extLst>
                <a:ext uri="{FF2B5EF4-FFF2-40B4-BE49-F238E27FC236}">
                  <a16:creationId xmlns:a16="http://schemas.microsoft.com/office/drawing/2014/main" id="{53C6CDB3-EB59-492C-951E-09DD70013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8">
              <a:extLst>
                <a:ext uri="{FF2B5EF4-FFF2-40B4-BE49-F238E27FC236}">
                  <a16:creationId xmlns:a16="http://schemas.microsoft.com/office/drawing/2014/main" id="{2FEF08A5-6DF9-4AB5-A5A9-75D060EEA5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9">
              <a:extLst>
                <a:ext uri="{FF2B5EF4-FFF2-40B4-BE49-F238E27FC236}">
                  <a16:creationId xmlns:a16="http://schemas.microsoft.com/office/drawing/2014/main" id="{9D2D39E7-58A1-4FC8-BC3E-3A297B07B5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80">
              <a:extLst>
                <a:ext uri="{FF2B5EF4-FFF2-40B4-BE49-F238E27FC236}">
                  <a16:creationId xmlns:a16="http://schemas.microsoft.com/office/drawing/2014/main" id="{915E986D-1EF4-42B3-94BB-73A288B910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1">
              <a:extLst>
                <a:ext uri="{FF2B5EF4-FFF2-40B4-BE49-F238E27FC236}">
                  <a16:creationId xmlns:a16="http://schemas.microsoft.com/office/drawing/2014/main" id="{76BD02E3-0A82-4F7E-B49E-08A3A8C6A6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2">
              <a:extLst>
                <a:ext uri="{FF2B5EF4-FFF2-40B4-BE49-F238E27FC236}">
                  <a16:creationId xmlns:a16="http://schemas.microsoft.com/office/drawing/2014/main" id="{72D823C7-888B-4B1A-BFC8-5E00FF601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3">
              <a:extLst>
                <a:ext uri="{FF2B5EF4-FFF2-40B4-BE49-F238E27FC236}">
                  <a16:creationId xmlns:a16="http://schemas.microsoft.com/office/drawing/2014/main" id="{4AC02DF5-F283-49BB-8E72-C9328F268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4">
              <a:extLst>
                <a:ext uri="{FF2B5EF4-FFF2-40B4-BE49-F238E27FC236}">
                  <a16:creationId xmlns:a16="http://schemas.microsoft.com/office/drawing/2014/main" id="{9916BE3C-9CFD-4E8D-A180-F8DF74C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5">
              <a:extLst>
                <a:ext uri="{FF2B5EF4-FFF2-40B4-BE49-F238E27FC236}">
                  <a16:creationId xmlns:a16="http://schemas.microsoft.com/office/drawing/2014/main" id="{88769C33-8DE2-46FA-AE8E-1223ED2C4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6">
              <a:extLst>
                <a:ext uri="{FF2B5EF4-FFF2-40B4-BE49-F238E27FC236}">
                  <a16:creationId xmlns:a16="http://schemas.microsoft.com/office/drawing/2014/main" id="{0CE95D69-B4C5-4145-932B-021143A6B2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7">
              <a:extLst>
                <a:ext uri="{FF2B5EF4-FFF2-40B4-BE49-F238E27FC236}">
                  <a16:creationId xmlns:a16="http://schemas.microsoft.com/office/drawing/2014/main" id="{43B13C19-FB89-4EED-81C6-3D2C2608D4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8">
              <a:extLst>
                <a:ext uri="{FF2B5EF4-FFF2-40B4-BE49-F238E27FC236}">
                  <a16:creationId xmlns:a16="http://schemas.microsoft.com/office/drawing/2014/main" id="{8A91F156-A29E-472C-94F4-CE256BA0D5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89">
              <a:extLst>
                <a:ext uri="{FF2B5EF4-FFF2-40B4-BE49-F238E27FC236}">
                  <a16:creationId xmlns:a16="http://schemas.microsoft.com/office/drawing/2014/main" id="{D7807415-D02A-4C80-BD78-41B382E351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0">
              <a:extLst>
                <a:ext uri="{FF2B5EF4-FFF2-40B4-BE49-F238E27FC236}">
                  <a16:creationId xmlns:a16="http://schemas.microsoft.com/office/drawing/2014/main" id="{79DEE1DD-01C2-4B73-A6CD-DE0BE6BB7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1">
              <a:extLst>
                <a:ext uri="{FF2B5EF4-FFF2-40B4-BE49-F238E27FC236}">
                  <a16:creationId xmlns:a16="http://schemas.microsoft.com/office/drawing/2014/main" id="{010AA1A6-E46A-4F75-88C5-A56342E57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2">
              <a:extLst>
                <a:ext uri="{FF2B5EF4-FFF2-40B4-BE49-F238E27FC236}">
                  <a16:creationId xmlns:a16="http://schemas.microsoft.com/office/drawing/2014/main" id="{C52736F8-DD1E-4205-B22C-019116B72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3">
              <a:extLst>
                <a:ext uri="{FF2B5EF4-FFF2-40B4-BE49-F238E27FC236}">
                  <a16:creationId xmlns:a16="http://schemas.microsoft.com/office/drawing/2014/main" id="{BCAE0993-9F35-49E9-8612-7A3460FF0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4">
              <a:extLst>
                <a:ext uri="{FF2B5EF4-FFF2-40B4-BE49-F238E27FC236}">
                  <a16:creationId xmlns:a16="http://schemas.microsoft.com/office/drawing/2014/main" id="{08903417-CDA2-4B5C-8663-742A77050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5">
              <a:extLst>
                <a:ext uri="{FF2B5EF4-FFF2-40B4-BE49-F238E27FC236}">
                  <a16:creationId xmlns:a16="http://schemas.microsoft.com/office/drawing/2014/main" id="{6DAE163C-9373-4D54-80DA-79F3026765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6">
              <a:extLst>
                <a:ext uri="{FF2B5EF4-FFF2-40B4-BE49-F238E27FC236}">
                  <a16:creationId xmlns:a16="http://schemas.microsoft.com/office/drawing/2014/main" id="{5E76BFC7-2013-43FB-854A-4415FCE2F7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97">
              <a:extLst>
                <a:ext uri="{FF2B5EF4-FFF2-40B4-BE49-F238E27FC236}">
                  <a16:creationId xmlns:a16="http://schemas.microsoft.com/office/drawing/2014/main" id="{8AFBC41A-7495-4D2D-BE77-66A1AB944E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98">
              <a:extLst>
                <a:ext uri="{FF2B5EF4-FFF2-40B4-BE49-F238E27FC236}">
                  <a16:creationId xmlns:a16="http://schemas.microsoft.com/office/drawing/2014/main" id="{D09FB162-D409-4711-8412-06A1353A3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99">
              <a:extLst>
                <a:ext uri="{FF2B5EF4-FFF2-40B4-BE49-F238E27FC236}">
                  <a16:creationId xmlns:a16="http://schemas.microsoft.com/office/drawing/2014/main" id="{A0A56EEB-FC0B-4ABC-9E2C-EE345582F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0">
              <a:extLst>
                <a:ext uri="{FF2B5EF4-FFF2-40B4-BE49-F238E27FC236}">
                  <a16:creationId xmlns:a16="http://schemas.microsoft.com/office/drawing/2014/main" id="{515DC53A-290B-4BCD-A377-F29BC3F3B6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1">
              <a:extLst>
                <a:ext uri="{FF2B5EF4-FFF2-40B4-BE49-F238E27FC236}">
                  <a16:creationId xmlns:a16="http://schemas.microsoft.com/office/drawing/2014/main" id="{43C182AC-B9CB-4033-809E-037CC73333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2">
              <a:extLst>
                <a:ext uri="{FF2B5EF4-FFF2-40B4-BE49-F238E27FC236}">
                  <a16:creationId xmlns:a16="http://schemas.microsoft.com/office/drawing/2014/main" id="{CA0469B9-9E7E-4971-8D1B-3A413794B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3">
              <a:extLst>
                <a:ext uri="{FF2B5EF4-FFF2-40B4-BE49-F238E27FC236}">
                  <a16:creationId xmlns:a16="http://schemas.microsoft.com/office/drawing/2014/main" id="{90D9BB77-EE58-496F-AD2A-501FC366C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4">
              <a:extLst>
                <a:ext uri="{FF2B5EF4-FFF2-40B4-BE49-F238E27FC236}">
                  <a16:creationId xmlns:a16="http://schemas.microsoft.com/office/drawing/2014/main" id="{23E2F9BE-3F09-4C1F-903B-DEDE7D143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5">
              <a:extLst>
                <a:ext uri="{FF2B5EF4-FFF2-40B4-BE49-F238E27FC236}">
                  <a16:creationId xmlns:a16="http://schemas.microsoft.com/office/drawing/2014/main" id="{6BCCF8C5-EFF5-48BD-8438-CD6288B8B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">
              <a:extLst>
                <a:ext uri="{FF2B5EF4-FFF2-40B4-BE49-F238E27FC236}">
                  <a16:creationId xmlns:a16="http://schemas.microsoft.com/office/drawing/2014/main" id="{D85300FF-28F5-4F4C-9868-6E9E7358F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7">
              <a:extLst>
                <a:ext uri="{FF2B5EF4-FFF2-40B4-BE49-F238E27FC236}">
                  <a16:creationId xmlns:a16="http://schemas.microsoft.com/office/drawing/2014/main" id="{B5784116-8C30-4671-9587-9D254C0F5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8">
              <a:extLst>
                <a:ext uri="{FF2B5EF4-FFF2-40B4-BE49-F238E27FC236}">
                  <a16:creationId xmlns:a16="http://schemas.microsoft.com/office/drawing/2014/main" id="{DAFE9458-FE6E-4BB9-B4E5-4D0938965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9">
              <a:extLst>
                <a:ext uri="{FF2B5EF4-FFF2-40B4-BE49-F238E27FC236}">
                  <a16:creationId xmlns:a16="http://schemas.microsoft.com/office/drawing/2014/main" id="{016F9691-45CF-46FE-AA70-9A990927E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0">
              <a:extLst>
                <a:ext uri="{FF2B5EF4-FFF2-40B4-BE49-F238E27FC236}">
                  <a16:creationId xmlns:a16="http://schemas.microsoft.com/office/drawing/2014/main" id="{B225A0DC-7ECA-4E20-9B61-D8C8A44DBA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1">
              <a:extLst>
                <a:ext uri="{FF2B5EF4-FFF2-40B4-BE49-F238E27FC236}">
                  <a16:creationId xmlns:a16="http://schemas.microsoft.com/office/drawing/2014/main" id="{CD8BE105-8632-48C6-98AA-3BC083F5C5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2">
              <a:extLst>
                <a:ext uri="{FF2B5EF4-FFF2-40B4-BE49-F238E27FC236}">
                  <a16:creationId xmlns:a16="http://schemas.microsoft.com/office/drawing/2014/main" id="{E8E80D59-7153-46E8-8ECB-43A44D2BD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3">
              <a:extLst>
                <a:ext uri="{FF2B5EF4-FFF2-40B4-BE49-F238E27FC236}">
                  <a16:creationId xmlns:a16="http://schemas.microsoft.com/office/drawing/2014/main" id="{79FC4AC3-30A3-4A82-9A40-93045F67B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4">
              <a:extLst>
                <a:ext uri="{FF2B5EF4-FFF2-40B4-BE49-F238E27FC236}">
                  <a16:creationId xmlns:a16="http://schemas.microsoft.com/office/drawing/2014/main" id="{3AB54E72-92A4-46A2-9ABB-FCC8E9296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5">
              <a:extLst>
                <a:ext uri="{FF2B5EF4-FFF2-40B4-BE49-F238E27FC236}">
                  <a16:creationId xmlns:a16="http://schemas.microsoft.com/office/drawing/2014/main" id="{E9B7B1E9-6B5C-4ABF-A6A4-475C1FFFF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16">
              <a:extLst>
                <a:ext uri="{FF2B5EF4-FFF2-40B4-BE49-F238E27FC236}">
                  <a16:creationId xmlns:a16="http://schemas.microsoft.com/office/drawing/2014/main" id="{C7EEDC3D-B057-4D89-9724-8F25D6CBD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17">
              <a:extLst>
                <a:ext uri="{FF2B5EF4-FFF2-40B4-BE49-F238E27FC236}">
                  <a16:creationId xmlns:a16="http://schemas.microsoft.com/office/drawing/2014/main" id="{500387AB-FCEB-410E-9E89-515ABF95E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18">
              <a:extLst>
                <a:ext uri="{FF2B5EF4-FFF2-40B4-BE49-F238E27FC236}">
                  <a16:creationId xmlns:a16="http://schemas.microsoft.com/office/drawing/2014/main" id="{22E285A3-9B96-4499-B043-4F370F6301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19">
              <a:extLst>
                <a:ext uri="{FF2B5EF4-FFF2-40B4-BE49-F238E27FC236}">
                  <a16:creationId xmlns:a16="http://schemas.microsoft.com/office/drawing/2014/main" id="{1B908973-8AE8-4B7B-B100-336A717739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20">
              <a:extLst>
                <a:ext uri="{FF2B5EF4-FFF2-40B4-BE49-F238E27FC236}">
                  <a16:creationId xmlns:a16="http://schemas.microsoft.com/office/drawing/2014/main" id="{1375AF14-9ABC-434E-8402-76DB53F6C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1">
              <a:extLst>
                <a:ext uri="{FF2B5EF4-FFF2-40B4-BE49-F238E27FC236}">
                  <a16:creationId xmlns:a16="http://schemas.microsoft.com/office/drawing/2014/main" id="{A87E967F-2771-47FD-AE1F-15AF226C6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2">
              <a:extLst>
                <a:ext uri="{FF2B5EF4-FFF2-40B4-BE49-F238E27FC236}">
                  <a16:creationId xmlns:a16="http://schemas.microsoft.com/office/drawing/2014/main" id="{0C0CF095-E9ED-43B6-921B-11B4DFB4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3">
              <a:extLst>
                <a:ext uri="{FF2B5EF4-FFF2-40B4-BE49-F238E27FC236}">
                  <a16:creationId xmlns:a16="http://schemas.microsoft.com/office/drawing/2014/main" id="{DA7EF2E6-E052-449B-A100-FC852D03C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4">
              <a:extLst>
                <a:ext uri="{FF2B5EF4-FFF2-40B4-BE49-F238E27FC236}">
                  <a16:creationId xmlns:a16="http://schemas.microsoft.com/office/drawing/2014/main" id="{009D9541-5AEC-4746-9DAB-628470FA41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5">
              <a:extLst>
                <a:ext uri="{FF2B5EF4-FFF2-40B4-BE49-F238E27FC236}">
                  <a16:creationId xmlns:a16="http://schemas.microsoft.com/office/drawing/2014/main" id="{5D126454-24AF-4FEA-8F3B-4BAB4A1EB9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26">
              <a:extLst>
                <a:ext uri="{FF2B5EF4-FFF2-40B4-BE49-F238E27FC236}">
                  <a16:creationId xmlns:a16="http://schemas.microsoft.com/office/drawing/2014/main" id="{21170BD5-ADBC-495C-B8BD-5803DF4FE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27">
              <a:extLst>
                <a:ext uri="{FF2B5EF4-FFF2-40B4-BE49-F238E27FC236}">
                  <a16:creationId xmlns:a16="http://schemas.microsoft.com/office/drawing/2014/main" id="{CBD44F93-6078-4D44-B661-4EB0E9950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28">
              <a:extLst>
                <a:ext uri="{FF2B5EF4-FFF2-40B4-BE49-F238E27FC236}">
                  <a16:creationId xmlns:a16="http://schemas.microsoft.com/office/drawing/2014/main" id="{45E65DB2-3712-42F0-93B8-FCF56DB1D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29">
              <a:extLst>
                <a:ext uri="{FF2B5EF4-FFF2-40B4-BE49-F238E27FC236}">
                  <a16:creationId xmlns:a16="http://schemas.microsoft.com/office/drawing/2014/main" id="{056EA474-333E-4482-9A08-C13AA1C2C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30">
              <a:extLst>
                <a:ext uri="{FF2B5EF4-FFF2-40B4-BE49-F238E27FC236}">
                  <a16:creationId xmlns:a16="http://schemas.microsoft.com/office/drawing/2014/main" id="{7625672A-2B87-440F-A4EA-316D3877C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1">
              <a:extLst>
                <a:ext uri="{FF2B5EF4-FFF2-40B4-BE49-F238E27FC236}">
                  <a16:creationId xmlns:a16="http://schemas.microsoft.com/office/drawing/2014/main" id="{29B854F1-1233-46AD-B832-38BBBA7EA6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2">
              <a:extLst>
                <a:ext uri="{FF2B5EF4-FFF2-40B4-BE49-F238E27FC236}">
                  <a16:creationId xmlns:a16="http://schemas.microsoft.com/office/drawing/2014/main" id="{C08F52CD-3E28-4262-B4F6-59DFB1285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DB72564E-BD73-4A72-A746-1868092EDC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4">
              <a:extLst>
                <a:ext uri="{FF2B5EF4-FFF2-40B4-BE49-F238E27FC236}">
                  <a16:creationId xmlns:a16="http://schemas.microsoft.com/office/drawing/2014/main" id="{BF307901-670F-4D61-852C-FD6D7C83F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5">
              <a:extLst>
                <a:ext uri="{FF2B5EF4-FFF2-40B4-BE49-F238E27FC236}">
                  <a16:creationId xmlns:a16="http://schemas.microsoft.com/office/drawing/2014/main" id="{61EA73CD-C6A3-4252-9AF0-8749345E6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36">
              <a:extLst>
                <a:ext uri="{FF2B5EF4-FFF2-40B4-BE49-F238E27FC236}">
                  <a16:creationId xmlns:a16="http://schemas.microsoft.com/office/drawing/2014/main" id="{554217B1-DE75-417E-B7D0-233320BE59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37">
              <a:extLst>
                <a:ext uri="{FF2B5EF4-FFF2-40B4-BE49-F238E27FC236}">
                  <a16:creationId xmlns:a16="http://schemas.microsoft.com/office/drawing/2014/main" id="{D985DAC8-BBB3-4137-9160-BA02CFFF1F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38">
              <a:extLst>
                <a:ext uri="{FF2B5EF4-FFF2-40B4-BE49-F238E27FC236}">
                  <a16:creationId xmlns:a16="http://schemas.microsoft.com/office/drawing/2014/main" id="{82127D24-C41B-4AC6-BE3C-21DDE5E75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39">
              <a:extLst>
                <a:ext uri="{FF2B5EF4-FFF2-40B4-BE49-F238E27FC236}">
                  <a16:creationId xmlns:a16="http://schemas.microsoft.com/office/drawing/2014/main" id="{26F3D97C-ECC2-4C9D-9C2E-A4BB54A56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40">
              <a:extLst>
                <a:ext uri="{FF2B5EF4-FFF2-40B4-BE49-F238E27FC236}">
                  <a16:creationId xmlns:a16="http://schemas.microsoft.com/office/drawing/2014/main" id="{8528C489-1E39-4EAA-916C-F5D4CBE01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1">
              <a:extLst>
                <a:ext uri="{FF2B5EF4-FFF2-40B4-BE49-F238E27FC236}">
                  <a16:creationId xmlns:a16="http://schemas.microsoft.com/office/drawing/2014/main" id="{B0DD7ED7-C458-43A1-A436-277A31301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7" name="文本占位符 77">
            <a:extLst>
              <a:ext uri="{FF2B5EF4-FFF2-40B4-BE49-F238E27FC236}">
                <a16:creationId xmlns:a16="http://schemas.microsoft.com/office/drawing/2014/main" id="{C2EE9811-84DA-482E-9F23-3E456E5B51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14476" y="2442615"/>
            <a:ext cx="7754400" cy="721821"/>
          </a:xfrm>
          <a:prstGeom prst="rect">
            <a:avLst/>
          </a:prstGeom>
        </p:spPr>
        <p:txBody>
          <a:bodyPr lIns="0" rIns="0" anchor="ctr"/>
          <a:lstStyle>
            <a:lvl1pPr marL="0" indent="0" algn="l">
              <a:lnSpc>
                <a:spcPct val="100000"/>
              </a:lnSpc>
              <a:buNone/>
              <a:defRPr sz="4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</a:p>
        </p:txBody>
      </p:sp>
      <p:sp>
        <p:nvSpPr>
          <p:cNvPr id="78" name="文本占位符 77">
            <a:extLst>
              <a:ext uri="{FF2B5EF4-FFF2-40B4-BE49-F238E27FC236}">
                <a16:creationId xmlns:a16="http://schemas.microsoft.com/office/drawing/2014/main" id="{156B0322-864D-4376-AB61-7454A2C85B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14476" y="3343161"/>
            <a:ext cx="3231228" cy="485081"/>
          </a:xfrm>
          <a:prstGeom prst="rect">
            <a:avLst/>
          </a:prstGeom>
        </p:spPr>
        <p:txBody>
          <a:bodyPr lIns="0" rIns="0" anchor="ctr"/>
          <a:lstStyle>
            <a:lvl1pPr marL="0" indent="0" algn="dist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单击编辑答辩副标题</a:t>
            </a:r>
          </a:p>
        </p:txBody>
      </p:sp>
    </p:spTree>
    <p:extLst>
      <p:ext uri="{BB962C8B-B14F-4D97-AF65-F5344CB8AC3E}">
        <p14:creationId xmlns:p14="http://schemas.microsoft.com/office/powerpoint/2010/main" val="3131981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6188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73CFC9-8363-4487-A32C-B1BEBA8F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218" y="202011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28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702DD92-BF7E-4B21-813D-9797BE040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7021" y="6494335"/>
            <a:ext cx="2743200" cy="341761"/>
          </a:xfrm>
          <a:prstGeom prst="rect">
            <a:avLst/>
          </a:prstGeom>
        </p:spPr>
        <p:txBody>
          <a:bodyPr/>
          <a:lstStyle>
            <a:lvl1pPr algn="r">
              <a:defRPr sz="1100" b="1" i="0">
                <a:solidFill>
                  <a:schemeClr val="accent1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grpSp>
        <p:nvGrpSpPr>
          <p:cNvPr id="6" name="Group 74">
            <a:extLst>
              <a:ext uri="{FF2B5EF4-FFF2-40B4-BE49-F238E27FC236}">
                <a16:creationId xmlns:a16="http://schemas.microsoft.com/office/drawing/2014/main" id="{D81BEAD8-85AD-4CBB-BA87-4A53B537F17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961824" y="317195"/>
            <a:ext cx="1557337" cy="433207"/>
            <a:chOff x="954" y="660"/>
            <a:chExt cx="1269" cy="353"/>
          </a:xfrm>
        </p:grpSpPr>
        <p:sp>
          <p:nvSpPr>
            <p:cNvPr id="7" name="Freeform 75">
              <a:extLst>
                <a:ext uri="{FF2B5EF4-FFF2-40B4-BE49-F238E27FC236}">
                  <a16:creationId xmlns:a16="http://schemas.microsoft.com/office/drawing/2014/main" id="{4306C008-4D53-479B-87DC-7BDDC8016E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76">
              <a:extLst>
                <a:ext uri="{FF2B5EF4-FFF2-40B4-BE49-F238E27FC236}">
                  <a16:creationId xmlns:a16="http://schemas.microsoft.com/office/drawing/2014/main" id="{CFD155C6-2C4C-432F-B3E6-321873FD12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77">
              <a:extLst>
                <a:ext uri="{FF2B5EF4-FFF2-40B4-BE49-F238E27FC236}">
                  <a16:creationId xmlns:a16="http://schemas.microsoft.com/office/drawing/2014/main" id="{4D10D138-D44D-4B21-8DDB-DB3BC00CBF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8">
              <a:extLst>
                <a:ext uri="{FF2B5EF4-FFF2-40B4-BE49-F238E27FC236}">
                  <a16:creationId xmlns:a16="http://schemas.microsoft.com/office/drawing/2014/main" id="{16D53ADB-782D-4E41-9FE8-830E33A50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79">
              <a:extLst>
                <a:ext uri="{FF2B5EF4-FFF2-40B4-BE49-F238E27FC236}">
                  <a16:creationId xmlns:a16="http://schemas.microsoft.com/office/drawing/2014/main" id="{23C6EFEA-7756-49F4-9DBD-30C5EC72DC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80">
              <a:extLst>
                <a:ext uri="{FF2B5EF4-FFF2-40B4-BE49-F238E27FC236}">
                  <a16:creationId xmlns:a16="http://schemas.microsoft.com/office/drawing/2014/main" id="{06398542-6917-4000-BFD4-B1F6B4CF91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81">
              <a:extLst>
                <a:ext uri="{FF2B5EF4-FFF2-40B4-BE49-F238E27FC236}">
                  <a16:creationId xmlns:a16="http://schemas.microsoft.com/office/drawing/2014/main" id="{9A0D369A-CD3E-450F-8695-EEB58B5D9E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82">
              <a:extLst>
                <a:ext uri="{FF2B5EF4-FFF2-40B4-BE49-F238E27FC236}">
                  <a16:creationId xmlns:a16="http://schemas.microsoft.com/office/drawing/2014/main" id="{165959AA-56B9-4F28-8500-FDF2FCF7DF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83">
              <a:extLst>
                <a:ext uri="{FF2B5EF4-FFF2-40B4-BE49-F238E27FC236}">
                  <a16:creationId xmlns:a16="http://schemas.microsoft.com/office/drawing/2014/main" id="{22808A04-028B-415F-A830-4F4E8DFE3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84">
              <a:extLst>
                <a:ext uri="{FF2B5EF4-FFF2-40B4-BE49-F238E27FC236}">
                  <a16:creationId xmlns:a16="http://schemas.microsoft.com/office/drawing/2014/main" id="{3A8F4F4E-58C0-47A4-9972-C43914F183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85">
              <a:extLst>
                <a:ext uri="{FF2B5EF4-FFF2-40B4-BE49-F238E27FC236}">
                  <a16:creationId xmlns:a16="http://schemas.microsoft.com/office/drawing/2014/main" id="{8DB7D6AC-873E-4DA3-AC2D-3E4704B2A9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86">
              <a:extLst>
                <a:ext uri="{FF2B5EF4-FFF2-40B4-BE49-F238E27FC236}">
                  <a16:creationId xmlns:a16="http://schemas.microsoft.com/office/drawing/2014/main" id="{3A9D498B-46BE-4055-A48C-0A18CC5E53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87">
              <a:extLst>
                <a:ext uri="{FF2B5EF4-FFF2-40B4-BE49-F238E27FC236}">
                  <a16:creationId xmlns:a16="http://schemas.microsoft.com/office/drawing/2014/main" id="{5CBEA33D-5CD1-43C1-97C3-6A87B3B91F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8">
              <a:extLst>
                <a:ext uri="{FF2B5EF4-FFF2-40B4-BE49-F238E27FC236}">
                  <a16:creationId xmlns:a16="http://schemas.microsoft.com/office/drawing/2014/main" id="{4635C5A0-26DC-44A3-BB50-16B1ED32F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89">
              <a:extLst>
                <a:ext uri="{FF2B5EF4-FFF2-40B4-BE49-F238E27FC236}">
                  <a16:creationId xmlns:a16="http://schemas.microsoft.com/office/drawing/2014/main" id="{9C138777-C4AA-493B-A11B-92E825C06B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90">
              <a:extLst>
                <a:ext uri="{FF2B5EF4-FFF2-40B4-BE49-F238E27FC236}">
                  <a16:creationId xmlns:a16="http://schemas.microsoft.com/office/drawing/2014/main" id="{6A1F8203-DE09-4A8B-A300-2B782720A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91">
              <a:extLst>
                <a:ext uri="{FF2B5EF4-FFF2-40B4-BE49-F238E27FC236}">
                  <a16:creationId xmlns:a16="http://schemas.microsoft.com/office/drawing/2014/main" id="{60097EB1-E8C1-4137-AF99-8DA3658513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92">
              <a:extLst>
                <a:ext uri="{FF2B5EF4-FFF2-40B4-BE49-F238E27FC236}">
                  <a16:creationId xmlns:a16="http://schemas.microsoft.com/office/drawing/2014/main" id="{2F7C216D-280A-4FBA-A92E-1523EEE326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93">
              <a:extLst>
                <a:ext uri="{FF2B5EF4-FFF2-40B4-BE49-F238E27FC236}">
                  <a16:creationId xmlns:a16="http://schemas.microsoft.com/office/drawing/2014/main" id="{B8D6D20E-EC7F-4522-B269-F6322F8F7E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94">
              <a:extLst>
                <a:ext uri="{FF2B5EF4-FFF2-40B4-BE49-F238E27FC236}">
                  <a16:creationId xmlns:a16="http://schemas.microsoft.com/office/drawing/2014/main" id="{A47DA623-0FEF-4722-83E0-CFD57D046A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95">
              <a:extLst>
                <a:ext uri="{FF2B5EF4-FFF2-40B4-BE49-F238E27FC236}">
                  <a16:creationId xmlns:a16="http://schemas.microsoft.com/office/drawing/2014/main" id="{0849BDAE-CDC3-4FA1-9BCC-809AA1A78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96">
              <a:extLst>
                <a:ext uri="{FF2B5EF4-FFF2-40B4-BE49-F238E27FC236}">
                  <a16:creationId xmlns:a16="http://schemas.microsoft.com/office/drawing/2014/main" id="{1061A279-9DB7-473F-A96F-3E7BE93CCD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97">
              <a:extLst>
                <a:ext uri="{FF2B5EF4-FFF2-40B4-BE49-F238E27FC236}">
                  <a16:creationId xmlns:a16="http://schemas.microsoft.com/office/drawing/2014/main" id="{53D77FAC-8A4C-4FD3-AE68-B34E792FC5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98">
              <a:extLst>
                <a:ext uri="{FF2B5EF4-FFF2-40B4-BE49-F238E27FC236}">
                  <a16:creationId xmlns:a16="http://schemas.microsoft.com/office/drawing/2014/main" id="{BDB852DA-7BF7-4DA5-8D47-0C7C22BC42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99">
              <a:extLst>
                <a:ext uri="{FF2B5EF4-FFF2-40B4-BE49-F238E27FC236}">
                  <a16:creationId xmlns:a16="http://schemas.microsoft.com/office/drawing/2014/main" id="{7D9F34C6-C3BE-4C10-9503-E69A2CEAA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00">
              <a:extLst>
                <a:ext uri="{FF2B5EF4-FFF2-40B4-BE49-F238E27FC236}">
                  <a16:creationId xmlns:a16="http://schemas.microsoft.com/office/drawing/2014/main" id="{FEF9E7A8-95C9-4C6B-9D9B-27F8ADE056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01">
              <a:extLst>
                <a:ext uri="{FF2B5EF4-FFF2-40B4-BE49-F238E27FC236}">
                  <a16:creationId xmlns:a16="http://schemas.microsoft.com/office/drawing/2014/main" id="{DD485E03-A0DB-40BA-8BD9-F34E2964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02">
              <a:extLst>
                <a:ext uri="{FF2B5EF4-FFF2-40B4-BE49-F238E27FC236}">
                  <a16:creationId xmlns:a16="http://schemas.microsoft.com/office/drawing/2014/main" id="{EC0AFDC2-69E6-4639-899C-CB60C2563D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03">
              <a:extLst>
                <a:ext uri="{FF2B5EF4-FFF2-40B4-BE49-F238E27FC236}">
                  <a16:creationId xmlns:a16="http://schemas.microsoft.com/office/drawing/2014/main" id="{3E91A10F-8FCF-464D-85EE-39E128206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04">
              <a:extLst>
                <a:ext uri="{FF2B5EF4-FFF2-40B4-BE49-F238E27FC236}">
                  <a16:creationId xmlns:a16="http://schemas.microsoft.com/office/drawing/2014/main" id="{6ECF6C43-28BA-455F-8B3B-E83822D47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05">
              <a:extLst>
                <a:ext uri="{FF2B5EF4-FFF2-40B4-BE49-F238E27FC236}">
                  <a16:creationId xmlns:a16="http://schemas.microsoft.com/office/drawing/2014/main" id="{25806274-7683-47C3-9EE7-CF5DF04DB0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06">
              <a:extLst>
                <a:ext uri="{FF2B5EF4-FFF2-40B4-BE49-F238E27FC236}">
                  <a16:creationId xmlns:a16="http://schemas.microsoft.com/office/drawing/2014/main" id="{00426AAF-A567-409A-B56B-37158EA96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07">
              <a:extLst>
                <a:ext uri="{FF2B5EF4-FFF2-40B4-BE49-F238E27FC236}">
                  <a16:creationId xmlns:a16="http://schemas.microsoft.com/office/drawing/2014/main" id="{1A427C32-CF4A-4C86-AD72-0FD495033E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08">
              <a:extLst>
                <a:ext uri="{FF2B5EF4-FFF2-40B4-BE49-F238E27FC236}">
                  <a16:creationId xmlns:a16="http://schemas.microsoft.com/office/drawing/2014/main" id="{A1D3527C-A241-4119-BEFC-9D3D679992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09">
              <a:extLst>
                <a:ext uri="{FF2B5EF4-FFF2-40B4-BE49-F238E27FC236}">
                  <a16:creationId xmlns:a16="http://schemas.microsoft.com/office/drawing/2014/main" id="{41FA1A86-E9FA-412B-B787-81DA268C1B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10">
              <a:extLst>
                <a:ext uri="{FF2B5EF4-FFF2-40B4-BE49-F238E27FC236}">
                  <a16:creationId xmlns:a16="http://schemas.microsoft.com/office/drawing/2014/main" id="{DE142541-2B6F-42DC-8026-C585BAB663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11">
              <a:extLst>
                <a:ext uri="{FF2B5EF4-FFF2-40B4-BE49-F238E27FC236}">
                  <a16:creationId xmlns:a16="http://schemas.microsoft.com/office/drawing/2014/main" id="{2B9C497A-7469-4876-A643-FDBA4A4B1E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12">
              <a:extLst>
                <a:ext uri="{FF2B5EF4-FFF2-40B4-BE49-F238E27FC236}">
                  <a16:creationId xmlns:a16="http://schemas.microsoft.com/office/drawing/2014/main" id="{DB0CB195-F705-4D7A-99E3-DE906EB60A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113">
              <a:extLst>
                <a:ext uri="{FF2B5EF4-FFF2-40B4-BE49-F238E27FC236}">
                  <a16:creationId xmlns:a16="http://schemas.microsoft.com/office/drawing/2014/main" id="{D57595D3-0050-4447-8FA2-F8424835D3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14">
              <a:extLst>
                <a:ext uri="{FF2B5EF4-FFF2-40B4-BE49-F238E27FC236}">
                  <a16:creationId xmlns:a16="http://schemas.microsoft.com/office/drawing/2014/main" id="{D6A14826-FB63-4FAA-983D-991D5DF6E2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15">
              <a:extLst>
                <a:ext uri="{FF2B5EF4-FFF2-40B4-BE49-F238E27FC236}">
                  <a16:creationId xmlns:a16="http://schemas.microsoft.com/office/drawing/2014/main" id="{66A337A4-D624-4CDE-BE7F-9C67685AD0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16">
              <a:extLst>
                <a:ext uri="{FF2B5EF4-FFF2-40B4-BE49-F238E27FC236}">
                  <a16:creationId xmlns:a16="http://schemas.microsoft.com/office/drawing/2014/main" id="{7D43AD26-DB94-4E22-AFC4-B23FB8A81E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17">
              <a:extLst>
                <a:ext uri="{FF2B5EF4-FFF2-40B4-BE49-F238E27FC236}">
                  <a16:creationId xmlns:a16="http://schemas.microsoft.com/office/drawing/2014/main" id="{6E41336B-73AC-45A6-B014-D58BE4DE0B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18">
              <a:extLst>
                <a:ext uri="{FF2B5EF4-FFF2-40B4-BE49-F238E27FC236}">
                  <a16:creationId xmlns:a16="http://schemas.microsoft.com/office/drawing/2014/main" id="{E0A0B577-7364-4EC0-A49F-9574BE77B0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19">
              <a:extLst>
                <a:ext uri="{FF2B5EF4-FFF2-40B4-BE49-F238E27FC236}">
                  <a16:creationId xmlns:a16="http://schemas.microsoft.com/office/drawing/2014/main" id="{2A5E47E8-48F5-479A-B1D1-5578298042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20">
              <a:extLst>
                <a:ext uri="{FF2B5EF4-FFF2-40B4-BE49-F238E27FC236}">
                  <a16:creationId xmlns:a16="http://schemas.microsoft.com/office/drawing/2014/main" id="{B2488DE6-D3CA-4B6B-B82C-0AC393DE0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21">
              <a:extLst>
                <a:ext uri="{FF2B5EF4-FFF2-40B4-BE49-F238E27FC236}">
                  <a16:creationId xmlns:a16="http://schemas.microsoft.com/office/drawing/2014/main" id="{4F10E422-E03A-4A49-B232-CA2EAA227F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22">
              <a:extLst>
                <a:ext uri="{FF2B5EF4-FFF2-40B4-BE49-F238E27FC236}">
                  <a16:creationId xmlns:a16="http://schemas.microsoft.com/office/drawing/2014/main" id="{3130D05D-598D-4453-B645-DD47803243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23">
              <a:extLst>
                <a:ext uri="{FF2B5EF4-FFF2-40B4-BE49-F238E27FC236}">
                  <a16:creationId xmlns:a16="http://schemas.microsoft.com/office/drawing/2014/main" id="{C902CD46-90EA-448A-97A8-0A73482A36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24">
              <a:extLst>
                <a:ext uri="{FF2B5EF4-FFF2-40B4-BE49-F238E27FC236}">
                  <a16:creationId xmlns:a16="http://schemas.microsoft.com/office/drawing/2014/main" id="{8A3E5E06-DFA6-4AB3-A010-8164F1EE73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25">
              <a:extLst>
                <a:ext uri="{FF2B5EF4-FFF2-40B4-BE49-F238E27FC236}">
                  <a16:creationId xmlns:a16="http://schemas.microsoft.com/office/drawing/2014/main" id="{3E06ACD5-8A89-488D-90B6-DBB655EE59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26">
              <a:extLst>
                <a:ext uri="{FF2B5EF4-FFF2-40B4-BE49-F238E27FC236}">
                  <a16:creationId xmlns:a16="http://schemas.microsoft.com/office/drawing/2014/main" id="{9EC7E998-2413-4D17-AC3D-007ECCFD6E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27">
              <a:extLst>
                <a:ext uri="{FF2B5EF4-FFF2-40B4-BE49-F238E27FC236}">
                  <a16:creationId xmlns:a16="http://schemas.microsoft.com/office/drawing/2014/main" id="{87034C48-4C46-4CC6-8C3F-C72294311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28">
              <a:extLst>
                <a:ext uri="{FF2B5EF4-FFF2-40B4-BE49-F238E27FC236}">
                  <a16:creationId xmlns:a16="http://schemas.microsoft.com/office/drawing/2014/main" id="{62BB485F-14AA-444F-9BBD-664844BE46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29">
              <a:extLst>
                <a:ext uri="{FF2B5EF4-FFF2-40B4-BE49-F238E27FC236}">
                  <a16:creationId xmlns:a16="http://schemas.microsoft.com/office/drawing/2014/main" id="{3D0C34D8-A472-4443-A35F-080648012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30">
              <a:extLst>
                <a:ext uri="{FF2B5EF4-FFF2-40B4-BE49-F238E27FC236}">
                  <a16:creationId xmlns:a16="http://schemas.microsoft.com/office/drawing/2014/main" id="{CAF8E6EF-E073-4B9D-AB0B-AD7056964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1">
              <a:extLst>
                <a:ext uri="{FF2B5EF4-FFF2-40B4-BE49-F238E27FC236}">
                  <a16:creationId xmlns:a16="http://schemas.microsoft.com/office/drawing/2014/main" id="{2A5CF4D6-EB61-4632-B855-265C5250FD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32">
              <a:extLst>
                <a:ext uri="{FF2B5EF4-FFF2-40B4-BE49-F238E27FC236}">
                  <a16:creationId xmlns:a16="http://schemas.microsoft.com/office/drawing/2014/main" id="{CEE2E0C9-3684-47A2-BB78-B22B7A10CA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33">
              <a:extLst>
                <a:ext uri="{FF2B5EF4-FFF2-40B4-BE49-F238E27FC236}">
                  <a16:creationId xmlns:a16="http://schemas.microsoft.com/office/drawing/2014/main" id="{C7936461-76AD-4178-8B9D-4642E11E48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34">
              <a:extLst>
                <a:ext uri="{FF2B5EF4-FFF2-40B4-BE49-F238E27FC236}">
                  <a16:creationId xmlns:a16="http://schemas.microsoft.com/office/drawing/2014/main" id="{5287D644-5BCE-4854-A3D4-2686926280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35">
              <a:extLst>
                <a:ext uri="{FF2B5EF4-FFF2-40B4-BE49-F238E27FC236}">
                  <a16:creationId xmlns:a16="http://schemas.microsoft.com/office/drawing/2014/main" id="{5AD27EB2-9C8F-40D0-A9D7-A7C40CC141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36">
              <a:extLst>
                <a:ext uri="{FF2B5EF4-FFF2-40B4-BE49-F238E27FC236}">
                  <a16:creationId xmlns:a16="http://schemas.microsoft.com/office/drawing/2014/main" id="{BAF1B803-A062-4808-971A-02900DC6B0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137">
              <a:extLst>
                <a:ext uri="{FF2B5EF4-FFF2-40B4-BE49-F238E27FC236}">
                  <a16:creationId xmlns:a16="http://schemas.microsoft.com/office/drawing/2014/main" id="{3F07648F-C395-4071-9EEB-3EE714AE49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38">
              <a:extLst>
                <a:ext uri="{FF2B5EF4-FFF2-40B4-BE49-F238E27FC236}">
                  <a16:creationId xmlns:a16="http://schemas.microsoft.com/office/drawing/2014/main" id="{679A93A4-0DAD-431E-B379-BA76BDC20F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139">
              <a:extLst>
                <a:ext uri="{FF2B5EF4-FFF2-40B4-BE49-F238E27FC236}">
                  <a16:creationId xmlns:a16="http://schemas.microsoft.com/office/drawing/2014/main" id="{B8270F11-010A-4DF4-A2D5-E8FA536157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40">
              <a:extLst>
                <a:ext uri="{FF2B5EF4-FFF2-40B4-BE49-F238E27FC236}">
                  <a16:creationId xmlns:a16="http://schemas.microsoft.com/office/drawing/2014/main" id="{EB1AE29F-5C29-45C4-B15E-575AE876BF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41">
              <a:extLst>
                <a:ext uri="{FF2B5EF4-FFF2-40B4-BE49-F238E27FC236}">
                  <a16:creationId xmlns:a16="http://schemas.microsoft.com/office/drawing/2014/main" id="{B964BC04-307D-44DE-BE24-67614204DC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B222798C-A44D-4340-87A3-6676E71C09B2}"/>
              </a:ext>
            </a:extLst>
          </p:cNvPr>
          <p:cNvCxnSpPr/>
          <p:nvPr userDrawn="1"/>
        </p:nvCxnSpPr>
        <p:spPr>
          <a:xfrm>
            <a:off x="719833" y="803088"/>
            <a:ext cx="10790378" cy="0"/>
          </a:xfrm>
          <a:prstGeom prst="line">
            <a:avLst/>
          </a:prstGeom>
          <a:ln w="38100">
            <a:solidFill>
              <a:srgbClr val="0442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CE9A27BC-B0E8-46B7-B1FC-5215B0FCA1B4}"/>
              </a:ext>
            </a:extLst>
          </p:cNvPr>
          <p:cNvSpPr/>
          <p:nvPr userDrawn="1"/>
        </p:nvSpPr>
        <p:spPr>
          <a:xfrm>
            <a:off x="304647" y="-519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3AD9DEE-FAD7-4DEE-99F0-4F8DF198B7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353" y="6468880"/>
            <a:ext cx="1865182" cy="39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39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73CFC9-8363-4487-A32C-B1BEBA8F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208" y="202011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28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08134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26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0D23AC-4580-4210-BB08-5EBF58B8A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3382" y="6232973"/>
            <a:ext cx="2743200" cy="341761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3" name="Group 74">
            <a:extLst>
              <a:ext uri="{FF2B5EF4-FFF2-40B4-BE49-F238E27FC236}">
                <a16:creationId xmlns:a16="http://schemas.microsoft.com/office/drawing/2014/main" id="{FDE1B2FB-A61D-44E3-B6FC-5AD6BFA9E35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873198" y="224064"/>
            <a:ext cx="1873384" cy="521122"/>
            <a:chOff x="954" y="660"/>
            <a:chExt cx="1269" cy="353"/>
          </a:xfrm>
          <a:solidFill>
            <a:schemeClr val="tx2"/>
          </a:solidFill>
        </p:grpSpPr>
        <p:sp>
          <p:nvSpPr>
            <p:cNvPr id="5" name="Freeform 75">
              <a:extLst>
                <a:ext uri="{FF2B5EF4-FFF2-40B4-BE49-F238E27FC236}">
                  <a16:creationId xmlns:a16="http://schemas.microsoft.com/office/drawing/2014/main" id="{05E22588-9013-4B4F-922D-5C9641893C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" name="Freeform 76">
              <a:extLst>
                <a:ext uri="{FF2B5EF4-FFF2-40B4-BE49-F238E27FC236}">
                  <a16:creationId xmlns:a16="http://schemas.microsoft.com/office/drawing/2014/main" id="{6E5D1ED1-2BBA-4D23-A34C-B23A2461E4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" name="Freeform 77">
              <a:extLst>
                <a:ext uri="{FF2B5EF4-FFF2-40B4-BE49-F238E27FC236}">
                  <a16:creationId xmlns:a16="http://schemas.microsoft.com/office/drawing/2014/main" id="{BA1F6B86-C881-48F2-B896-664F79FA29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8" name="Freeform 78">
              <a:extLst>
                <a:ext uri="{FF2B5EF4-FFF2-40B4-BE49-F238E27FC236}">
                  <a16:creationId xmlns:a16="http://schemas.microsoft.com/office/drawing/2014/main" id="{2465D3CF-11EB-456C-9ECC-8904434776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79">
              <a:extLst>
                <a:ext uri="{FF2B5EF4-FFF2-40B4-BE49-F238E27FC236}">
                  <a16:creationId xmlns:a16="http://schemas.microsoft.com/office/drawing/2014/main" id="{DDC7DE56-FB7C-4D95-B18E-F4B46AF368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80">
              <a:extLst>
                <a:ext uri="{FF2B5EF4-FFF2-40B4-BE49-F238E27FC236}">
                  <a16:creationId xmlns:a16="http://schemas.microsoft.com/office/drawing/2014/main" id="{7D3A18AF-77E8-4CDA-A371-05DE604D1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81">
              <a:extLst>
                <a:ext uri="{FF2B5EF4-FFF2-40B4-BE49-F238E27FC236}">
                  <a16:creationId xmlns:a16="http://schemas.microsoft.com/office/drawing/2014/main" id="{2A09AAC9-1C2B-4359-B763-9E523D9D1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82">
              <a:extLst>
                <a:ext uri="{FF2B5EF4-FFF2-40B4-BE49-F238E27FC236}">
                  <a16:creationId xmlns:a16="http://schemas.microsoft.com/office/drawing/2014/main" id="{51926786-9F3F-439B-B3B7-348D984F4E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83">
              <a:extLst>
                <a:ext uri="{FF2B5EF4-FFF2-40B4-BE49-F238E27FC236}">
                  <a16:creationId xmlns:a16="http://schemas.microsoft.com/office/drawing/2014/main" id="{6CB44588-013D-4EE9-8F1E-18D814434C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84">
              <a:extLst>
                <a:ext uri="{FF2B5EF4-FFF2-40B4-BE49-F238E27FC236}">
                  <a16:creationId xmlns:a16="http://schemas.microsoft.com/office/drawing/2014/main" id="{7EDB998C-89F4-431E-87BF-709A764672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85">
              <a:extLst>
                <a:ext uri="{FF2B5EF4-FFF2-40B4-BE49-F238E27FC236}">
                  <a16:creationId xmlns:a16="http://schemas.microsoft.com/office/drawing/2014/main" id="{F845B27E-D02C-4F06-A94A-E44BBC8F6F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86">
              <a:extLst>
                <a:ext uri="{FF2B5EF4-FFF2-40B4-BE49-F238E27FC236}">
                  <a16:creationId xmlns:a16="http://schemas.microsoft.com/office/drawing/2014/main" id="{5AF4DE1D-6810-4566-8CE3-3644ED4192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87">
              <a:extLst>
                <a:ext uri="{FF2B5EF4-FFF2-40B4-BE49-F238E27FC236}">
                  <a16:creationId xmlns:a16="http://schemas.microsoft.com/office/drawing/2014/main" id="{5BDCE5CA-6421-4425-8743-4582C7D60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88">
              <a:extLst>
                <a:ext uri="{FF2B5EF4-FFF2-40B4-BE49-F238E27FC236}">
                  <a16:creationId xmlns:a16="http://schemas.microsoft.com/office/drawing/2014/main" id="{F1EBB270-8E32-4DEB-99F8-322DD37609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89">
              <a:extLst>
                <a:ext uri="{FF2B5EF4-FFF2-40B4-BE49-F238E27FC236}">
                  <a16:creationId xmlns:a16="http://schemas.microsoft.com/office/drawing/2014/main" id="{BBA9315E-BB00-4149-B5BF-5CA424CF5E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90">
              <a:extLst>
                <a:ext uri="{FF2B5EF4-FFF2-40B4-BE49-F238E27FC236}">
                  <a16:creationId xmlns:a16="http://schemas.microsoft.com/office/drawing/2014/main" id="{98162FDD-F507-459F-9F82-1F8AC616AD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1">
              <a:extLst>
                <a:ext uri="{FF2B5EF4-FFF2-40B4-BE49-F238E27FC236}">
                  <a16:creationId xmlns:a16="http://schemas.microsoft.com/office/drawing/2014/main" id="{5FBD66CA-69D7-4410-9F22-16CEB1F37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92">
              <a:extLst>
                <a:ext uri="{FF2B5EF4-FFF2-40B4-BE49-F238E27FC236}">
                  <a16:creationId xmlns:a16="http://schemas.microsoft.com/office/drawing/2014/main" id="{20336E6D-ACE8-45B8-9830-68BBCE809D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93">
              <a:extLst>
                <a:ext uri="{FF2B5EF4-FFF2-40B4-BE49-F238E27FC236}">
                  <a16:creationId xmlns:a16="http://schemas.microsoft.com/office/drawing/2014/main" id="{BAABAF6B-2E23-4853-BFFC-D5D2CCA62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94">
              <a:extLst>
                <a:ext uri="{FF2B5EF4-FFF2-40B4-BE49-F238E27FC236}">
                  <a16:creationId xmlns:a16="http://schemas.microsoft.com/office/drawing/2014/main" id="{AB3895B2-8521-4548-A5D5-645C519E5C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95">
              <a:extLst>
                <a:ext uri="{FF2B5EF4-FFF2-40B4-BE49-F238E27FC236}">
                  <a16:creationId xmlns:a16="http://schemas.microsoft.com/office/drawing/2014/main" id="{235E662F-02F4-4A6F-ADCE-C0CC46EF5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96">
              <a:extLst>
                <a:ext uri="{FF2B5EF4-FFF2-40B4-BE49-F238E27FC236}">
                  <a16:creationId xmlns:a16="http://schemas.microsoft.com/office/drawing/2014/main" id="{940B24D3-4D32-428E-B7D3-6E3E6D9DC7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97">
              <a:extLst>
                <a:ext uri="{FF2B5EF4-FFF2-40B4-BE49-F238E27FC236}">
                  <a16:creationId xmlns:a16="http://schemas.microsoft.com/office/drawing/2014/main" id="{30E8CBF7-BA79-42C9-914B-36D4ABFE0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98">
              <a:extLst>
                <a:ext uri="{FF2B5EF4-FFF2-40B4-BE49-F238E27FC236}">
                  <a16:creationId xmlns:a16="http://schemas.microsoft.com/office/drawing/2014/main" id="{BFAD07D8-87CB-4AD2-8845-BB8F490DA3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99">
              <a:extLst>
                <a:ext uri="{FF2B5EF4-FFF2-40B4-BE49-F238E27FC236}">
                  <a16:creationId xmlns:a16="http://schemas.microsoft.com/office/drawing/2014/main" id="{B44383CC-373B-4965-92A6-875F809A94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100">
              <a:extLst>
                <a:ext uri="{FF2B5EF4-FFF2-40B4-BE49-F238E27FC236}">
                  <a16:creationId xmlns:a16="http://schemas.microsoft.com/office/drawing/2014/main" id="{A50794A3-1788-49CD-AEA0-250CFC8FD4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101">
              <a:extLst>
                <a:ext uri="{FF2B5EF4-FFF2-40B4-BE49-F238E27FC236}">
                  <a16:creationId xmlns:a16="http://schemas.microsoft.com/office/drawing/2014/main" id="{116463AD-4B12-404D-8BB2-6C3D3272AE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102">
              <a:extLst>
                <a:ext uri="{FF2B5EF4-FFF2-40B4-BE49-F238E27FC236}">
                  <a16:creationId xmlns:a16="http://schemas.microsoft.com/office/drawing/2014/main" id="{E3AFB79E-2EBA-4269-B088-5ECD2014ED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103">
              <a:extLst>
                <a:ext uri="{FF2B5EF4-FFF2-40B4-BE49-F238E27FC236}">
                  <a16:creationId xmlns:a16="http://schemas.microsoft.com/office/drawing/2014/main" id="{4DD6B9EC-7FFD-40D3-A97C-187D271CC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104">
              <a:extLst>
                <a:ext uri="{FF2B5EF4-FFF2-40B4-BE49-F238E27FC236}">
                  <a16:creationId xmlns:a16="http://schemas.microsoft.com/office/drawing/2014/main" id="{4D07D75A-8DD0-4B80-9F8F-C2582DB564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105">
              <a:extLst>
                <a:ext uri="{FF2B5EF4-FFF2-40B4-BE49-F238E27FC236}">
                  <a16:creationId xmlns:a16="http://schemas.microsoft.com/office/drawing/2014/main" id="{BA33A9B8-E292-44B5-B166-90EDE3E894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06">
              <a:extLst>
                <a:ext uri="{FF2B5EF4-FFF2-40B4-BE49-F238E27FC236}">
                  <a16:creationId xmlns:a16="http://schemas.microsoft.com/office/drawing/2014/main" id="{0CC706B8-DAAD-4E53-B5D6-B66B9A2953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07">
              <a:extLst>
                <a:ext uri="{FF2B5EF4-FFF2-40B4-BE49-F238E27FC236}">
                  <a16:creationId xmlns:a16="http://schemas.microsoft.com/office/drawing/2014/main" id="{119FC483-2164-4C16-BF31-5365301E60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08">
              <a:extLst>
                <a:ext uri="{FF2B5EF4-FFF2-40B4-BE49-F238E27FC236}">
                  <a16:creationId xmlns:a16="http://schemas.microsoft.com/office/drawing/2014/main" id="{ED1FD9E9-61FF-48CF-8FA5-6D9B891E74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09">
              <a:extLst>
                <a:ext uri="{FF2B5EF4-FFF2-40B4-BE49-F238E27FC236}">
                  <a16:creationId xmlns:a16="http://schemas.microsoft.com/office/drawing/2014/main" id="{FABB4B00-B4AE-48C6-9094-ACD4AFD5B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10">
              <a:extLst>
                <a:ext uri="{FF2B5EF4-FFF2-40B4-BE49-F238E27FC236}">
                  <a16:creationId xmlns:a16="http://schemas.microsoft.com/office/drawing/2014/main" id="{FE0DDC20-058C-42CA-B8E1-541F59C9C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11">
              <a:extLst>
                <a:ext uri="{FF2B5EF4-FFF2-40B4-BE49-F238E27FC236}">
                  <a16:creationId xmlns:a16="http://schemas.microsoft.com/office/drawing/2014/main" id="{55F7BC03-192C-48AD-AC13-06A2F9DAEA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12">
              <a:extLst>
                <a:ext uri="{FF2B5EF4-FFF2-40B4-BE49-F238E27FC236}">
                  <a16:creationId xmlns:a16="http://schemas.microsoft.com/office/drawing/2014/main" id="{1B7E42FE-1416-41F2-86FC-2933EBBB12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13">
              <a:extLst>
                <a:ext uri="{FF2B5EF4-FFF2-40B4-BE49-F238E27FC236}">
                  <a16:creationId xmlns:a16="http://schemas.microsoft.com/office/drawing/2014/main" id="{9CE54699-EB22-403D-B875-3AD92E4C1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14">
              <a:extLst>
                <a:ext uri="{FF2B5EF4-FFF2-40B4-BE49-F238E27FC236}">
                  <a16:creationId xmlns:a16="http://schemas.microsoft.com/office/drawing/2014/main" id="{31A44FCC-FA9C-4922-987E-AA083E1732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15">
              <a:extLst>
                <a:ext uri="{FF2B5EF4-FFF2-40B4-BE49-F238E27FC236}">
                  <a16:creationId xmlns:a16="http://schemas.microsoft.com/office/drawing/2014/main" id="{65B48BBF-6D89-4D3E-90E0-9FA8B2E23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116">
              <a:extLst>
                <a:ext uri="{FF2B5EF4-FFF2-40B4-BE49-F238E27FC236}">
                  <a16:creationId xmlns:a16="http://schemas.microsoft.com/office/drawing/2014/main" id="{BC67340A-2821-4279-8CD9-3C337C7DBE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117">
              <a:extLst>
                <a:ext uri="{FF2B5EF4-FFF2-40B4-BE49-F238E27FC236}">
                  <a16:creationId xmlns:a16="http://schemas.microsoft.com/office/drawing/2014/main" id="{001E2E5E-603E-452F-A24B-43A7060C34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118">
              <a:extLst>
                <a:ext uri="{FF2B5EF4-FFF2-40B4-BE49-F238E27FC236}">
                  <a16:creationId xmlns:a16="http://schemas.microsoft.com/office/drawing/2014/main" id="{C65E561A-C2D1-4E9F-A282-7CC0E7785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119">
              <a:extLst>
                <a:ext uri="{FF2B5EF4-FFF2-40B4-BE49-F238E27FC236}">
                  <a16:creationId xmlns:a16="http://schemas.microsoft.com/office/drawing/2014/main" id="{A8B94122-F6E4-48E2-ACF5-8E24D4FE31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120">
              <a:extLst>
                <a:ext uri="{FF2B5EF4-FFF2-40B4-BE49-F238E27FC236}">
                  <a16:creationId xmlns:a16="http://schemas.microsoft.com/office/drawing/2014/main" id="{7EF09E22-CC27-492E-A81F-2705284BDA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121">
              <a:extLst>
                <a:ext uri="{FF2B5EF4-FFF2-40B4-BE49-F238E27FC236}">
                  <a16:creationId xmlns:a16="http://schemas.microsoft.com/office/drawing/2014/main" id="{DB39FE65-50B7-4CA0-A1FD-53807BA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122">
              <a:extLst>
                <a:ext uri="{FF2B5EF4-FFF2-40B4-BE49-F238E27FC236}">
                  <a16:creationId xmlns:a16="http://schemas.microsoft.com/office/drawing/2014/main" id="{8369EA98-DC9C-4D8E-A8AD-42FB792C03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123">
              <a:extLst>
                <a:ext uri="{FF2B5EF4-FFF2-40B4-BE49-F238E27FC236}">
                  <a16:creationId xmlns:a16="http://schemas.microsoft.com/office/drawing/2014/main" id="{BF92D781-226B-4E87-9EBD-422A4795C4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124">
              <a:extLst>
                <a:ext uri="{FF2B5EF4-FFF2-40B4-BE49-F238E27FC236}">
                  <a16:creationId xmlns:a16="http://schemas.microsoft.com/office/drawing/2014/main" id="{2B4829F6-2BF4-4552-964A-E1F87A493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125">
              <a:extLst>
                <a:ext uri="{FF2B5EF4-FFF2-40B4-BE49-F238E27FC236}">
                  <a16:creationId xmlns:a16="http://schemas.microsoft.com/office/drawing/2014/main" id="{2F1FC0E3-DD88-4F06-AB7F-84D7E901BA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126">
              <a:extLst>
                <a:ext uri="{FF2B5EF4-FFF2-40B4-BE49-F238E27FC236}">
                  <a16:creationId xmlns:a16="http://schemas.microsoft.com/office/drawing/2014/main" id="{4C41B4FA-15B4-452F-A788-2D66853215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127">
              <a:extLst>
                <a:ext uri="{FF2B5EF4-FFF2-40B4-BE49-F238E27FC236}">
                  <a16:creationId xmlns:a16="http://schemas.microsoft.com/office/drawing/2014/main" id="{D04A50AE-072C-415D-8461-7F5612FB2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128">
              <a:extLst>
                <a:ext uri="{FF2B5EF4-FFF2-40B4-BE49-F238E27FC236}">
                  <a16:creationId xmlns:a16="http://schemas.microsoft.com/office/drawing/2014/main" id="{5EEC9DF5-B533-4180-98FF-254A3C78D1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129">
              <a:extLst>
                <a:ext uri="{FF2B5EF4-FFF2-40B4-BE49-F238E27FC236}">
                  <a16:creationId xmlns:a16="http://schemas.microsoft.com/office/drawing/2014/main" id="{DA04BA5F-698E-46CC-913E-5E8DD9F396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130">
              <a:extLst>
                <a:ext uri="{FF2B5EF4-FFF2-40B4-BE49-F238E27FC236}">
                  <a16:creationId xmlns:a16="http://schemas.microsoft.com/office/drawing/2014/main" id="{80BE24B0-E08A-4AA6-BDE9-C2241226E4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131">
              <a:extLst>
                <a:ext uri="{FF2B5EF4-FFF2-40B4-BE49-F238E27FC236}">
                  <a16:creationId xmlns:a16="http://schemas.microsoft.com/office/drawing/2014/main" id="{ECAC99C4-39FF-4648-A9F9-01ECB2E1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132">
              <a:extLst>
                <a:ext uri="{FF2B5EF4-FFF2-40B4-BE49-F238E27FC236}">
                  <a16:creationId xmlns:a16="http://schemas.microsoft.com/office/drawing/2014/main" id="{39964BFA-D840-485C-888F-6CDEE4904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133">
              <a:extLst>
                <a:ext uri="{FF2B5EF4-FFF2-40B4-BE49-F238E27FC236}">
                  <a16:creationId xmlns:a16="http://schemas.microsoft.com/office/drawing/2014/main" id="{14FA1933-CBD1-429D-82B6-60F1E50EA8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34">
              <a:extLst>
                <a:ext uri="{FF2B5EF4-FFF2-40B4-BE49-F238E27FC236}">
                  <a16:creationId xmlns:a16="http://schemas.microsoft.com/office/drawing/2014/main" id="{D5838E98-8CB5-4553-8EB1-478882E469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35">
              <a:extLst>
                <a:ext uri="{FF2B5EF4-FFF2-40B4-BE49-F238E27FC236}">
                  <a16:creationId xmlns:a16="http://schemas.microsoft.com/office/drawing/2014/main" id="{CBE8FE95-7FFA-4B18-88C9-98FE77916C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36">
              <a:extLst>
                <a:ext uri="{FF2B5EF4-FFF2-40B4-BE49-F238E27FC236}">
                  <a16:creationId xmlns:a16="http://schemas.microsoft.com/office/drawing/2014/main" id="{A9BDD35F-FA4A-4A4D-92C3-6A84ED65E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37">
              <a:extLst>
                <a:ext uri="{FF2B5EF4-FFF2-40B4-BE49-F238E27FC236}">
                  <a16:creationId xmlns:a16="http://schemas.microsoft.com/office/drawing/2014/main" id="{0BD62FB2-78DC-4393-9C5A-7511290C05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138">
              <a:extLst>
                <a:ext uri="{FF2B5EF4-FFF2-40B4-BE49-F238E27FC236}">
                  <a16:creationId xmlns:a16="http://schemas.microsoft.com/office/drawing/2014/main" id="{09DEDCF2-F22A-4F24-B86A-C2BEF888B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39">
              <a:extLst>
                <a:ext uri="{FF2B5EF4-FFF2-40B4-BE49-F238E27FC236}">
                  <a16:creationId xmlns:a16="http://schemas.microsoft.com/office/drawing/2014/main" id="{751F1118-48BC-44C5-8F32-16C12B1AB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140">
              <a:extLst>
                <a:ext uri="{FF2B5EF4-FFF2-40B4-BE49-F238E27FC236}">
                  <a16:creationId xmlns:a16="http://schemas.microsoft.com/office/drawing/2014/main" id="{BD566E23-DB86-4888-889E-797ED466E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141">
              <a:extLst>
                <a:ext uri="{FF2B5EF4-FFF2-40B4-BE49-F238E27FC236}">
                  <a16:creationId xmlns:a16="http://schemas.microsoft.com/office/drawing/2014/main" id="{6C885B4A-63AB-4318-B741-BF89342858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0628E98E-E729-4C19-BE71-5C02E7B9280B}"/>
              </a:ext>
            </a:extLst>
          </p:cNvPr>
          <p:cNvSpPr txBox="1"/>
          <p:nvPr userDrawn="1"/>
        </p:nvSpPr>
        <p:spPr>
          <a:xfrm>
            <a:off x="445418" y="1954926"/>
            <a:ext cx="246221" cy="2948147"/>
          </a:xfrm>
          <a:prstGeom prst="rect">
            <a:avLst/>
          </a:prstGeom>
          <a:noFill/>
        </p:spPr>
        <p:txBody>
          <a:bodyPr vert="eaVert" wrap="square" lIns="0" tIns="0" rIns="0" bIns="0" rtlCol="0" anchor="ctr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务求实学，存是去非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6D70D4C4-A104-4DA7-B6E9-4F14A639E2E5}"/>
              </a:ext>
            </a:extLst>
          </p:cNvPr>
          <p:cNvSpPr txBox="1"/>
          <p:nvPr userDrawn="1"/>
        </p:nvSpPr>
        <p:spPr>
          <a:xfrm>
            <a:off x="11500361" y="1647567"/>
            <a:ext cx="246221" cy="3562866"/>
          </a:xfrm>
          <a:prstGeom prst="rect">
            <a:avLst/>
          </a:prstGeom>
          <a:noFill/>
        </p:spPr>
        <p:txBody>
          <a:bodyPr vert="eaVert" wrap="square" lIns="0" tIns="0" rIns="0" bIns="0" rtlCol="0" anchor="ctr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正其谊、不谋其利，明其道、不计其功</a:t>
            </a:r>
          </a:p>
        </p:txBody>
      </p: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C63A4929-FAE9-40F0-9F8B-3B0FDAF5AA64}"/>
              </a:ext>
            </a:extLst>
          </p:cNvPr>
          <p:cNvGrpSpPr/>
          <p:nvPr userDrawn="1"/>
        </p:nvGrpSpPr>
        <p:grpSpPr>
          <a:xfrm>
            <a:off x="445418" y="5902169"/>
            <a:ext cx="637411" cy="612930"/>
            <a:chOff x="1717634" y="914982"/>
            <a:chExt cx="637411" cy="612930"/>
          </a:xfrm>
          <a:solidFill>
            <a:schemeClr val="tx2"/>
          </a:solidFill>
        </p:grpSpPr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46C93A4B-91EA-4A03-AB63-647789F1A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634" y="914982"/>
              <a:ext cx="315186" cy="288564"/>
            </a:xfrm>
            <a:custGeom>
              <a:avLst/>
              <a:gdLst>
                <a:gd name="T0" fmla="*/ 106 w 385"/>
                <a:gd name="T1" fmla="*/ 0 h 352"/>
                <a:gd name="T2" fmla="*/ 155 w 385"/>
                <a:gd name="T3" fmla="*/ 33 h 352"/>
                <a:gd name="T4" fmla="*/ 195 w 385"/>
                <a:gd name="T5" fmla="*/ 44 h 352"/>
                <a:gd name="T6" fmla="*/ 299 w 385"/>
                <a:gd name="T7" fmla="*/ 187 h 352"/>
                <a:gd name="T8" fmla="*/ 291 w 385"/>
                <a:gd name="T9" fmla="*/ 223 h 352"/>
                <a:gd name="T10" fmla="*/ 300 w 385"/>
                <a:gd name="T11" fmla="*/ 259 h 352"/>
                <a:gd name="T12" fmla="*/ 337 w 385"/>
                <a:gd name="T13" fmla="*/ 252 h 352"/>
                <a:gd name="T14" fmla="*/ 352 w 385"/>
                <a:gd name="T15" fmla="*/ 218 h 352"/>
                <a:gd name="T16" fmla="*/ 379 w 385"/>
                <a:gd name="T17" fmla="*/ 225 h 352"/>
                <a:gd name="T18" fmla="*/ 349 w 385"/>
                <a:gd name="T19" fmla="*/ 300 h 352"/>
                <a:gd name="T20" fmla="*/ 302 w 385"/>
                <a:gd name="T21" fmla="*/ 301 h 352"/>
                <a:gd name="T22" fmla="*/ 267 w 385"/>
                <a:gd name="T23" fmla="*/ 314 h 352"/>
                <a:gd name="T24" fmla="*/ 180 w 385"/>
                <a:gd name="T25" fmla="*/ 331 h 352"/>
                <a:gd name="T26" fmla="*/ 183 w 385"/>
                <a:gd name="T27" fmla="*/ 327 h 352"/>
                <a:gd name="T28" fmla="*/ 177 w 385"/>
                <a:gd name="T29" fmla="*/ 272 h 352"/>
                <a:gd name="T30" fmla="*/ 169 w 385"/>
                <a:gd name="T31" fmla="*/ 242 h 352"/>
                <a:gd name="T32" fmla="*/ 200 w 385"/>
                <a:gd name="T33" fmla="*/ 232 h 352"/>
                <a:gd name="T34" fmla="*/ 246 w 385"/>
                <a:gd name="T35" fmla="*/ 207 h 352"/>
                <a:gd name="T36" fmla="*/ 241 w 385"/>
                <a:gd name="T37" fmla="*/ 136 h 352"/>
                <a:gd name="T38" fmla="*/ 186 w 385"/>
                <a:gd name="T39" fmla="*/ 93 h 352"/>
                <a:gd name="T40" fmla="*/ 152 w 385"/>
                <a:gd name="T41" fmla="*/ 163 h 352"/>
                <a:gd name="T42" fmla="*/ 152 w 385"/>
                <a:gd name="T43" fmla="*/ 184 h 352"/>
                <a:gd name="T44" fmla="*/ 152 w 385"/>
                <a:gd name="T45" fmla="*/ 219 h 352"/>
                <a:gd name="T46" fmla="*/ 119 w 385"/>
                <a:gd name="T47" fmla="*/ 228 h 352"/>
                <a:gd name="T48" fmla="*/ 82 w 385"/>
                <a:gd name="T49" fmla="*/ 253 h 352"/>
                <a:gd name="T50" fmla="*/ 77 w 385"/>
                <a:gd name="T51" fmla="*/ 318 h 352"/>
                <a:gd name="T52" fmla="*/ 63 w 385"/>
                <a:gd name="T53" fmla="*/ 339 h 352"/>
                <a:gd name="T54" fmla="*/ 33 w 385"/>
                <a:gd name="T55" fmla="*/ 342 h 352"/>
                <a:gd name="T56" fmla="*/ 28 w 385"/>
                <a:gd name="T57" fmla="*/ 316 h 352"/>
                <a:gd name="T58" fmla="*/ 32 w 385"/>
                <a:gd name="T59" fmla="*/ 215 h 352"/>
                <a:gd name="T60" fmla="*/ 47 w 385"/>
                <a:gd name="T61" fmla="*/ 182 h 352"/>
                <a:gd name="T62" fmla="*/ 34 w 385"/>
                <a:gd name="T63" fmla="*/ 133 h 352"/>
                <a:gd name="T64" fmla="*/ 24 w 385"/>
                <a:gd name="T65" fmla="*/ 131 h 352"/>
                <a:gd name="T66" fmla="*/ 7 w 385"/>
                <a:gd name="T67" fmla="*/ 110 h 352"/>
                <a:gd name="T68" fmla="*/ 34 w 385"/>
                <a:gd name="T69" fmla="*/ 94 h 352"/>
                <a:gd name="T70" fmla="*/ 77 w 385"/>
                <a:gd name="T71" fmla="*/ 116 h 352"/>
                <a:gd name="T72" fmla="*/ 129 w 385"/>
                <a:gd name="T73" fmla="*/ 127 h 352"/>
                <a:gd name="T74" fmla="*/ 126 w 385"/>
                <a:gd name="T75" fmla="*/ 69 h 352"/>
                <a:gd name="T76" fmla="*/ 88 w 385"/>
                <a:gd name="T77" fmla="*/ 47 h 352"/>
                <a:gd name="T78" fmla="*/ 74 w 385"/>
                <a:gd name="T79" fmla="*/ 0 h 352"/>
                <a:gd name="T80" fmla="*/ 106 w 385"/>
                <a:gd name="T81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85" h="352">
                  <a:moveTo>
                    <a:pt x="106" y="0"/>
                  </a:moveTo>
                  <a:cubicBezTo>
                    <a:pt x="122" y="11"/>
                    <a:pt x="138" y="24"/>
                    <a:pt x="155" y="33"/>
                  </a:cubicBezTo>
                  <a:cubicBezTo>
                    <a:pt x="167" y="39"/>
                    <a:pt x="181" y="42"/>
                    <a:pt x="195" y="44"/>
                  </a:cubicBezTo>
                  <a:cubicBezTo>
                    <a:pt x="275" y="55"/>
                    <a:pt x="312" y="107"/>
                    <a:pt x="299" y="187"/>
                  </a:cubicBezTo>
                  <a:cubicBezTo>
                    <a:pt x="297" y="199"/>
                    <a:pt x="291" y="211"/>
                    <a:pt x="291" y="223"/>
                  </a:cubicBezTo>
                  <a:cubicBezTo>
                    <a:pt x="292" y="235"/>
                    <a:pt x="294" y="249"/>
                    <a:pt x="300" y="259"/>
                  </a:cubicBezTo>
                  <a:cubicBezTo>
                    <a:pt x="313" y="276"/>
                    <a:pt x="329" y="272"/>
                    <a:pt x="337" y="252"/>
                  </a:cubicBezTo>
                  <a:cubicBezTo>
                    <a:pt x="341" y="240"/>
                    <a:pt x="344" y="228"/>
                    <a:pt x="352" y="218"/>
                  </a:cubicBezTo>
                  <a:cubicBezTo>
                    <a:pt x="363" y="205"/>
                    <a:pt x="374" y="208"/>
                    <a:pt x="379" y="225"/>
                  </a:cubicBezTo>
                  <a:cubicBezTo>
                    <a:pt x="385" y="248"/>
                    <a:pt x="371" y="291"/>
                    <a:pt x="349" y="300"/>
                  </a:cubicBezTo>
                  <a:cubicBezTo>
                    <a:pt x="335" y="306"/>
                    <a:pt x="317" y="303"/>
                    <a:pt x="302" y="301"/>
                  </a:cubicBezTo>
                  <a:cubicBezTo>
                    <a:pt x="287" y="300"/>
                    <a:pt x="276" y="300"/>
                    <a:pt x="267" y="314"/>
                  </a:cubicBezTo>
                  <a:cubicBezTo>
                    <a:pt x="248" y="345"/>
                    <a:pt x="214" y="352"/>
                    <a:pt x="180" y="331"/>
                  </a:cubicBezTo>
                  <a:cubicBezTo>
                    <a:pt x="181" y="330"/>
                    <a:pt x="182" y="328"/>
                    <a:pt x="183" y="327"/>
                  </a:cubicBezTo>
                  <a:cubicBezTo>
                    <a:pt x="210" y="304"/>
                    <a:pt x="209" y="289"/>
                    <a:pt x="177" y="272"/>
                  </a:cubicBezTo>
                  <a:cubicBezTo>
                    <a:pt x="163" y="264"/>
                    <a:pt x="161" y="255"/>
                    <a:pt x="169" y="242"/>
                  </a:cubicBezTo>
                  <a:cubicBezTo>
                    <a:pt x="177" y="229"/>
                    <a:pt x="184" y="221"/>
                    <a:pt x="200" y="232"/>
                  </a:cubicBezTo>
                  <a:cubicBezTo>
                    <a:pt x="229" y="251"/>
                    <a:pt x="245" y="242"/>
                    <a:pt x="246" y="207"/>
                  </a:cubicBezTo>
                  <a:cubicBezTo>
                    <a:pt x="247" y="183"/>
                    <a:pt x="246" y="159"/>
                    <a:pt x="241" y="136"/>
                  </a:cubicBezTo>
                  <a:cubicBezTo>
                    <a:pt x="235" y="108"/>
                    <a:pt x="212" y="91"/>
                    <a:pt x="186" y="93"/>
                  </a:cubicBezTo>
                  <a:cubicBezTo>
                    <a:pt x="190" y="123"/>
                    <a:pt x="173" y="144"/>
                    <a:pt x="152" y="163"/>
                  </a:cubicBezTo>
                  <a:cubicBezTo>
                    <a:pt x="145" y="170"/>
                    <a:pt x="143" y="177"/>
                    <a:pt x="152" y="184"/>
                  </a:cubicBezTo>
                  <a:cubicBezTo>
                    <a:pt x="164" y="195"/>
                    <a:pt x="159" y="208"/>
                    <a:pt x="152" y="219"/>
                  </a:cubicBezTo>
                  <a:cubicBezTo>
                    <a:pt x="144" y="229"/>
                    <a:pt x="134" y="235"/>
                    <a:pt x="119" y="228"/>
                  </a:cubicBezTo>
                  <a:cubicBezTo>
                    <a:pt x="92" y="216"/>
                    <a:pt x="84" y="222"/>
                    <a:pt x="82" y="253"/>
                  </a:cubicBezTo>
                  <a:cubicBezTo>
                    <a:pt x="80" y="275"/>
                    <a:pt x="80" y="297"/>
                    <a:pt x="77" y="318"/>
                  </a:cubicBezTo>
                  <a:cubicBezTo>
                    <a:pt x="76" y="326"/>
                    <a:pt x="70" y="336"/>
                    <a:pt x="63" y="339"/>
                  </a:cubicBezTo>
                  <a:cubicBezTo>
                    <a:pt x="54" y="343"/>
                    <a:pt x="42" y="345"/>
                    <a:pt x="33" y="342"/>
                  </a:cubicBezTo>
                  <a:cubicBezTo>
                    <a:pt x="28" y="340"/>
                    <a:pt x="25" y="323"/>
                    <a:pt x="28" y="316"/>
                  </a:cubicBezTo>
                  <a:cubicBezTo>
                    <a:pt x="40" y="282"/>
                    <a:pt x="42" y="250"/>
                    <a:pt x="32" y="215"/>
                  </a:cubicBezTo>
                  <a:cubicBezTo>
                    <a:pt x="29" y="206"/>
                    <a:pt x="39" y="191"/>
                    <a:pt x="47" y="182"/>
                  </a:cubicBezTo>
                  <a:cubicBezTo>
                    <a:pt x="69" y="156"/>
                    <a:pt x="67" y="145"/>
                    <a:pt x="34" y="133"/>
                  </a:cubicBezTo>
                  <a:cubicBezTo>
                    <a:pt x="31" y="132"/>
                    <a:pt x="27" y="132"/>
                    <a:pt x="24" y="131"/>
                  </a:cubicBezTo>
                  <a:cubicBezTo>
                    <a:pt x="15" y="126"/>
                    <a:pt x="0" y="124"/>
                    <a:pt x="7" y="110"/>
                  </a:cubicBezTo>
                  <a:cubicBezTo>
                    <a:pt x="12" y="102"/>
                    <a:pt x="26" y="92"/>
                    <a:pt x="34" y="94"/>
                  </a:cubicBezTo>
                  <a:cubicBezTo>
                    <a:pt x="49" y="97"/>
                    <a:pt x="66" y="105"/>
                    <a:pt x="77" y="116"/>
                  </a:cubicBezTo>
                  <a:cubicBezTo>
                    <a:pt x="96" y="136"/>
                    <a:pt x="114" y="141"/>
                    <a:pt x="129" y="127"/>
                  </a:cubicBezTo>
                  <a:cubicBezTo>
                    <a:pt x="146" y="111"/>
                    <a:pt x="145" y="85"/>
                    <a:pt x="126" y="69"/>
                  </a:cubicBezTo>
                  <a:cubicBezTo>
                    <a:pt x="115" y="60"/>
                    <a:pt x="102" y="52"/>
                    <a:pt x="88" y="47"/>
                  </a:cubicBezTo>
                  <a:cubicBezTo>
                    <a:pt x="59" y="34"/>
                    <a:pt x="56" y="27"/>
                    <a:pt x="74" y="0"/>
                  </a:cubicBezTo>
                  <a:cubicBezTo>
                    <a:pt x="85" y="0"/>
                    <a:pt x="95" y="0"/>
                    <a:pt x="1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64D57A47-46F8-4F03-907C-B085642304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2531" y="1236288"/>
              <a:ext cx="216958" cy="291624"/>
            </a:xfrm>
            <a:custGeom>
              <a:avLst/>
              <a:gdLst>
                <a:gd name="T0" fmla="*/ 20 w 265"/>
                <a:gd name="T1" fmla="*/ 356 h 356"/>
                <a:gd name="T2" fmla="*/ 2 w 265"/>
                <a:gd name="T3" fmla="*/ 340 h 356"/>
                <a:gd name="T4" fmla="*/ 45 w 265"/>
                <a:gd name="T5" fmla="*/ 263 h 356"/>
                <a:gd name="T6" fmla="*/ 73 w 265"/>
                <a:gd name="T7" fmla="*/ 232 h 356"/>
                <a:gd name="T8" fmla="*/ 117 w 265"/>
                <a:gd name="T9" fmla="*/ 227 h 356"/>
                <a:gd name="T10" fmla="*/ 114 w 265"/>
                <a:gd name="T11" fmla="*/ 180 h 356"/>
                <a:gd name="T12" fmla="*/ 68 w 265"/>
                <a:gd name="T13" fmla="*/ 186 h 356"/>
                <a:gd name="T14" fmla="*/ 0 w 265"/>
                <a:gd name="T15" fmla="*/ 134 h 356"/>
                <a:gd name="T16" fmla="*/ 1 w 265"/>
                <a:gd name="T17" fmla="*/ 52 h 356"/>
                <a:gd name="T18" fmla="*/ 11 w 265"/>
                <a:gd name="T19" fmla="*/ 29 h 356"/>
                <a:gd name="T20" fmla="*/ 32 w 265"/>
                <a:gd name="T21" fmla="*/ 35 h 356"/>
                <a:gd name="T22" fmla="*/ 39 w 265"/>
                <a:gd name="T23" fmla="*/ 114 h 356"/>
                <a:gd name="T24" fmla="*/ 67 w 265"/>
                <a:gd name="T25" fmla="*/ 150 h 356"/>
                <a:gd name="T26" fmla="*/ 116 w 265"/>
                <a:gd name="T27" fmla="*/ 138 h 356"/>
                <a:gd name="T28" fmla="*/ 106 w 265"/>
                <a:gd name="T29" fmla="*/ 108 h 356"/>
                <a:gd name="T30" fmla="*/ 64 w 265"/>
                <a:gd name="T31" fmla="*/ 58 h 356"/>
                <a:gd name="T32" fmla="*/ 120 w 265"/>
                <a:gd name="T33" fmla="*/ 4 h 356"/>
                <a:gd name="T34" fmla="*/ 187 w 265"/>
                <a:gd name="T35" fmla="*/ 80 h 356"/>
                <a:gd name="T36" fmla="*/ 167 w 265"/>
                <a:gd name="T37" fmla="*/ 102 h 356"/>
                <a:gd name="T38" fmla="*/ 153 w 265"/>
                <a:gd name="T39" fmla="*/ 129 h 356"/>
                <a:gd name="T40" fmla="*/ 179 w 265"/>
                <a:gd name="T41" fmla="*/ 148 h 356"/>
                <a:gd name="T42" fmla="*/ 227 w 265"/>
                <a:gd name="T43" fmla="*/ 105 h 356"/>
                <a:gd name="T44" fmla="*/ 232 w 265"/>
                <a:gd name="T45" fmla="*/ 54 h 356"/>
                <a:gd name="T46" fmla="*/ 231 w 265"/>
                <a:gd name="T47" fmla="*/ 40 h 356"/>
                <a:gd name="T48" fmla="*/ 245 w 265"/>
                <a:gd name="T49" fmla="*/ 26 h 356"/>
                <a:gd name="T50" fmla="*/ 260 w 265"/>
                <a:gd name="T51" fmla="*/ 38 h 356"/>
                <a:gd name="T52" fmla="*/ 263 w 265"/>
                <a:gd name="T53" fmla="*/ 128 h 356"/>
                <a:gd name="T54" fmla="*/ 200 w 265"/>
                <a:gd name="T55" fmla="*/ 176 h 356"/>
                <a:gd name="T56" fmla="*/ 188 w 265"/>
                <a:gd name="T57" fmla="*/ 176 h 356"/>
                <a:gd name="T58" fmla="*/ 156 w 265"/>
                <a:gd name="T59" fmla="*/ 209 h 356"/>
                <a:gd name="T60" fmla="*/ 179 w 265"/>
                <a:gd name="T61" fmla="*/ 231 h 356"/>
                <a:gd name="T62" fmla="*/ 191 w 265"/>
                <a:gd name="T63" fmla="*/ 228 h 356"/>
                <a:gd name="T64" fmla="*/ 225 w 265"/>
                <a:gd name="T65" fmla="*/ 262 h 356"/>
                <a:gd name="T66" fmla="*/ 226 w 265"/>
                <a:gd name="T67" fmla="*/ 298 h 356"/>
                <a:gd name="T68" fmla="*/ 227 w 265"/>
                <a:gd name="T69" fmla="*/ 325 h 356"/>
                <a:gd name="T70" fmla="*/ 208 w 265"/>
                <a:gd name="T71" fmla="*/ 347 h 356"/>
                <a:gd name="T72" fmla="*/ 192 w 265"/>
                <a:gd name="T73" fmla="*/ 330 h 356"/>
                <a:gd name="T74" fmla="*/ 187 w 265"/>
                <a:gd name="T75" fmla="*/ 279 h 356"/>
                <a:gd name="T76" fmla="*/ 175 w 265"/>
                <a:gd name="T77" fmla="*/ 261 h 356"/>
                <a:gd name="T78" fmla="*/ 164 w 265"/>
                <a:gd name="T79" fmla="*/ 279 h 356"/>
                <a:gd name="T80" fmla="*/ 160 w 265"/>
                <a:gd name="T81" fmla="*/ 334 h 356"/>
                <a:gd name="T82" fmla="*/ 137 w 265"/>
                <a:gd name="T83" fmla="*/ 347 h 356"/>
                <a:gd name="T84" fmla="*/ 116 w 265"/>
                <a:gd name="T85" fmla="*/ 334 h 356"/>
                <a:gd name="T86" fmla="*/ 112 w 265"/>
                <a:gd name="T87" fmla="*/ 278 h 356"/>
                <a:gd name="T88" fmla="*/ 98 w 265"/>
                <a:gd name="T89" fmla="*/ 264 h 356"/>
                <a:gd name="T90" fmla="*/ 88 w 265"/>
                <a:gd name="T91" fmla="*/ 278 h 356"/>
                <a:gd name="T92" fmla="*/ 36 w 265"/>
                <a:gd name="T93" fmla="*/ 356 h 356"/>
                <a:gd name="T94" fmla="*/ 20 w 265"/>
                <a:gd name="T95" fmla="*/ 356 h 356"/>
                <a:gd name="T96" fmla="*/ 152 w 265"/>
                <a:gd name="T97" fmla="*/ 62 h 356"/>
                <a:gd name="T98" fmla="*/ 131 w 265"/>
                <a:gd name="T99" fmla="*/ 32 h 356"/>
                <a:gd name="T100" fmla="*/ 102 w 265"/>
                <a:gd name="T101" fmla="*/ 53 h 356"/>
                <a:gd name="T102" fmla="*/ 129 w 265"/>
                <a:gd name="T103" fmla="*/ 79 h 356"/>
                <a:gd name="T104" fmla="*/ 152 w 265"/>
                <a:gd name="T105" fmla="*/ 6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" h="356">
                  <a:moveTo>
                    <a:pt x="20" y="356"/>
                  </a:moveTo>
                  <a:cubicBezTo>
                    <a:pt x="15" y="352"/>
                    <a:pt x="10" y="347"/>
                    <a:pt x="2" y="340"/>
                  </a:cubicBezTo>
                  <a:cubicBezTo>
                    <a:pt x="43" y="327"/>
                    <a:pt x="46" y="296"/>
                    <a:pt x="45" y="263"/>
                  </a:cubicBezTo>
                  <a:cubicBezTo>
                    <a:pt x="43" y="234"/>
                    <a:pt x="44" y="234"/>
                    <a:pt x="73" y="232"/>
                  </a:cubicBezTo>
                  <a:cubicBezTo>
                    <a:pt x="87" y="231"/>
                    <a:pt x="100" y="229"/>
                    <a:pt x="117" y="227"/>
                  </a:cubicBezTo>
                  <a:cubicBezTo>
                    <a:pt x="116" y="212"/>
                    <a:pt x="115" y="196"/>
                    <a:pt x="114" y="180"/>
                  </a:cubicBezTo>
                  <a:cubicBezTo>
                    <a:pt x="96" y="182"/>
                    <a:pt x="82" y="184"/>
                    <a:pt x="68" y="186"/>
                  </a:cubicBezTo>
                  <a:cubicBezTo>
                    <a:pt x="37" y="191"/>
                    <a:pt x="1" y="177"/>
                    <a:pt x="0" y="134"/>
                  </a:cubicBezTo>
                  <a:cubicBezTo>
                    <a:pt x="0" y="106"/>
                    <a:pt x="0" y="79"/>
                    <a:pt x="1" y="52"/>
                  </a:cubicBezTo>
                  <a:cubicBezTo>
                    <a:pt x="1" y="44"/>
                    <a:pt x="5" y="35"/>
                    <a:pt x="11" y="29"/>
                  </a:cubicBezTo>
                  <a:cubicBezTo>
                    <a:pt x="18" y="20"/>
                    <a:pt x="30" y="23"/>
                    <a:pt x="32" y="35"/>
                  </a:cubicBezTo>
                  <a:cubicBezTo>
                    <a:pt x="35" y="61"/>
                    <a:pt x="38" y="88"/>
                    <a:pt x="39" y="114"/>
                  </a:cubicBezTo>
                  <a:cubicBezTo>
                    <a:pt x="40" y="134"/>
                    <a:pt x="49" y="145"/>
                    <a:pt x="67" y="150"/>
                  </a:cubicBezTo>
                  <a:cubicBezTo>
                    <a:pt x="86" y="156"/>
                    <a:pt x="103" y="153"/>
                    <a:pt x="116" y="138"/>
                  </a:cubicBezTo>
                  <a:cubicBezTo>
                    <a:pt x="125" y="127"/>
                    <a:pt x="120" y="112"/>
                    <a:pt x="106" y="108"/>
                  </a:cubicBezTo>
                  <a:cubicBezTo>
                    <a:pt x="71" y="97"/>
                    <a:pt x="62" y="86"/>
                    <a:pt x="64" y="58"/>
                  </a:cubicBezTo>
                  <a:cubicBezTo>
                    <a:pt x="67" y="30"/>
                    <a:pt x="91" y="7"/>
                    <a:pt x="120" y="4"/>
                  </a:cubicBezTo>
                  <a:cubicBezTo>
                    <a:pt x="173" y="0"/>
                    <a:pt x="205" y="34"/>
                    <a:pt x="187" y="80"/>
                  </a:cubicBezTo>
                  <a:cubicBezTo>
                    <a:pt x="184" y="89"/>
                    <a:pt x="175" y="99"/>
                    <a:pt x="167" y="102"/>
                  </a:cubicBezTo>
                  <a:cubicBezTo>
                    <a:pt x="152" y="107"/>
                    <a:pt x="147" y="118"/>
                    <a:pt x="153" y="129"/>
                  </a:cubicBezTo>
                  <a:cubicBezTo>
                    <a:pt x="157" y="138"/>
                    <a:pt x="169" y="146"/>
                    <a:pt x="179" y="148"/>
                  </a:cubicBezTo>
                  <a:cubicBezTo>
                    <a:pt x="198" y="151"/>
                    <a:pt x="221" y="130"/>
                    <a:pt x="227" y="105"/>
                  </a:cubicBezTo>
                  <a:cubicBezTo>
                    <a:pt x="231" y="89"/>
                    <a:pt x="231" y="71"/>
                    <a:pt x="232" y="54"/>
                  </a:cubicBezTo>
                  <a:cubicBezTo>
                    <a:pt x="232" y="49"/>
                    <a:pt x="230" y="44"/>
                    <a:pt x="231" y="40"/>
                  </a:cubicBezTo>
                  <a:cubicBezTo>
                    <a:pt x="235" y="34"/>
                    <a:pt x="240" y="26"/>
                    <a:pt x="245" y="26"/>
                  </a:cubicBezTo>
                  <a:cubicBezTo>
                    <a:pt x="250" y="25"/>
                    <a:pt x="260" y="33"/>
                    <a:pt x="260" y="38"/>
                  </a:cubicBezTo>
                  <a:cubicBezTo>
                    <a:pt x="263" y="68"/>
                    <a:pt x="265" y="98"/>
                    <a:pt x="263" y="128"/>
                  </a:cubicBezTo>
                  <a:cubicBezTo>
                    <a:pt x="261" y="155"/>
                    <a:pt x="234" y="173"/>
                    <a:pt x="200" y="176"/>
                  </a:cubicBezTo>
                  <a:cubicBezTo>
                    <a:pt x="196" y="176"/>
                    <a:pt x="192" y="176"/>
                    <a:pt x="188" y="176"/>
                  </a:cubicBezTo>
                  <a:cubicBezTo>
                    <a:pt x="155" y="176"/>
                    <a:pt x="156" y="176"/>
                    <a:pt x="156" y="209"/>
                  </a:cubicBezTo>
                  <a:cubicBezTo>
                    <a:pt x="156" y="227"/>
                    <a:pt x="166" y="230"/>
                    <a:pt x="179" y="231"/>
                  </a:cubicBezTo>
                  <a:cubicBezTo>
                    <a:pt x="183" y="231"/>
                    <a:pt x="187" y="229"/>
                    <a:pt x="191" y="228"/>
                  </a:cubicBezTo>
                  <a:cubicBezTo>
                    <a:pt x="224" y="226"/>
                    <a:pt x="227" y="229"/>
                    <a:pt x="225" y="262"/>
                  </a:cubicBezTo>
                  <a:cubicBezTo>
                    <a:pt x="224" y="274"/>
                    <a:pt x="225" y="286"/>
                    <a:pt x="226" y="298"/>
                  </a:cubicBezTo>
                  <a:cubicBezTo>
                    <a:pt x="226" y="307"/>
                    <a:pt x="230" y="317"/>
                    <a:pt x="227" y="325"/>
                  </a:cubicBezTo>
                  <a:cubicBezTo>
                    <a:pt x="223" y="334"/>
                    <a:pt x="214" y="340"/>
                    <a:pt x="208" y="347"/>
                  </a:cubicBezTo>
                  <a:cubicBezTo>
                    <a:pt x="202" y="342"/>
                    <a:pt x="193" y="337"/>
                    <a:pt x="192" y="330"/>
                  </a:cubicBezTo>
                  <a:cubicBezTo>
                    <a:pt x="189" y="314"/>
                    <a:pt x="190" y="296"/>
                    <a:pt x="187" y="279"/>
                  </a:cubicBezTo>
                  <a:cubicBezTo>
                    <a:pt x="186" y="272"/>
                    <a:pt x="180" y="262"/>
                    <a:pt x="175" y="261"/>
                  </a:cubicBezTo>
                  <a:cubicBezTo>
                    <a:pt x="162" y="258"/>
                    <a:pt x="164" y="270"/>
                    <a:pt x="164" y="279"/>
                  </a:cubicBezTo>
                  <a:cubicBezTo>
                    <a:pt x="162" y="297"/>
                    <a:pt x="160" y="316"/>
                    <a:pt x="160" y="334"/>
                  </a:cubicBezTo>
                  <a:cubicBezTo>
                    <a:pt x="159" y="352"/>
                    <a:pt x="146" y="347"/>
                    <a:pt x="137" y="347"/>
                  </a:cubicBezTo>
                  <a:cubicBezTo>
                    <a:pt x="127" y="348"/>
                    <a:pt x="116" y="350"/>
                    <a:pt x="116" y="334"/>
                  </a:cubicBezTo>
                  <a:cubicBezTo>
                    <a:pt x="116" y="315"/>
                    <a:pt x="115" y="296"/>
                    <a:pt x="112" y="278"/>
                  </a:cubicBezTo>
                  <a:cubicBezTo>
                    <a:pt x="111" y="273"/>
                    <a:pt x="103" y="269"/>
                    <a:pt x="98" y="264"/>
                  </a:cubicBezTo>
                  <a:cubicBezTo>
                    <a:pt x="95" y="269"/>
                    <a:pt x="88" y="273"/>
                    <a:pt x="88" y="278"/>
                  </a:cubicBezTo>
                  <a:cubicBezTo>
                    <a:pt x="84" y="313"/>
                    <a:pt x="71" y="342"/>
                    <a:pt x="36" y="356"/>
                  </a:cubicBezTo>
                  <a:cubicBezTo>
                    <a:pt x="31" y="356"/>
                    <a:pt x="25" y="356"/>
                    <a:pt x="20" y="356"/>
                  </a:cubicBezTo>
                  <a:close/>
                  <a:moveTo>
                    <a:pt x="152" y="62"/>
                  </a:moveTo>
                  <a:cubicBezTo>
                    <a:pt x="148" y="45"/>
                    <a:pt x="150" y="32"/>
                    <a:pt x="131" y="32"/>
                  </a:cubicBezTo>
                  <a:cubicBezTo>
                    <a:pt x="117" y="32"/>
                    <a:pt x="105" y="39"/>
                    <a:pt x="102" y="53"/>
                  </a:cubicBezTo>
                  <a:cubicBezTo>
                    <a:pt x="99" y="64"/>
                    <a:pt x="116" y="82"/>
                    <a:pt x="129" y="79"/>
                  </a:cubicBezTo>
                  <a:cubicBezTo>
                    <a:pt x="137" y="77"/>
                    <a:pt x="144" y="68"/>
                    <a:pt x="15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BF2220B9-4F58-49AD-B3DC-09DB842FA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6383" y="1243632"/>
              <a:ext cx="287340" cy="271121"/>
            </a:xfrm>
            <a:custGeom>
              <a:avLst/>
              <a:gdLst>
                <a:gd name="T0" fmla="*/ 52 w 351"/>
                <a:gd name="T1" fmla="*/ 170 h 331"/>
                <a:gd name="T2" fmla="*/ 56 w 351"/>
                <a:gd name="T3" fmla="*/ 115 h 331"/>
                <a:gd name="T4" fmla="*/ 51 w 351"/>
                <a:gd name="T5" fmla="*/ 13 h 331"/>
                <a:gd name="T6" fmla="*/ 66 w 351"/>
                <a:gd name="T7" fmla="*/ 1 h 331"/>
                <a:gd name="T8" fmla="*/ 83 w 351"/>
                <a:gd name="T9" fmla="*/ 19 h 331"/>
                <a:gd name="T10" fmla="*/ 84 w 351"/>
                <a:gd name="T11" fmla="*/ 79 h 331"/>
                <a:gd name="T12" fmla="*/ 127 w 351"/>
                <a:gd name="T13" fmla="*/ 112 h 331"/>
                <a:gd name="T14" fmla="*/ 144 w 351"/>
                <a:gd name="T15" fmla="*/ 81 h 331"/>
                <a:gd name="T16" fmla="*/ 135 w 351"/>
                <a:gd name="T17" fmla="*/ 61 h 331"/>
                <a:gd name="T18" fmla="*/ 142 w 351"/>
                <a:gd name="T19" fmla="*/ 29 h 331"/>
                <a:gd name="T20" fmla="*/ 175 w 351"/>
                <a:gd name="T21" fmla="*/ 28 h 331"/>
                <a:gd name="T22" fmla="*/ 188 w 351"/>
                <a:gd name="T23" fmla="*/ 55 h 331"/>
                <a:gd name="T24" fmla="*/ 182 w 351"/>
                <a:gd name="T25" fmla="*/ 80 h 331"/>
                <a:gd name="T26" fmla="*/ 193 w 351"/>
                <a:gd name="T27" fmla="*/ 111 h 331"/>
                <a:gd name="T28" fmla="*/ 233 w 351"/>
                <a:gd name="T29" fmla="*/ 93 h 331"/>
                <a:gd name="T30" fmla="*/ 232 w 351"/>
                <a:gd name="T31" fmla="*/ 27 h 331"/>
                <a:gd name="T32" fmla="*/ 234 w 351"/>
                <a:gd name="T33" fmla="*/ 7 h 331"/>
                <a:gd name="T34" fmla="*/ 255 w 351"/>
                <a:gd name="T35" fmla="*/ 4 h 331"/>
                <a:gd name="T36" fmla="*/ 313 w 351"/>
                <a:gd name="T37" fmla="*/ 16 h 331"/>
                <a:gd name="T38" fmla="*/ 331 w 351"/>
                <a:gd name="T39" fmla="*/ 34 h 331"/>
                <a:gd name="T40" fmla="*/ 309 w 351"/>
                <a:gd name="T41" fmla="*/ 45 h 331"/>
                <a:gd name="T42" fmla="*/ 279 w 351"/>
                <a:gd name="T43" fmla="*/ 70 h 331"/>
                <a:gd name="T44" fmla="*/ 275 w 351"/>
                <a:gd name="T45" fmla="*/ 139 h 331"/>
                <a:gd name="T46" fmla="*/ 236 w 351"/>
                <a:gd name="T47" fmla="*/ 175 h 331"/>
                <a:gd name="T48" fmla="*/ 211 w 351"/>
                <a:gd name="T49" fmla="*/ 173 h 331"/>
                <a:gd name="T50" fmla="*/ 190 w 351"/>
                <a:gd name="T51" fmla="*/ 180 h 331"/>
                <a:gd name="T52" fmla="*/ 197 w 351"/>
                <a:gd name="T53" fmla="*/ 208 h 331"/>
                <a:gd name="T54" fmla="*/ 287 w 351"/>
                <a:gd name="T55" fmla="*/ 212 h 331"/>
                <a:gd name="T56" fmla="*/ 300 w 351"/>
                <a:gd name="T57" fmla="*/ 192 h 331"/>
                <a:gd name="T58" fmla="*/ 305 w 351"/>
                <a:gd name="T59" fmla="*/ 165 h 331"/>
                <a:gd name="T60" fmla="*/ 321 w 351"/>
                <a:gd name="T61" fmla="*/ 150 h 331"/>
                <a:gd name="T62" fmla="*/ 339 w 351"/>
                <a:gd name="T63" fmla="*/ 166 h 331"/>
                <a:gd name="T64" fmla="*/ 331 w 351"/>
                <a:gd name="T65" fmla="*/ 231 h 331"/>
                <a:gd name="T66" fmla="*/ 285 w 351"/>
                <a:gd name="T67" fmla="*/ 258 h 331"/>
                <a:gd name="T68" fmla="*/ 154 w 351"/>
                <a:gd name="T69" fmla="*/ 250 h 331"/>
                <a:gd name="T70" fmla="*/ 137 w 351"/>
                <a:gd name="T71" fmla="*/ 251 h 331"/>
                <a:gd name="T72" fmla="*/ 125 w 351"/>
                <a:gd name="T73" fmla="*/ 270 h 331"/>
                <a:gd name="T74" fmla="*/ 140 w 351"/>
                <a:gd name="T75" fmla="*/ 286 h 331"/>
                <a:gd name="T76" fmla="*/ 315 w 351"/>
                <a:gd name="T77" fmla="*/ 289 h 331"/>
                <a:gd name="T78" fmla="*/ 333 w 351"/>
                <a:gd name="T79" fmla="*/ 288 h 331"/>
                <a:gd name="T80" fmla="*/ 350 w 351"/>
                <a:gd name="T81" fmla="*/ 304 h 331"/>
                <a:gd name="T82" fmla="*/ 343 w 351"/>
                <a:gd name="T83" fmla="*/ 324 h 331"/>
                <a:gd name="T84" fmla="*/ 317 w 351"/>
                <a:gd name="T85" fmla="*/ 330 h 331"/>
                <a:gd name="T86" fmla="*/ 45 w 351"/>
                <a:gd name="T87" fmla="*/ 331 h 331"/>
                <a:gd name="T88" fmla="*/ 3 w 351"/>
                <a:gd name="T89" fmla="*/ 295 h 331"/>
                <a:gd name="T90" fmla="*/ 6 w 351"/>
                <a:gd name="T91" fmla="*/ 221 h 331"/>
                <a:gd name="T92" fmla="*/ 29 w 351"/>
                <a:gd name="T93" fmla="*/ 204 h 331"/>
                <a:gd name="T94" fmla="*/ 39 w 351"/>
                <a:gd name="T95" fmla="*/ 225 h 331"/>
                <a:gd name="T96" fmla="*/ 47 w 351"/>
                <a:gd name="T97" fmla="*/ 268 h 331"/>
                <a:gd name="T98" fmla="*/ 65 w 351"/>
                <a:gd name="T99" fmla="*/ 283 h 331"/>
                <a:gd name="T100" fmla="*/ 70 w 351"/>
                <a:gd name="T101" fmla="*/ 263 h 331"/>
                <a:gd name="T102" fmla="*/ 68 w 351"/>
                <a:gd name="T103" fmla="*/ 243 h 331"/>
                <a:gd name="T104" fmla="*/ 104 w 351"/>
                <a:gd name="T105" fmla="*/ 210 h 331"/>
                <a:gd name="T106" fmla="*/ 123 w 351"/>
                <a:gd name="T107" fmla="*/ 208 h 331"/>
                <a:gd name="T108" fmla="*/ 135 w 351"/>
                <a:gd name="T109" fmla="*/ 187 h 331"/>
                <a:gd name="T110" fmla="*/ 118 w 351"/>
                <a:gd name="T111" fmla="*/ 172 h 331"/>
                <a:gd name="T112" fmla="*/ 79 w 351"/>
                <a:gd name="T113" fmla="*/ 176 h 331"/>
                <a:gd name="T114" fmla="*/ 57 w 351"/>
                <a:gd name="T115" fmla="*/ 175 h 331"/>
                <a:gd name="T116" fmla="*/ 52 w 351"/>
                <a:gd name="T117" fmla="*/ 17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1" h="331">
                  <a:moveTo>
                    <a:pt x="52" y="170"/>
                  </a:moveTo>
                  <a:cubicBezTo>
                    <a:pt x="80" y="151"/>
                    <a:pt x="66" y="134"/>
                    <a:pt x="56" y="115"/>
                  </a:cubicBezTo>
                  <a:cubicBezTo>
                    <a:pt x="38" y="83"/>
                    <a:pt x="42" y="47"/>
                    <a:pt x="51" y="13"/>
                  </a:cubicBezTo>
                  <a:cubicBezTo>
                    <a:pt x="52" y="8"/>
                    <a:pt x="63" y="0"/>
                    <a:pt x="66" y="1"/>
                  </a:cubicBezTo>
                  <a:cubicBezTo>
                    <a:pt x="73" y="5"/>
                    <a:pt x="82" y="12"/>
                    <a:pt x="83" y="19"/>
                  </a:cubicBezTo>
                  <a:cubicBezTo>
                    <a:pt x="85" y="39"/>
                    <a:pt x="83" y="59"/>
                    <a:pt x="84" y="79"/>
                  </a:cubicBezTo>
                  <a:cubicBezTo>
                    <a:pt x="85" y="105"/>
                    <a:pt x="103" y="118"/>
                    <a:pt x="127" y="112"/>
                  </a:cubicBezTo>
                  <a:cubicBezTo>
                    <a:pt x="144" y="107"/>
                    <a:pt x="150" y="97"/>
                    <a:pt x="144" y="81"/>
                  </a:cubicBezTo>
                  <a:cubicBezTo>
                    <a:pt x="141" y="74"/>
                    <a:pt x="135" y="68"/>
                    <a:pt x="135" y="61"/>
                  </a:cubicBezTo>
                  <a:cubicBezTo>
                    <a:pt x="135" y="50"/>
                    <a:pt x="136" y="35"/>
                    <a:pt x="142" y="29"/>
                  </a:cubicBezTo>
                  <a:cubicBezTo>
                    <a:pt x="149" y="24"/>
                    <a:pt x="166" y="23"/>
                    <a:pt x="175" y="28"/>
                  </a:cubicBezTo>
                  <a:cubicBezTo>
                    <a:pt x="182" y="31"/>
                    <a:pt x="186" y="45"/>
                    <a:pt x="188" y="55"/>
                  </a:cubicBezTo>
                  <a:cubicBezTo>
                    <a:pt x="189" y="63"/>
                    <a:pt x="184" y="72"/>
                    <a:pt x="182" y="80"/>
                  </a:cubicBezTo>
                  <a:cubicBezTo>
                    <a:pt x="178" y="93"/>
                    <a:pt x="176" y="106"/>
                    <a:pt x="193" y="111"/>
                  </a:cubicBezTo>
                  <a:cubicBezTo>
                    <a:pt x="212" y="116"/>
                    <a:pt x="231" y="109"/>
                    <a:pt x="233" y="93"/>
                  </a:cubicBezTo>
                  <a:cubicBezTo>
                    <a:pt x="235" y="71"/>
                    <a:pt x="232" y="49"/>
                    <a:pt x="232" y="27"/>
                  </a:cubicBezTo>
                  <a:cubicBezTo>
                    <a:pt x="232" y="20"/>
                    <a:pt x="230" y="10"/>
                    <a:pt x="234" y="7"/>
                  </a:cubicBezTo>
                  <a:cubicBezTo>
                    <a:pt x="239" y="3"/>
                    <a:pt x="248" y="3"/>
                    <a:pt x="255" y="4"/>
                  </a:cubicBezTo>
                  <a:cubicBezTo>
                    <a:pt x="275" y="7"/>
                    <a:pt x="294" y="10"/>
                    <a:pt x="313" y="16"/>
                  </a:cubicBezTo>
                  <a:cubicBezTo>
                    <a:pt x="320" y="18"/>
                    <a:pt x="331" y="27"/>
                    <a:pt x="331" y="34"/>
                  </a:cubicBezTo>
                  <a:cubicBezTo>
                    <a:pt x="332" y="47"/>
                    <a:pt x="321" y="47"/>
                    <a:pt x="309" y="45"/>
                  </a:cubicBezTo>
                  <a:cubicBezTo>
                    <a:pt x="285" y="40"/>
                    <a:pt x="280" y="45"/>
                    <a:pt x="279" y="70"/>
                  </a:cubicBezTo>
                  <a:cubicBezTo>
                    <a:pt x="279" y="93"/>
                    <a:pt x="278" y="116"/>
                    <a:pt x="275" y="139"/>
                  </a:cubicBezTo>
                  <a:cubicBezTo>
                    <a:pt x="273" y="168"/>
                    <a:pt x="264" y="175"/>
                    <a:pt x="236" y="175"/>
                  </a:cubicBezTo>
                  <a:cubicBezTo>
                    <a:pt x="228" y="174"/>
                    <a:pt x="219" y="172"/>
                    <a:pt x="211" y="173"/>
                  </a:cubicBezTo>
                  <a:cubicBezTo>
                    <a:pt x="203" y="173"/>
                    <a:pt x="190" y="177"/>
                    <a:pt x="190" y="180"/>
                  </a:cubicBezTo>
                  <a:cubicBezTo>
                    <a:pt x="189" y="190"/>
                    <a:pt x="191" y="204"/>
                    <a:pt x="197" y="208"/>
                  </a:cubicBezTo>
                  <a:cubicBezTo>
                    <a:pt x="225" y="226"/>
                    <a:pt x="257" y="223"/>
                    <a:pt x="287" y="212"/>
                  </a:cubicBezTo>
                  <a:cubicBezTo>
                    <a:pt x="293" y="210"/>
                    <a:pt x="297" y="199"/>
                    <a:pt x="300" y="192"/>
                  </a:cubicBezTo>
                  <a:cubicBezTo>
                    <a:pt x="303" y="183"/>
                    <a:pt x="301" y="173"/>
                    <a:pt x="305" y="165"/>
                  </a:cubicBezTo>
                  <a:cubicBezTo>
                    <a:pt x="307" y="158"/>
                    <a:pt x="317" y="149"/>
                    <a:pt x="321" y="150"/>
                  </a:cubicBezTo>
                  <a:cubicBezTo>
                    <a:pt x="328" y="152"/>
                    <a:pt x="339" y="161"/>
                    <a:pt x="339" y="166"/>
                  </a:cubicBezTo>
                  <a:cubicBezTo>
                    <a:pt x="338" y="188"/>
                    <a:pt x="336" y="210"/>
                    <a:pt x="331" y="231"/>
                  </a:cubicBezTo>
                  <a:cubicBezTo>
                    <a:pt x="325" y="253"/>
                    <a:pt x="305" y="259"/>
                    <a:pt x="285" y="258"/>
                  </a:cubicBezTo>
                  <a:cubicBezTo>
                    <a:pt x="242" y="257"/>
                    <a:pt x="198" y="253"/>
                    <a:pt x="154" y="250"/>
                  </a:cubicBezTo>
                  <a:cubicBezTo>
                    <a:pt x="149" y="249"/>
                    <a:pt x="141" y="248"/>
                    <a:pt x="137" y="251"/>
                  </a:cubicBezTo>
                  <a:cubicBezTo>
                    <a:pt x="131" y="256"/>
                    <a:pt x="124" y="264"/>
                    <a:pt x="125" y="270"/>
                  </a:cubicBezTo>
                  <a:cubicBezTo>
                    <a:pt x="125" y="276"/>
                    <a:pt x="134" y="286"/>
                    <a:pt x="140" y="286"/>
                  </a:cubicBezTo>
                  <a:cubicBezTo>
                    <a:pt x="198" y="288"/>
                    <a:pt x="257" y="288"/>
                    <a:pt x="315" y="289"/>
                  </a:cubicBezTo>
                  <a:cubicBezTo>
                    <a:pt x="321" y="289"/>
                    <a:pt x="328" y="286"/>
                    <a:pt x="333" y="288"/>
                  </a:cubicBezTo>
                  <a:cubicBezTo>
                    <a:pt x="340" y="291"/>
                    <a:pt x="348" y="297"/>
                    <a:pt x="350" y="304"/>
                  </a:cubicBezTo>
                  <a:cubicBezTo>
                    <a:pt x="351" y="309"/>
                    <a:pt x="348" y="320"/>
                    <a:pt x="343" y="324"/>
                  </a:cubicBezTo>
                  <a:cubicBezTo>
                    <a:pt x="336" y="329"/>
                    <a:pt x="326" y="330"/>
                    <a:pt x="317" y="330"/>
                  </a:cubicBezTo>
                  <a:cubicBezTo>
                    <a:pt x="227" y="331"/>
                    <a:pt x="136" y="331"/>
                    <a:pt x="45" y="331"/>
                  </a:cubicBezTo>
                  <a:cubicBezTo>
                    <a:pt x="16" y="331"/>
                    <a:pt x="7" y="325"/>
                    <a:pt x="3" y="295"/>
                  </a:cubicBezTo>
                  <a:cubicBezTo>
                    <a:pt x="0" y="271"/>
                    <a:pt x="3" y="245"/>
                    <a:pt x="6" y="221"/>
                  </a:cubicBezTo>
                  <a:cubicBezTo>
                    <a:pt x="7" y="214"/>
                    <a:pt x="21" y="209"/>
                    <a:pt x="29" y="204"/>
                  </a:cubicBezTo>
                  <a:cubicBezTo>
                    <a:pt x="33" y="211"/>
                    <a:pt x="38" y="218"/>
                    <a:pt x="39" y="225"/>
                  </a:cubicBezTo>
                  <a:cubicBezTo>
                    <a:pt x="43" y="240"/>
                    <a:pt x="42" y="255"/>
                    <a:pt x="47" y="268"/>
                  </a:cubicBezTo>
                  <a:cubicBezTo>
                    <a:pt x="49" y="274"/>
                    <a:pt x="59" y="278"/>
                    <a:pt x="65" y="283"/>
                  </a:cubicBezTo>
                  <a:cubicBezTo>
                    <a:pt x="67" y="276"/>
                    <a:pt x="70" y="270"/>
                    <a:pt x="70" y="263"/>
                  </a:cubicBezTo>
                  <a:cubicBezTo>
                    <a:pt x="71" y="257"/>
                    <a:pt x="68" y="250"/>
                    <a:pt x="68" y="243"/>
                  </a:cubicBezTo>
                  <a:cubicBezTo>
                    <a:pt x="67" y="210"/>
                    <a:pt x="71" y="207"/>
                    <a:pt x="104" y="210"/>
                  </a:cubicBezTo>
                  <a:cubicBezTo>
                    <a:pt x="110" y="211"/>
                    <a:pt x="118" y="211"/>
                    <a:pt x="123" y="208"/>
                  </a:cubicBezTo>
                  <a:cubicBezTo>
                    <a:pt x="129" y="203"/>
                    <a:pt x="136" y="194"/>
                    <a:pt x="135" y="187"/>
                  </a:cubicBezTo>
                  <a:cubicBezTo>
                    <a:pt x="134" y="181"/>
                    <a:pt x="125" y="172"/>
                    <a:pt x="118" y="172"/>
                  </a:cubicBezTo>
                  <a:cubicBezTo>
                    <a:pt x="105" y="170"/>
                    <a:pt x="92" y="175"/>
                    <a:pt x="79" y="176"/>
                  </a:cubicBezTo>
                  <a:cubicBezTo>
                    <a:pt x="72" y="176"/>
                    <a:pt x="64" y="175"/>
                    <a:pt x="57" y="175"/>
                  </a:cubicBezTo>
                  <a:cubicBezTo>
                    <a:pt x="56" y="173"/>
                    <a:pt x="54" y="171"/>
                    <a:pt x="52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2087054-524B-435C-A602-B8E521760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7301" y="922326"/>
              <a:ext cx="297744" cy="283668"/>
            </a:xfrm>
            <a:custGeom>
              <a:avLst/>
              <a:gdLst>
                <a:gd name="T0" fmla="*/ 80 w 364"/>
                <a:gd name="T1" fmla="*/ 151 h 346"/>
                <a:gd name="T2" fmla="*/ 165 w 364"/>
                <a:gd name="T3" fmla="*/ 250 h 346"/>
                <a:gd name="T4" fmla="*/ 245 w 364"/>
                <a:gd name="T5" fmla="*/ 256 h 346"/>
                <a:gd name="T6" fmla="*/ 267 w 364"/>
                <a:gd name="T7" fmla="*/ 211 h 346"/>
                <a:gd name="T8" fmla="*/ 249 w 364"/>
                <a:gd name="T9" fmla="*/ 203 h 346"/>
                <a:gd name="T10" fmla="*/ 139 w 364"/>
                <a:gd name="T11" fmla="*/ 170 h 346"/>
                <a:gd name="T12" fmla="*/ 108 w 364"/>
                <a:gd name="T13" fmla="*/ 136 h 346"/>
                <a:gd name="T14" fmla="*/ 118 w 364"/>
                <a:gd name="T15" fmla="*/ 109 h 346"/>
                <a:gd name="T16" fmla="*/ 138 w 364"/>
                <a:gd name="T17" fmla="*/ 107 h 346"/>
                <a:gd name="T18" fmla="*/ 191 w 364"/>
                <a:gd name="T19" fmla="*/ 73 h 346"/>
                <a:gd name="T20" fmla="*/ 241 w 364"/>
                <a:gd name="T21" fmla="*/ 6 h 346"/>
                <a:gd name="T22" fmla="*/ 243 w 364"/>
                <a:gd name="T23" fmla="*/ 35 h 346"/>
                <a:gd name="T24" fmla="*/ 191 w 364"/>
                <a:gd name="T25" fmla="*/ 109 h 346"/>
                <a:gd name="T26" fmla="*/ 170 w 364"/>
                <a:gd name="T27" fmla="*/ 124 h 346"/>
                <a:gd name="T28" fmla="*/ 209 w 364"/>
                <a:gd name="T29" fmla="*/ 135 h 346"/>
                <a:gd name="T30" fmla="*/ 259 w 364"/>
                <a:gd name="T31" fmla="*/ 59 h 346"/>
                <a:gd name="T32" fmla="*/ 268 w 364"/>
                <a:gd name="T33" fmla="*/ 29 h 346"/>
                <a:gd name="T34" fmla="*/ 306 w 364"/>
                <a:gd name="T35" fmla="*/ 9 h 346"/>
                <a:gd name="T36" fmla="*/ 295 w 364"/>
                <a:gd name="T37" fmla="*/ 59 h 346"/>
                <a:gd name="T38" fmla="*/ 255 w 364"/>
                <a:gd name="T39" fmla="*/ 134 h 346"/>
                <a:gd name="T40" fmla="*/ 251 w 364"/>
                <a:gd name="T41" fmla="*/ 162 h 346"/>
                <a:gd name="T42" fmla="*/ 283 w 364"/>
                <a:gd name="T43" fmla="*/ 153 h 346"/>
                <a:gd name="T44" fmla="*/ 319 w 364"/>
                <a:gd name="T45" fmla="*/ 61 h 346"/>
                <a:gd name="T46" fmla="*/ 323 w 364"/>
                <a:gd name="T47" fmla="*/ 14 h 346"/>
                <a:gd name="T48" fmla="*/ 335 w 364"/>
                <a:gd name="T49" fmla="*/ 0 h 346"/>
                <a:gd name="T50" fmla="*/ 357 w 364"/>
                <a:gd name="T51" fmla="*/ 9 h 346"/>
                <a:gd name="T52" fmla="*/ 364 w 364"/>
                <a:gd name="T53" fmla="*/ 49 h 346"/>
                <a:gd name="T54" fmla="*/ 318 w 364"/>
                <a:gd name="T55" fmla="*/ 173 h 346"/>
                <a:gd name="T56" fmla="*/ 326 w 364"/>
                <a:gd name="T57" fmla="*/ 257 h 346"/>
                <a:gd name="T58" fmla="*/ 317 w 364"/>
                <a:gd name="T59" fmla="*/ 289 h 346"/>
                <a:gd name="T60" fmla="*/ 266 w 364"/>
                <a:gd name="T61" fmla="*/ 292 h 346"/>
                <a:gd name="T62" fmla="*/ 221 w 364"/>
                <a:gd name="T63" fmla="*/ 319 h 346"/>
                <a:gd name="T64" fmla="*/ 190 w 364"/>
                <a:gd name="T65" fmla="*/ 342 h 346"/>
                <a:gd name="T66" fmla="*/ 165 w 364"/>
                <a:gd name="T67" fmla="*/ 325 h 346"/>
                <a:gd name="T68" fmla="*/ 152 w 364"/>
                <a:gd name="T69" fmla="*/ 298 h 346"/>
                <a:gd name="T70" fmla="*/ 97 w 364"/>
                <a:gd name="T71" fmla="*/ 295 h 346"/>
                <a:gd name="T72" fmla="*/ 77 w 364"/>
                <a:gd name="T73" fmla="*/ 317 h 346"/>
                <a:gd name="T74" fmla="*/ 16 w 364"/>
                <a:gd name="T75" fmla="*/ 334 h 346"/>
                <a:gd name="T76" fmla="*/ 14 w 364"/>
                <a:gd name="T77" fmla="*/ 315 h 346"/>
                <a:gd name="T78" fmla="*/ 64 w 364"/>
                <a:gd name="T79" fmla="*/ 284 h 346"/>
                <a:gd name="T80" fmla="*/ 72 w 364"/>
                <a:gd name="T81" fmla="*/ 237 h 346"/>
                <a:gd name="T82" fmla="*/ 46 w 364"/>
                <a:gd name="T83" fmla="*/ 233 h 346"/>
                <a:gd name="T84" fmla="*/ 16 w 364"/>
                <a:gd name="T85" fmla="*/ 252 h 346"/>
                <a:gd name="T86" fmla="*/ 0 w 364"/>
                <a:gd name="T87" fmla="*/ 250 h 346"/>
                <a:gd name="T88" fmla="*/ 3 w 364"/>
                <a:gd name="T89" fmla="*/ 234 h 346"/>
                <a:gd name="T90" fmla="*/ 10 w 364"/>
                <a:gd name="T91" fmla="*/ 227 h 346"/>
                <a:gd name="T92" fmla="*/ 68 w 364"/>
                <a:gd name="T93" fmla="*/ 168 h 346"/>
                <a:gd name="T94" fmla="*/ 80 w 364"/>
                <a:gd name="T95" fmla="*/ 15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4" h="346">
                  <a:moveTo>
                    <a:pt x="80" y="151"/>
                  </a:moveTo>
                  <a:cubicBezTo>
                    <a:pt x="92" y="203"/>
                    <a:pt x="125" y="230"/>
                    <a:pt x="165" y="250"/>
                  </a:cubicBezTo>
                  <a:cubicBezTo>
                    <a:pt x="190" y="262"/>
                    <a:pt x="217" y="268"/>
                    <a:pt x="245" y="256"/>
                  </a:cubicBezTo>
                  <a:cubicBezTo>
                    <a:pt x="264" y="247"/>
                    <a:pt x="274" y="229"/>
                    <a:pt x="267" y="211"/>
                  </a:cubicBezTo>
                  <a:cubicBezTo>
                    <a:pt x="265" y="206"/>
                    <a:pt x="255" y="203"/>
                    <a:pt x="249" y="203"/>
                  </a:cubicBezTo>
                  <a:cubicBezTo>
                    <a:pt x="210" y="200"/>
                    <a:pt x="171" y="194"/>
                    <a:pt x="139" y="170"/>
                  </a:cubicBezTo>
                  <a:cubicBezTo>
                    <a:pt x="127" y="161"/>
                    <a:pt x="117" y="148"/>
                    <a:pt x="108" y="136"/>
                  </a:cubicBezTo>
                  <a:cubicBezTo>
                    <a:pt x="98" y="123"/>
                    <a:pt x="105" y="114"/>
                    <a:pt x="118" y="109"/>
                  </a:cubicBezTo>
                  <a:cubicBezTo>
                    <a:pt x="125" y="107"/>
                    <a:pt x="132" y="108"/>
                    <a:pt x="138" y="107"/>
                  </a:cubicBezTo>
                  <a:cubicBezTo>
                    <a:pt x="162" y="106"/>
                    <a:pt x="181" y="97"/>
                    <a:pt x="191" y="73"/>
                  </a:cubicBezTo>
                  <a:cubicBezTo>
                    <a:pt x="202" y="49"/>
                    <a:pt x="214" y="26"/>
                    <a:pt x="241" y="6"/>
                  </a:cubicBezTo>
                  <a:cubicBezTo>
                    <a:pt x="242" y="19"/>
                    <a:pt x="245" y="27"/>
                    <a:pt x="243" y="35"/>
                  </a:cubicBezTo>
                  <a:cubicBezTo>
                    <a:pt x="236" y="66"/>
                    <a:pt x="218" y="91"/>
                    <a:pt x="191" y="109"/>
                  </a:cubicBezTo>
                  <a:cubicBezTo>
                    <a:pt x="184" y="114"/>
                    <a:pt x="177" y="119"/>
                    <a:pt x="170" y="124"/>
                  </a:cubicBezTo>
                  <a:cubicBezTo>
                    <a:pt x="181" y="141"/>
                    <a:pt x="193" y="144"/>
                    <a:pt x="209" y="135"/>
                  </a:cubicBezTo>
                  <a:cubicBezTo>
                    <a:pt x="239" y="119"/>
                    <a:pt x="250" y="90"/>
                    <a:pt x="259" y="59"/>
                  </a:cubicBezTo>
                  <a:cubicBezTo>
                    <a:pt x="262" y="49"/>
                    <a:pt x="264" y="39"/>
                    <a:pt x="268" y="29"/>
                  </a:cubicBezTo>
                  <a:cubicBezTo>
                    <a:pt x="274" y="16"/>
                    <a:pt x="282" y="5"/>
                    <a:pt x="306" y="9"/>
                  </a:cubicBezTo>
                  <a:cubicBezTo>
                    <a:pt x="302" y="26"/>
                    <a:pt x="302" y="44"/>
                    <a:pt x="295" y="59"/>
                  </a:cubicBezTo>
                  <a:cubicBezTo>
                    <a:pt x="284" y="85"/>
                    <a:pt x="267" y="109"/>
                    <a:pt x="255" y="134"/>
                  </a:cubicBezTo>
                  <a:cubicBezTo>
                    <a:pt x="251" y="142"/>
                    <a:pt x="252" y="153"/>
                    <a:pt x="251" y="162"/>
                  </a:cubicBezTo>
                  <a:cubicBezTo>
                    <a:pt x="262" y="159"/>
                    <a:pt x="275" y="160"/>
                    <a:pt x="283" y="153"/>
                  </a:cubicBezTo>
                  <a:cubicBezTo>
                    <a:pt x="309" y="129"/>
                    <a:pt x="317" y="96"/>
                    <a:pt x="319" y="61"/>
                  </a:cubicBezTo>
                  <a:cubicBezTo>
                    <a:pt x="320" y="46"/>
                    <a:pt x="321" y="30"/>
                    <a:pt x="323" y="14"/>
                  </a:cubicBezTo>
                  <a:cubicBezTo>
                    <a:pt x="324" y="9"/>
                    <a:pt x="331" y="0"/>
                    <a:pt x="335" y="0"/>
                  </a:cubicBezTo>
                  <a:cubicBezTo>
                    <a:pt x="343" y="0"/>
                    <a:pt x="354" y="4"/>
                    <a:pt x="357" y="9"/>
                  </a:cubicBezTo>
                  <a:cubicBezTo>
                    <a:pt x="362" y="21"/>
                    <a:pt x="364" y="36"/>
                    <a:pt x="364" y="49"/>
                  </a:cubicBezTo>
                  <a:cubicBezTo>
                    <a:pt x="364" y="96"/>
                    <a:pt x="346" y="136"/>
                    <a:pt x="318" y="173"/>
                  </a:cubicBezTo>
                  <a:cubicBezTo>
                    <a:pt x="304" y="193"/>
                    <a:pt x="309" y="240"/>
                    <a:pt x="326" y="257"/>
                  </a:cubicBezTo>
                  <a:cubicBezTo>
                    <a:pt x="339" y="269"/>
                    <a:pt x="335" y="286"/>
                    <a:pt x="317" y="289"/>
                  </a:cubicBezTo>
                  <a:cubicBezTo>
                    <a:pt x="300" y="293"/>
                    <a:pt x="283" y="294"/>
                    <a:pt x="266" y="292"/>
                  </a:cubicBezTo>
                  <a:cubicBezTo>
                    <a:pt x="236" y="288"/>
                    <a:pt x="232" y="291"/>
                    <a:pt x="221" y="319"/>
                  </a:cubicBezTo>
                  <a:cubicBezTo>
                    <a:pt x="217" y="329"/>
                    <a:pt x="202" y="337"/>
                    <a:pt x="190" y="342"/>
                  </a:cubicBezTo>
                  <a:cubicBezTo>
                    <a:pt x="178" y="346"/>
                    <a:pt x="169" y="337"/>
                    <a:pt x="165" y="325"/>
                  </a:cubicBezTo>
                  <a:cubicBezTo>
                    <a:pt x="161" y="315"/>
                    <a:pt x="157" y="306"/>
                    <a:pt x="152" y="298"/>
                  </a:cubicBezTo>
                  <a:cubicBezTo>
                    <a:pt x="137" y="278"/>
                    <a:pt x="114" y="277"/>
                    <a:pt x="97" y="295"/>
                  </a:cubicBezTo>
                  <a:cubicBezTo>
                    <a:pt x="90" y="302"/>
                    <a:pt x="83" y="309"/>
                    <a:pt x="77" y="317"/>
                  </a:cubicBezTo>
                  <a:cubicBezTo>
                    <a:pt x="60" y="335"/>
                    <a:pt x="38" y="337"/>
                    <a:pt x="16" y="334"/>
                  </a:cubicBezTo>
                  <a:cubicBezTo>
                    <a:pt x="2" y="332"/>
                    <a:pt x="6" y="321"/>
                    <a:pt x="14" y="315"/>
                  </a:cubicBezTo>
                  <a:cubicBezTo>
                    <a:pt x="30" y="304"/>
                    <a:pt x="47" y="294"/>
                    <a:pt x="64" y="284"/>
                  </a:cubicBezTo>
                  <a:cubicBezTo>
                    <a:pt x="85" y="272"/>
                    <a:pt x="88" y="256"/>
                    <a:pt x="72" y="237"/>
                  </a:cubicBezTo>
                  <a:cubicBezTo>
                    <a:pt x="64" y="228"/>
                    <a:pt x="56" y="227"/>
                    <a:pt x="46" y="233"/>
                  </a:cubicBezTo>
                  <a:cubicBezTo>
                    <a:pt x="36" y="240"/>
                    <a:pt x="27" y="247"/>
                    <a:pt x="16" y="252"/>
                  </a:cubicBezTo>
                  <a:cubicBezTo>
                    <a:pt x="12" y="254"/>
                    <a:pt x="6" y="251"/>
                    <a:pt x="0" y="250"/>
                  </a:cubicBezTo>
                  <a:cubicBezTo>
                    <a:pt x="1" y="245"/>
                    <a:pt x="1" y="239"/>
                    <a:pt x="3" y="234"/>
                  </a:cubicBezTo>
                  <a:cubicBezTo>
                    <a:pt x="4" y="231"/>
                    <a:pt x="8" y="230"/>
                    <a:pt x="10" y="227"/>
                  </a:cubicBezTo>
                  <a:cubicBezTo>
                    <a:pt x="30" y="208"/>
                    <a:pt x="49" y="188"/>
                    <a:pt x="68" y="168"/>
                  </a:cubicBezTo>
                  <a:cubicBezTo>
                    <a:pt x="71" y="164"/>
                    <a:pt x="74" y="160"/>
                    <a:pt x="8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80E06D25-4F8D-4A0B-A3E3-CE24D2CF9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281" y="1249141"/>
              <a:ext cx="74359" cy="268979"/>
            </a:xfrm>
            <a:custGeom>
              <a:avLst/>
              <a:gdLst>
                <a:gd name="T0" fmla="*/ 91 w 91"/>
                <a:gd name="T1" fmla="*/ 1 h 328"/>
                <a:gd name="T2" fmla="*/ 91 w 91"/>
                <a:gd name="T3" fmla="*/ 103 h 328"/>
                <a:gd name="T4" fmla="*/ 73 w 91"/>
                <a:gd name="T5" fmla="*/ 147 h 328"/>
                <a:gd name="T6" fmla="*/ 52 w 91"/>
                <a:gd name="T7" fmla="*/ 239 h 328"/>
                <a:gd name="T8" fmla="*/ 73 w 91"/>
                <a:gd name="T9" fmla="*/ 304 h 328"/>
                <a:gd name="T10" fmla="*/ 76 w 91"/>
                <a:gd name="T11" fmla="*/ 327 h 328"/>
                <a:gd name="T12" fmla="*/ 25 w 91"/>
                <a:gd name="T13" fmla="*/ 326 h 328"/>
                <a:gd name="T14" fmla="*/ 3 w 91"/>
                <a:gd name="T15" fmla="*/ 299 h 328"/>
                <a:gd name="T16" fmla="*/ 13 w 91"/>
                <a:gd name="T17" fmla="*/ 179 h 328"/>
                <a:gd name="T18" fmla="*/ 36 w 91"/>
                <a:gd name="T19" fmla="*/ 143 h 328"/>
                <a:gd name="T20" fmla="*/ 55 w 91"/>
                <a:gd name="T21" fmla="*/ 57 h 328"/>
                <a:gd name="T22" fmla="*/ 42 w 91"/>
                <a:gd name="T23" fmla="*/ 48 h 328"/>
                <a:gd name="T24" fmla="*/ 13 w 91"/>
                <a:gd name="T25" fmla="*/ 44 h 328"/>
                <a:gd name="T26" fmla="*/ 0 w 91"/>
                <a:gd name="T27" fmla="*/ 33 h 328"/>
                <a:gd name="T28" fmla="*/ 9 w 91"/>
                <a:gd name="T29" fmla="*/ 18 h 328"/>
                <a:gd name="T30" fmla="*/ 79 w 91"/>
                <a:gd name="T31" fmla="*/ 0 h 328"/>
                <a:gd name="T32" fmla="*/ 91 w 91"/>
                <a:gd name="T33" fmla="*/ 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328">
                  <a:moveTo>
                    <a:pt x="91" y="1"/>
                  </a:moveTo>
                  <a:cubicBezTo>
                    <a:pt x="91" y="37"/>
                    <a:pt x="90" y="70"/>
                    <a:pt x="91" y="103"/>
                  </a:cubicBezTo>
                  <a:cubicBezTo>
                    <a:pt x="91" y="120"/>
                    <a:pt x="88" y="136"/>
                    <a:pt x="73" y="147"/>
                  </a:cubicBezTo>
                  <a:cubicBezTo>
                    <a:pt x="43" y="172"/>
                    <a:pt x="44" y="205"/>
                    <a:pt x="52" y="239"/>
                  </a:cubicBezTo>
                  <a:cubicBezTo>
                    <a:pt x="57" y="261"/>
                    <a:pt x="66" y="282"/>
                    <a:pt x="73" y="304"/>
                  </a:cubicBezTo>
                  <a:cubicBezTo>
                    <a:pt x="75" y="311"/>
                    <a:pt x="75" y="318"/>
                    <a:pt x="76" y="327"/>
                  </a:cubicBezTo>
                  <a:cubicBezTo>
                    <a:pt x="57" y="327"/>
                    <a:pt x="41" y="328"/>
                    <a:pt x="25" y="326"/>
                  </a:cubicBezTo>
                  <a:cubicBezTo>
                    <a:pt x="10" y="325"/>
                    <a:pt x="2" y="317"/>
                    <a:pt x="3" y="299"/>
                  </a:cubicBezTo>
                  <a:cubicBezTo>
                    <a:pt x="7" y="259"/>
                    <a:pt x="7" y="219"/>
                    <a:pt x="13" y="179"/>
                  </a:cubicBezTo>
                  <a:cubicBezTo>
                    <a:pt x="15" y="166"/>
                    <a:pt x="26" y="153"/>
                    <a:pt x="36" y="143"/>
                  </a:cubicBezTo>
                  <a:cubicBezTo>
                    <a:pt x="60" y="118"/>
                    <a:pt x="58" y="88"/>
                    <a:pt x="55" y="57"/>
                  </a:cubicBezTo>
                  <a:cubicBezTo>
                    <a:pt x="55" y="54"/>
                    <a:pt x="47" y="49"/>
                    <a:pt x="42" y="48"/>
                  </a:cubicBezTo>
                  <a:cubicBezTo>
                    <a:pt x="33" y="46"/>
                    <a:pt x="22" y="46"/>
                    <a:pt x="13" y="44"/>
                  </a:cubicBezTo>
                  <a:cubicBezTo>
                    <a:pt x="8" y="42"/>
                    <a:pt x="1" y="37"/>
                    <a:pt x="0" y="33"/>
                  </a:cubicBezTo>
                  <a:cubicBezTo>
                    <a:pt x="0" y="28"/>
                    <a:pt x="5" y="19"/>
                    <a:pt x="9" y="18"/>
                  </a:cubicBezTo>
                  <a:cubicBezTo>
                    <a:pt x="32" y="11"/>
                    <a:pt x="56" y="6"/>
                    <a:pt x="79" y="0"/>
                  </a:cubicBezTo>
                  <a:cubicBezTo>
                    <a:pt x="82" y="0"/>
                    <a:pt x="86" y="1"/>
                    <a:pt x="9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B369B74C-4FD5-418F-A960-F0FBF2946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695" y="922326"/>
              <a:ext cx="153921" cy="155757"/>
            </a:xfrm>
            <a:custGeom>
              <a:avLst/>
              <a:gdLst>
                <a:gd name="T0" fmla="*/ 6 w 188"/>
                <a:gd name="T1" fmla="*/ 14 h 190"/>
                <a:gd name="T2" fmla="*/ 63 w 188"/>
                <a:gd name="T3" fmla="*/ 21 h 190"/>
                <a:gd name="T4" fmla="*/ 142 w 188"/>
                <a:gd name="T5" fmla="*/ 37 h 190"/>
                <a:gd name="T6" fmla="*/ 174 w 188"/>
                <a:gd name="T7" fmla="*/ 16 h 190"/>
                <a:gd name="T8" fmla="*/ 182 w 188"/>
                <a:gd name="T9" fmla="*/ 40 h 190"/>
                <a:gd name="T10" fmla="*/ 120 w 188"/>
                <a:gd name="T11" fmla="*/ 79 h 190"/>
                <a:gd name="T12" fmla="*/ 81 w 188"/>
                <a:gd name="T13" fmla="*/ 109 h 190"/>
                <a:gd name="T14" fmla="*/ 45 w 188"/>
                <a:gd name="T15" fmla="*/ 169 h 190"/>
                <a:gd name="T16" fmla="*/ 12 w 188"/>
                <a:gd name="T17" fmla="*/ 174 h 190"/>
                <a:gd name="T18" fmla="*/ 18 w 188"/>
                <a:gd name="T19" fmla="*/ 140 h 190"/>
                <a:gd name="T20" fmla="*/ 39 w 188"/>
                <a:gd name="T21" fmla="*/ 118 h 190"/>
                <a:gd name="T22" fmla="*/ 41 w 188"/>
                <a:gd name="T23" fmla="*/ 56 h 190"/>
                <a:gd name="T24" fmla="*/ 6 w 188"/>
                <a:gd name="T25" fmla="*/ 1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190">
                  <a:moveTo>
                    <a:pt x="6" y="14"/>
                  </a:moveTo>
                  <a:cubicBezTo>
                    <a:pt x="29" y="0"/>
                    <a:pt x="50" y="4"/>
                    <a:pt x="63" y="21"/>
                  </a:cubicBezTo>
                  <a:cubicBezTo>
                    <a:pt x="87" y="55"/>
                    <a:pt x="107" y="59"/>
                    <a:pt x="142" y="37"/>
                  </a:cubicBezTo>
                  <a:cubicBezTo>
                    <a:pt x="153" y="31"/>
                    <a:pt x="163" y="23"/>
                    <a:pt x="174" y="16"/>
                  </a:cubicBezTo>
                  <a:cubicBezTo>
                    <a:pt x="187" y="21"/>
                    <a:pt x="188" y="29"/>
                    <a:pt x="182" y="40"/>
                  </a:cubicBezTo>
                  <a:cubicBezTo>
                    <a:pt x="168" y="64"/>
                    <a:pt x="147" y="78"/>
                    <a:pt x="120" y="79"/>
                  </a:cubicBezTo>
                  <a:cubicBezTo>
                    <a:pt x="99" y="79"/>
                    <a:pt x="89" y="88"/>
                    <a:pt x="81" y="109"/>
                  </a:cubicBezTo>
                  <a:cubicBezTo>
                    <a:pt x="74" y="131"/>
                    <a:pt x="59" y="150"/>
                    <a:pt x="45" y="169"/>
                  </a:cubicBezTo>
                  <a:cubicBezTo>
                    <a:pt x="38" y="178"/>
                    <a:pt x="25" y="190"/>
                    <a:pt x="12" y="174"/>
                  </a:cubicBezTo>
                  <a:cubicBezTo>
                    <a:pt x="0" y="161"/>
                    <a:pt x="8" y="150"/>
                    <a:pt x="18" y="140"/>
                  </a:cubicBezTo>
                  <a:cubicBezTo>
                    <a:pt x="26" y="133"/>
                    <a:pt x="33" y="126"/>
                    <a:pt x="39" y="118"/>
                  </a:cubicBezTo>
                  <a:cubicBezTo>
                    <a:pt x="58" y="94"/>
                    <a:pt x="59" y="81"/>
                    <a:pt x="41" y="56"/>
                  </a:cubicBezTo>
                  <a:cubicBezTo>
                    <a:pt x="31" y="41"/>
                    <a:pt x="18" y="29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1" name="标题 1">
            <a:extLst>
              <a:ext uri="{FF2B5EF4-FFF2-40B4-BE49-F238E27FC236}">
                <a16:creationId xmlns:a16="http://schemas.microsoft.com/office/drawing/2014/main" id="{0ED5A53F-7564-40C0-8BFA-FC3896F4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024" y="209027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>
              <a:defRPr sz="32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cxnSp>
        <p:nvCxnSpPr>
          <p:cNvPr id="84" name="直接连接符 83" hidden="1">
            <a:extLst>
              <a:ext uri="{FF2B5EF4-FFF2-40B4-BE49-F238E27FC236}">
                <a16:creationId xmlns:a16="http://schemas.microsoft.com/office/drawing/2014/main" id="{B1136200-5422-49E4-8D90-7B1727058DB5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02289" y="507839"/>
            <a:ext cx="40445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 hidden="1">
            <a:extLst>
              <a:ext uri="{FF2B5EF4-FFF2-40B4-BE49-F238E27FC236}">
                <a16:creationId xmlns:a16="http://schemas.microsoft.com/office/drawing/2014/main" id="{59D3579D-47D4-46DF-977D-BEF716FFEFEE}"/>
              </a:ext>
            </a:extLst>
          </p:cNvPr>
          <p:cNvSpPr/>
          <p:nvPr userDrawn="1"/>
        </p:nvSpPr>
        <p:spPr>
          <a:xfrm>
            <a:off x="869887" y="-2227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占位符 87">
            <a:extLst>
              <a:ext uri="{FF2B5EF4-FFF2-40B4-BE49-F238E27FC236}">
                <a16:creationId xmlns:a16="http://schemas.microsoft.com/office/drawing/2014/main" id="{DD48FFAC-2DD4-4975-857C-6768060785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88785" y="827088"/>
            <a:ext cx="5014430" cy="6016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2"/>
                </a:solidFill>
                <a:latin typeface="方正准雅宋简体" panose="02000000000000000000" pitchFamily="2" charset="-122"/>
                <a:ea typeface="方正准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82834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>
            <a:extLst>
              <a:ext uri="{FF2B5EF4-FFF2-40B4-BE49-F238E27FC236}">
                <a16:creationId xmlns:a16="http://schemas.microsoft.com/office/drawing/2014/main" id="{4D928ABA-C44F-43AE-8DB2-0946332E26B7}"/>
              </a:ext>
            </a:extLst>
          </p:cNvPr>
          <p:cNvSpPr txBox="1">
            <a:spLocks/>
          </p:cNvSpPr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55E12536-F5E6-4615-BCA3-FD43010BD3F0}"/>
              </a:ext>
            </a:extLst>
          </p:cNvPr>
          <p:cNvSpPr txBox="1">
            <a:spLocks/>
          </p:cNvSpPr>
          <p:nvPr userDrawn="1"/>
        </p:nvSpPr>
        <p:spPr>
          <a:xfrm>
            <a:off x="1515340" y="3841753"/>
            <a:ext cx="3225354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4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This Paper is On the Guidance and Mentor XXX support</a:t>
            </a:r>
            <a:endParaRPr lang="zh-CN" altLang="zh-CN" sz="14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>
            <a:extLst>
              <a:ext uri="{FF2B5EF4-FFF2-40B4-BE49-F238E27FC236}">
                <a16:creationId xmlns:a16="http://schemas.microsoft.com/office/drawing/2014/main" id="{9C066E07-1FB2-4E4E-885A-DB0487713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</a:p>
        </p:txBody>
      </p:sp>
      <p:grpSp>
        <p:nvGrpSpPr>
          <p:cNvPr id="87" name="Group 74">
            <a:extLst>
              <a:ext uri="{FF2B5EF4-FFF2-40B4-BE49-F238E27FC236}">
                <a16:creationId xmlns:a16="http://schemas.microsoft.com/office/drawing/2014/main" id="{DE5F34AA-DE60-49EE-982E-B1E176FEED9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11922" y="1044653"/>
            <a:ext cx="2014537" cy="560387"/>
            <a:chOff x="954" y="660"/>
            <a:chExt cx="1269" cy="353"/>
          </a:xfrm>
        </p:grpSpPr>
        <p:sp>
          <p:nvSpPr>
            <p:cNvPr id="89" name="Freeform 75">
              <a:extLst>
                <a:ext uri="{FF2B5EF4-FFF2-40B4-BE49-F238E27FC236}">
                  <a16:creationId xmlns:a16="http://schemas.microsoft.com/office/drawing/2014/main" id="{8B2498DD-9199-46A2-A18D-0705D67697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6">
              <a:extLst>
                <a:ext uri="{FF2B5EF4-FFF2-40B4-BE49-F238E27FC236}">
                  <a16:creationId xmlns:a16="http://schemas.microsoft.com/office/drawing/2014/main" id="{27F2E103-1219-4B08-AFAB-E952194DE8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7">
              <a:extLst>
                <a:ext uri="{FF2B5EF4-FFF2-40B4-BE49-F238E27FC236}">
                  <a16:creationId xmlns:a16="http://schemas.microsoft.com/office/drawing/2014/main" id="{53C6CDB3-EB59-492C-951E-09DD70013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8">
              <a:extLst>
                <a:ext uri="{FF2B5EF4-FFF2-40B4-BE49-F238E27FC236}">
                  <a16:creationId xmlns:a16="http://schemas.microsoft.com/office/drawing/2014/main" id="{2FEF08A5-6DF9-4AB5-A5A9-75D060EEA5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9">
              <a:extLst>
                <a:ext uri="{FF2B5EF4-FFF2-40B4-BE49-F238E27FC236}">
                  <a16:creationId xmlns:a16="http://schemas.microsoft.com/office/drawing/2014/main" id="{9D2D39E7-58A1-4FC8-BC3E-3A297B07B5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80">
              <a:extLst>
                <a:ext uri="{FF2B5EF4-FFF2-40B4-BE49-F238E27FC236}">
                  <a16:creationId xmlns:a16="http://schemas.microsoft.com/office/drawing/2014/main" id="{915E986D-1EF4-42B3-94BB-73A288B910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81">
              <a:extLst>
                <a:ext uri="{FF2B5EF4-FFF2-40B4-BE49-F238E27FC236}">
                  <a16:creationId xmlns:a16="http://schemas.microsoft.com/office/drawing/2014/main" id="{76BD02E3-0A82-4F7E-B49E-08A3A8C6A6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82">
              <a:extLst>
                <a:ext uri="{FF2B5EF4-FFF2-40B4-BE49-F238E27FC236}">
                  <a16:creationId xmlns:a16="http://schemas.microsoft.com/office/drawing/2014/main" id="{72D823C7-888B-4B1A-BFC8-5E00FF601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83">
              <a:extLst>
                <a:ext uri="{FF2B5EF4-FFF2-40B4-BE49-F238E27FC236}">
                  <a16:creationId xmlns:a16="http://schemas.microsoft.com/office/drawing/2014/main" id="{4AC02DF5-F283-49BB-8E72-C9328F268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84">
              <a:extLst>
                <a:ext uri="{FF2B5EF4-FFF2-40B4-BE49-F238E27FC236}">
                  <a16:creationId xmlns:a16="http://schemas.microsoft.com/office/drawing/2014/main" id="{9916BE3C-9CFD-4E8D-A180-F8DF74C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85">
              <a:extLst>
                <a:ext uri="{FF2B5EF4-FFF2-40B4-BE49-F238E27FC236}">
                  <a16:creationId xmlns:a16="http://schemas.microsoft.com/office/drawing/2014/main" id="{88769C33-8DE2-46FA-AE8E-1223ED2C4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86">
              <a:extLst>
                <a:ext uri="{FF2B5EF4-FFF2-40B4-BE49-F238E27FC236}">
                  <a16:creationId xmlns:a16="http://schemas.microsoft.com/office/drawing/2014/main" id="{0CE95D69-B4C5-4145-932B-021143A6B2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7">
              <a:extLst>
                <a:ext uri="{FF2B5EF4-FFF2-40B4-BE49-F238E27FC236}">
                  <a16:creationId xmlns:a16="http://schemas.microsoft.com/office/drawing/2014/main" id="{43B13C19-FB89-4EED-81C6-3D2C2608D4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88">
              <a:extLst>
                <a:ext uri="{FF2B5EF4-FFF2-40B4-BE49-F238E27FC236}">
                  <a16:creationId xmlns:a16="http://schemas.microsoft.com/office/drawing/2014/main" id="{8A91F156-A29E-472C-94F4-CE256BA0D5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89">
              <a:extLst>
                <a:ext uri="{FF2B5EF4-FFF2-40B4-BE49-F238E27FC236}">
                  <a16:creationId xmlns:a16="http://schemas.microsoft.com/office/drawing/2014/main" id="{D7807415-D02A-4C80-BD78-41B382E351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90">
              <a:extLst>
                <a:ext uri="{FF2B5EF4-FFF2-40B4-BE49-F238E27FC236}">
                  <a16:creationId xmlns:a16="http://schemas.microsoft.com/office/drawing/2014/main" id="{79DEE1DD-01C2-4B73-A6CD-DE0BE6BB7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91">
              <a:extLst>
                <a:ext uri="{FF2B5EF4-FFF2-40B4-BE49-F238E27FC236}">
                  <a16:creationId xmlns:a16="http://schemas.microsoft.com/office/drawing/2014/main" id="{010AA1A6-E46A-4F75-88C5-A56342E57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92">
              <a:extLst>
                <a:ext uri="{FF2B5EF4-FFF2-40B4-BE49-F238E27FC236}">
                  <a16:creationId xmlns:a16="http://schemas.microsoft.com/office/drawing/2014/main" id="{C52736F8-DD1E-4205-B22C-019116B72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93">
              <a:extLst>
                <a:ext uri="{FF2B5EF4-FFF2-40B4-BE49-F238E27FC236}">
                  <a16:creationId xmlns:a16="http://schemas.microsoft.com/office/drawing/2014/main" id="{BCAE0993-9F35-49E9-8612-7A3460FF0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94">
              <a:extLst>
                <a:ext uri="{FF2B5EF4-FFF2-40B4-BE49-F238E27FC236}">
                  <a16:creationId xmlns:a16="http://schemas.microsoft.com/office/drawing/2014/main" id="{08903417-CDA2-4B5C-8663-742A77050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5">
              <a:extLst>
                <a:ext uri="{FF2B5EF4-FFF2-40B4-BE49-F238E27FC236}">
                  <a16:creationId xmlns:a16="http://schemas.microsoft.com/office/drawing/2014/main" id="{6DAE163C-9373-4D54-80DA-79F3026765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96">
              <a:extLst>
                <a:ext uri="{FF2B5EF4-FFF2-40B4-BE49-F238E27FC236}">
                  <a16:creationId xmlns:a16="http://schemas.microsoft.com/office/drawing/2014/main" id="{5E76BFC7-2013-43FB-854A-4415FCE2F7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97">
              <a:extLst>
                <a:ext uri="{FF2B5EF4-FFF2-40B4-BE49-F238E27FC236}">
                  <a16:creationId xmlns:a16="http://schemas.microsoft.com/office/drawing/2014/main" id="{8AFBC41A-7495-4D2D-BE77-66A1AB944E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98">
              <a:extLst>
                <a:ext uri="{FF2B5EF4-FFF2-40B4-BE49-F238E27FC236}">
                  <a16:creationId xmlns:a16="http://schemas.microsoft.com/office/drawing/2014/main" id="{D09FB162-D409-4711-8412-06A1353A3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99">
              <a:extLst>
                <a:ext uri="{FF2B5EF4-FFF2-40B4-BE49-F238E27FC236}">
                  <a16:creationId xmlns:a16="http://schemas.microsoft.com/office/drawing/2014/main" id="{A0A56EEB-FC0B-4ABC-9E2C-EE345582F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00">
              <a:extLst>
                <a:ext uri="{FF2B5EF4-FFF2-40B4-BE49-F238E27FC236}">
                  <a16:creationId xmlns:a16="http://schemas.microsoft.com/office/drawing/2014/main" id="{515DC53A-290B-4BCD-A377-F29BC3F3B6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01">
              <a:extLst>
                <a:ext uri="{FF2B5EF4-FFF2-40B4-BE49-F238E27FC236}">
                  <a16:creationId xmlns:a16="http://schemas.microsoft.com/office/drawing/2014/main" id="{43C182AC-B9CB-4033-809E-037CC73333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02">
              <a:extLst>
                <a:ext uri="{FF2B5EF4-FFF2-40B4-BE49-F238E27FC236}">
                  <a16:creationId xmlns:a16="http://schemas.microsoft.com/office/drawing/2014/main" id="{CA0469B9-9E7E-4971-8D1B-3A413794B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03">
              <a:extLst>
                <a:ext uri="{FF2B5EF4-FFF2-40B4-BE49-F238E27FC236}">
                  <a16:creationId xmlns:a16="http://schemas.microsoft.com/office/drawing/2014/main" id="{90D9BB77-EE58-496F-AD2A-501FC366C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04">
              <a:extLst>
                <a:ext uri="{FF2B5EF4-FFF2-40B4-BE49-F238E27FC236}">
                  <a16:creationId xmlns:a16="http://schemas.microsoft.com/office/drawing/2014/main" id="{23E2F9BE-3F09-4C1F-903B-DEDE7D143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05">
              <a:extLst>
                <a:ext uri="{FF2B5EF4-FFF2-40B4-BE49-F238E27FC236}">
                  <a16:creationId xmlns:a16="http://schemas.microsoft.com/office/drawing/2014/main" id="{6BCCF8C5-EFF5-48BD-8438-CD6288B8B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06">
              <a:extLst>
                <a:ext uri="{FF2B5EF4-FFF2-40B4-BE49-F238E27FC236}">
                  <a16:creationId xmlns:a16="http://schemas.microsoft.com/office/drawing/2014/main" id="{D85300FF-28F5-4F4C-9868-6E9E7358F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07">
              <a:extLst>
                <a:ext uri="{FF2B5EF4-FFF2-40B4-BE49-F238E27FC236}">
                  <a16:creationId xmlns:a16="http://schemas.microsoft.com/office/drawing/2014/main" id="{B5784116-8C30-4671-9587-9D254C0F5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08">
              <a:extLst>
                <a:ext uri="{FF2B5EF4-FFF2-40B4-BE49-F238E27FC236}">
                  <a16:creationId xmlns:a16="http://schemas.microsoft.com/office/drawing/2014/main" id="{DAFE9458-FE6E-4BB9-B4E5-4D0938965F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09">
              <a:extLst>
                <a:ext uri="{FF2B5EF4-FFF2-40B4-BE49-F238E27FC236}">
                  <a16:creationId xmlns:a16="http://schemas.microsoft.com/office/drawing/2014/main" id="{016F9691-45CF-46FE-AA70-9A990927E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10">
              <a:extLst>
                <a:ext uri="{FF2B5EF4-FFF2-40B4-BE49-F238E27FC236}">
                  <a16:creationId xmlns:a16="http://schemas.microsoft.com/office/drawing/2014/main" id="{B225A0DC-7ECA-4E20-9B61-D8C8A44DBA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11">
              <a:extLst>
                <a:ext uri="{FF2B5EF4-FFF2-40B4-BE49-F238E27FC236}">
                  <a16:creationId xmlns:a16="http://schemas.microsoft.com/office/drawing/2014/main" id="{CD8BE105-8632-48C6-98AA-3BC083F5C5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12">
              <a:extLst>
                <a:ext uri="{FF2B5EF4-FFF2-40B4-BE49-F238E27FC236}">
                  <a16:creationId xmlns:a16="http://schemas.microsoft.com/office/drawing/2014/main" id="{E8E80D59-7153-46E8-8ECB-43A44D2BD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13">
              <a:extLst>
                <a:ext uri="{FF2B5EF4-FFF2-40B4-BE49-F238E27FC236}">
                  <a16:creationId xmlns:a16="http://schemas.microsoft.com/office/drawing/2014/main" id="{79FC4AC3-30A3-4A82-9A40-93045F67B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14">
              <a:extLst>
                <a:ext uri="{FF2B5EF4-FFF2-40B4-BE49-F238E27FC236}">
                  <a16:creationId xmlns:a16="http://schemas.microsoft.com/office/drawing/2014/main" id="{3AB54E72-92A4-46A2-9ABB-FCC8E9296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15">
              <a:extLst>
                <a:ext uri="{FF2B5EF4-FFF2-40B4-BE49-F238E27FC236}">
                  <a16:creationId xmlns:a16="http://schemas.microsoft.com/office/drawing/2014/main" id="{E9B7B1E9-6B5C-4ABF-A6A4-475C1FFFF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16">
              <a:extLst>
                <a:ext uri="{FF2B5EF4-FFF2-40B4-BE49-F238E27FC236}">
                  <a16:creationId xmlns:a16="http://schemas.microsoft.com/office/drawing/2014/main" id="{C7EEDC3D-B057-4D89-9724-8F25D6CBD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17">
              <a:extLst>
                <a:ext uri="{FF2B5EF4-FFF2-40B4-BE49-F238E27FC236}">
                  <a16:creationId xmlns:a16="http://schemas.microsoft.com/office/drawing/2014/main" id="{500387AB-FCEB-410E-9E89-515ABF95E4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18">
              <a:extLst>
                <a:ext uri="{FF2B5EF4-FFF2-40B4-BE49-F238E27FC236}">
                  <a16:creationId xmlns:a16="http://schemas.microsoft.com/office/drawing/2014/main" id="{22E285A3-9B96-4499-B043-4F370F6301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19">
              <a:extLst>
                <a:ext uri="{FF2B5EF4-FFF2-40B4-BE49-F238E27FC236}">
                  <a16:creationId xmlns:a16="http://schemas.microsoft.com/office/drawing/2014/main" id="{1B908973-8AE8-4B7B-B100-336A717739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20">
              <a:extLst>
                <a:ext uri="{FF2B5EF4-FFF2-40B4-BE49-F238E27FC236}">
                  <a16:creationId xmlns:a16="http://schemas.microsoft.com/office/drawing/2014/main" id="{1375AF14-9ABC-434E-8402-76DB53F6C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21">
              <a:extLst>
                <a:ext uri="{FF2B5EF4-FFF2-40B4-BE49-F238E27FC236}">
                  <a16:creationId xmlns:a16="http://schemas.microsoft.com/office/drawing/2014/main" id="{A87E967F-2771-47FD-AE1F-15AF226C6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22">
              <a:extLst>
                <a:ext uri="{FF2B5EF4-FFF2-40B4-BE49-F238E27FC236}">
                  <a16:creationId xmlns:a16="http://schemas.microsoft.com/office/drawing/2014/main" id="{0C0CF095-E9ED-43B6-921B-11B4DFB4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23">
              <a:extLst>
                <a:ext uri="{FF2B5EF4-FFF2-40B4-BE49-F238E27FC236}">
                  <a16:creationId xmlns:a16="http://schemas.microsoft.com/office/drawing/2014/main" id="{DA7EF2E6-E052-449B-A100-FC852D03C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24">
              <a:extLst>
                <a:ext uri="{FF2B5EF4-FFF2-40B4-BE49-F238E27FC236}">
                  <a16:creationId xmlns:a16="http://schemas.microsoft.com/office/drawing/2014/main" id="{009D9541-5AEC-4746-9DAB-628470FA41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25">
              <a:extLst>
                <a:ext uri="{FF2B5EF4-FFF2-40B4-BE49-F238E27FC236}">
                  <a16:creationId xmlns:a16="http://schemas.microsoft.com/office/drawing/2014/main" id="{5D126454-24AF-4FEA-8F3B-4BAB4A1EB9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26">
              <a:extLst>
                <a:ext uri="{FF2B5EF4-FFF2-40B4-BE49-F238E27FC236}">
                  <a16:creationId xmlns:a16="http://schemas.microsoft.com/office/drawing/2014/main" id="{21170BD5-ADBC-495C-B8BD-5803DF4FE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27">
              <a:extLst>
                <a:ext uri="{FF2B5EF4-FFF2-40B4-BE49-F238E27FC236}">
                  <a16:creationId xmlns:a16="http://schemas.microsoft.com/office/drawing/2014/main" id="{CBD44F93-6078-4D44-B661-4EB0E9950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28">
              <a:extLst>
                <a:ext uri="{FF2B5EF4-FFF2-40B4-BE49-F238E27FC236}">
                  <a16:creationId xmlns:a16="http://schemas.microsoft.com/office/drawing/2014/main" id="{45E65DB2-3712-42F0-93B8-FCF56DB1D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29">
              <a:extLst>
                <a:ext uri="{FF2B5EF4-FFF2-40B4-BE49-F238E27FC236}">
                  <a16:creationId xmlns:a16="http://schemas.microsoft.com/office/drawing/2014/main" id="{056EA474-333E-4482-9A08-C13AA1C2C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30">
              <a:extLst>
                <a:ext uri="{FF2B5EF4-FFF2-40B4-BE49-F238E27FC236}">
                  <a16:creationId xmlns:a16="http://schemas.microsoft.com/office/drawing/2014/main" id="{7625672A-2B87-440F-A4EA-316D3877C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31">
              <a:extLst>
                <a:ext uri="{FF2B5EF4-FFF2-40B4-BE49-F238E27FC236}">
                  <a16:creationId xmlns:a16="http://schemas.microsoft.com/office/drawing/2014/main" id="{29B854F1-1233-46AD-B832-38BBBA7EA6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32">
              <a:extLst>
                <a:ext uri="{FF2B5EF4-FFF2-40B4-BE49-F238E27FC236}">
                  <a16:creationId xmlns:a16="http://schemas.microsoft.com/office/drawing/2014/main" id="{C08F52CD-3E28-4262-B4F6-59DFB1285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33">
              <a:extLst>
                <a:ext uri="{FF2B5EF4-FFF2-40B4-BE49-F238E27FC236}">
                  <a16:creationId xmlns:a16="http://schemas.microsoft.com/office/drawing/2014/main" id="{DB72564E-BD73-4A72-A746-1868092EDC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4">
              <a:extLst>
                <a:ext uri="{FF2B5EF4-FFF2-40B4-BE49-F238E27FC236}">
                  <a16:creationId xmlns:a16="http://schemas.microsoft.com/office/drawing/2014/main" id="{BF307901-670F-4D61-852C-FD6D7C83F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35">
              <a:extLst>
                <a:ext uri="{FF2B5EF4-FFF2-40B4-BE49-F238E27FC236}">
                  <a16:creationId xmlns:a16="http://schemas.microsoft.com/office/drawing/2014/main" id="{61EA73CD-C6A3-4252-9AF0-8749345E60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36">
              <a:extLst>
                <a:ext uri="{FF2B5EF4-FFF2-40B4-BE49-F238E27FC236}">
                  <a16:creationId xmlns:a16="http://schemas.microsoft.com/office/drawing/2014/main" id="{554217B1-DE75-417E-B7D0-233320BE59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37">
              <a:extLst>
                <a:ext uri="{FF2B5EF4-FFF2-40B4-BE49-F238E27FC236}">
                  <a16:creationId xmlns:a16="http://schemas.microsoft.com/office/drawing/2014/main" id="{D985DAC8-BBB3-4137-9160-BA02CFFF1F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38">
              <a:extLst>
                <a:ext uri="{FF2B5EF4-FFF2-40B4-BE49-F238E27FC236}">
                  <a16:creationId xmlns:a16="http://schemas.microsoft.com/office/drawing/2014/main" id="{82127D24-C41B-4AC6-BE3C-21DDE5E75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39">
              <a:extLst>
                <a:ext uri="{FF2B5EF4-FFF2-40B4-BE49-F238E27FC236}">
                  <a16:creationId xmlns:a16="http://schemas.microsoft.com/office/drawing/2014/main" id="{26F3D97C-ECC2-4C9D-9C2E-A4BB54A56A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40">
              <a:extLst>
                <a:ext uri="{FF2B5EF4-FFF2-40B4-BE49-F238E27FC236}">
                  <a16:creationId xmlns:a16="http://schemas.microsoft.com/office/drawing/2014/main" id="{8528C489-1E39-4EAA-916C-F5D4CBE01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1">
              <a:extLst>
                <a:ext uri="{FF2B5EF4-FFF2-40B4-BE49-F238E27FC236}">
                  <a16:creationId xmlns:a16="http://schemas.microsoft.com/office/drawing/2014/main" id="{B0DD7ED7-C458-43A1-A436-277A31301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460BFB9A-C912-4D22-97BB-85D3A37635C3}"/>
              </a:ext>
            </a:extLst>
          </p:cNvPr>
          <p:cNvSpPr txBox="1"/>
          <p:nvPr userDrawn="1"/>
        </p:nvSpPr>
        <p:spPr>
          <a:xfrm>
            <a:off x="1511922" y="2249299"/>
            <a:ext cx="3228772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77500" lnSpcReduction="200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5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rPr>
              <a:t>感谢老师们的</a:t>
            </a:r>
          </a:p>
        </p:txBody>
      </p:sp>
      <p:sp>
        <p:nvSpPr>
          <p:cNvPr id="156" name="文本框 155">
            <a:extLst>
              <a:ext uri="{FF2B5EF4-FFF2-40B4-BE49-F238E27FC236}">
                <a16:creationId xmlns:a16="http://schemas.microsoft.com/office/drawing/2014/main" id="{DEDEC979-C50A-44A2-A581-D5B79A9EF3AC}"/>
              </a:ext>
            </a:extLst>
          </p:cNvPr>
          <p:cNvSpPr txBox="1"/>
          <p:nvPr userDrawn="1"/>
        </p:nvSpPr>
        <p:spPr>
          <a:xfrm>
            <a:off x="1511922" y="2954420"/>
            <a:ext cx="2489551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600" b="1" kern="1200" dirty="0">
                <a:solidFill>
                  <a:srgbClr val="04428A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n-cs"/>
              </a:rPr>
              <a:t>悉心指导</a:t>
            </a:r>
          </a:p>
        </p:txBody>
      </p:sp>
    </p:spTree>
    <p:extLst>
      <p:ext uri="{BB962C8B-B14F-4D97-AF65-F5344CB8AC3E}">
        <p14:creationId xmlns:p14="http://schemas.microsoft.com/office/powerpoint/2010/main" val="2724528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7226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76" r:id="rId2"/>
    <p:sldLayoutId id="2147483694" r:id="rId3"/>
    <p:sldLayoutId id="2147483649" r:id="rId4"/>
    <p:sldLayoutId id="2147483657" r:id="rId5"/>
    <p:sldLayoutId id="2147483658" r:id="rId6"/>
    <p:sldLayoutId id="2147483695" r:id="rId7"/>
    <p:sldLayoutId id="2147483655" r:id="rId8"/>
    <p:sldLayoutId id="2147483656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92">
          <p15:clr>
            <a:srgbClr val="F26B43"/>
          </p15:clr>
        </p15:guide>
        <p15:guide id="2" pos="7488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orient="horz" pos="472">
          <p15:clr>
            <a:srgbClr val="F26B43"/>
          </p15:clr>
        </p15:guide>
        <p15:guide id="5" orient="horz" pos="4104">
          <p15:clr>
            <a:srgbClr val="F26B43"/>
          </p15:clr>
        </p15:guide>
        <p15:guide id="6" orient="horz" pos="4056">
          <p15:clr>
            <a:srgbClr val="F26B43"/>
          </p15:clr>
        </p15:guide>
        <p15:guide id="7" orient="horz" pos="2160" userDrawn="1">
          <p15:clr>
            <a:srgbClr val="F26B43"/>
          </p15:clr>
        </p15:guide>
        <p15:guide id="8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2674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5" Type="http://schemas.microsoft.com/office/2007/relationships/hdphoto" Target="../media/hdphoto3.wdp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8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C32E6A18-380F-4A05-8D91-FC58B280B67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7593E57F-DBCC-4D90-8B0F-E18CF040DDC4}"/>
              </a:ext>
            </a:extLst>
          </p:cNvPr>
          <p:cNvSpPr/>
          <p:nvPr/>
        </p:nvSpPr>
        <p:spPr>
          <a:xfrm>
            <a:off x="0" y="2820188"/>
            <a:ext cx="12192000" cy="4037813"/>
          </a:xfrm>
          <a:custGeom>
            <a:avLst/>
            <a:gdLst>
              <a:gd name="connsiteX0" fmla="*/ 0 w 12192000"/>
              <a:gd name="connsiteY0" fmla="*/ 0 h 4037813"/>
              <a:gd name="connsiteX1" fmla="*/ 106773 w 12192000"/>
              <a:gd name="connsiteY1" fmla="*/ 36445 h 4037813"/>
              <a:gd name="connsiteX2" fmla="*/ 6096001 w 12192000"/>
              <a:gd name="connsiteY2" fmla="*/ 883678 h 4037813"/>
              <a:gd name="connsiteX3" fmla="*/ 12085229 w 12192000"/>
              <a:gd name="connsiteY3" fmla="*/ 36445 h 4037813"/>
              <a:gd name="connsiteX4" fmla="*/ 12192000 w 12192000"/>
              <a:gd name="connsiteY4" fmla="*/ 1 h 4037813"/>
              <a:gd name="connsiteX5" fmla="*/ 12192000 w 12192000"/>
              <a:gd name="connsiteY5" fmla="*/ 4037813 h 4037813"/>
              <a:gd name="connsiteX6" fmla="*/ 0 w 12192000"/>
              <a:gd name="connsiteY6" fmla="*/ 4037813 h 40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037813">
                <a:moveTo>
                  <a:pt x="0" y="0"/>
                </a:moveTo>
                <a:lnTo>
                  <a:pt x="106773" y="36445"/>
                </a:lnTo>
                <a:cubicBezTo>
                  <a:pt x="1734353" y="565729"/>
                  <a:pt x="3820949" y="883678"/>
                  <a:pt x="6096001" y="883678"/>
                </a:cubicBezTo>
                <a:cubicBezTo>
                  <a:pt x="8371054" y="883678"/>
                  <a:pt x="10457649" y="565729"/>
                  <a:pt x="12085229" y="36445"/>
                </a:cubicBezTo>
                <a:lnTo>
                  <a:pt x="12192000" y="1"/>
                </a:lnTo>
                <a:lnTo>
                  <a:pt x="12192000" y="4037813"/>
                </a:lnTo>
                <a:lnTo>
                  <a:pt x="0" y="4037813"/>
                </a:lnTo>
                <a:close/>
              </a:path>
            </a:pathLst>
          </a:cu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6195420-86A4-40D2-8B4A-24B6106FA8F0}"/>
              </a:ext>
            </a:extLst>
          </p:cNvPr>
          <p:cNvSpPr/>
          <p:nvPr/>
        </p:nvSpPr>
        <p:spPr>
          <a:xfrm>
            <a:off x="2472519" y="5633134"/>
            <a:ext cx="7246963" cy="26000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000" b="1" kern="1200" dirty="0">
                <a:solidFill>
                  <a:schemeClr val="bg1">
                    <a:lumMod val="9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REPORT TEMPLE FOR ZHEJIANG UNIVERSITY</a:t>
            </a:r>
          </a:p>
        </p:txBody>
      </p:sp>
      <p:grpSp>
        <p:nvGrpSpPr>
          <p:cNvPr id="26" name="Group 74">
            <a:extLst>
              <a:ext uri="{FF2B5EF4-FFF2-40B4-BE49-F238E27FC236}">
                <a16:creationId xmlns:a16="http://schemas.microsoft.com/office/drawing/2014/main" id="{6185ACA8-CC1F-4169-9C76-47343C2BCE1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159308" y="4066426"/>
            <a:ext cx="1873384" cy="521122"/>
            <a:chOff x="954" y="660"/>
            <a:chExt cx="1269" cy="353"/>
          </a:xfrm>
          <a:solidFill>
            <a:schemeClr val="bg1"/>
          </a:solidFill>
        </p:grpSpPr>
        <p:sp>
          <p:nvSpPr>
            <p:cNvPr id="27" name="Freeform 75">
              <a:extLst>
                <a:ext uri="{FF2B5EF4-FFF2-40B4-BE49-F238E27FC236}">
                  <a16:creationId xmlns:a16="http://schemas.microsoft.com/office/drawing/2014/main" id="{5B32A1A9-FE14-4AAB-8395-1BC9CEE586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76">
              <a:extLst>
                <a:ext uri="{FF2B5EF4-FFF2-40B4-BE49-F238E27FC236}">
                  <a16:creationId xmlns:a16="http://schemas.microsoft.com/office/drawing/2014/main" id="{37F60CF4-2714-44CF-BB10-7DED3EC240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77">
              <a:extLst>
                <a:ext uri="{FF2B5EF4-FFF2-40B4-BE49-F238E27FC236}">
                  <a16:creationId xmlns:a16="http://schemas.microsoft.com/office/drawing/2014/main" id="{7F2144F8-B165-426B-9334-6FB21B8B57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78">
              <a:extLst>
                <a:ext uri="{FF2B5EF4-FFF2-40B4-BE49-F238E27FC236}">
                  <a16:creationId xmlns:a16="http://schemas.microsoft.com/office/drawing/2014/main" id="{7302DBCC-36D1-423B-A2B6-DD8EBBD33A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79">
              <a:extLst>
                <a:ext uri="{FF2B5EF4-FFF2-40B4-BE49-F238E27FC236}">
                  <a16:creationId xmlns:a16="http://schemas.microsoft.com/office/drawing/2014/main" id="{611983B0-65EA-48AD-AAA5-AE1864ACDB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80">
              <a:extLst>
                <a:ext uri="{FF2B5EF4-FFF2-40B4-BE49-F238E27FC236}">
                  <a16:creationId xmlns:a16="http://schemas.microsoft.com/office/drawing/2014/main" id="{22519C25-A21A-42A7-B99D-1E6275AE4A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81">
              <a:extLst>
                <a:ext uri="{FF2B5EF4-FFF2-40B4-BE49-F238E27FC236}">
                  <a16:creationId xmlns:a16="http://schemas.microsoft.com/office/drawing/2014/main" id="{B39C62D9-A54A-4834-AC74-ED7E23EF2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82">
              <a:extLst>
                <a:ext uri="{FF2B5EF4-FFF2-40B4-BE49-F238E27FC236}">
                  <a16:creationId xmlns:a16="http://schemas.microsoft.com/office/drawing/2014/main" id="{8CC8B0C2-86FC-4C0C-9D36-98E00ED92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83">
              <a:extLst>
                <a:ext uri="{FF2B5EF4-FFF2-40B4-BE49-F238E27FC236}">
                  <a16:creationId xmlns:a16="http://schemas.microsoft.com/office/drawing/2014/main" id="{642AF54D-5851-4331-AA5E-E78563513D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84">
              <a:extLst>
                <a:ext uri="{FF2B5EF4-FFF2-40B4-BE49-F238E27FC236}">
                  <a16:creationId xmlns:a16="http://schemas.microsoft.com/office/drawing/2014/main" id="{01A6AD70-9E11-4BF7-BA66-A16A3923D9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85">
              <a:extLst>
                <a:ext uri="{FF2B5EF4-FFF2-40B4-BE49-F238E27FC236}">
                  <a16:creationId xmlns:a16="http://schemas.microsoft.com/office/drawing/2014/main" id="{A97301B1-39E3-4A38-8A31-4946DB10F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86">
              <a:extLst>
                <a:ext uri="{FF2B5EF4-FFF2-40B4-BE49-F238E27FC236}">
                  <a16:creationId xmlns:a16="http://schemas.microsoft.com/office/drawing/2014/main" id="{967644C6-E367-4C3A-967A-92BC31D284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87">
              <a:extLst>
                <a:ext uri="{FF2B5EF4-FFF2-40B4-BE49-F238E27FC236}">
                  <a16:creationId xmlns:a16="http://schemas.microsoft.com/office/drawing/2014/main" id="{54058279-3C62-4135-A336-B3496BF0E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88">
              <a:extLst>
                <a:ext uri="{FF2B5EF4-FFF2-40B4-BE49-F238E27FC236}">
                  <a16:creationId xmlns:a16="http://schemas.microsoft.com/office/drawing/2014/main" id="{1645D9E7-CD38-4B53-BAE2-9AEAEBD2F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89">
              <a:extLst>
                <a:ext uri="{FF2B5EF4-FFF2-40B4-BE49-F238E27FC236}">
                  <a16:creationId xmlns:a16="http://schemas.microsoft.com/office/drawing/2014/main" id="{4DA8A30F-CFC1-48B1-B719-E0D63CD373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90">
              <a:extLst>
                <a:ext uri="{FF2B5EF4-FFF2-40B4-BE49-F238E27FC236}">
                  <a16:creationId xmlns:a16="http://schemas.microsoft.com/office/drawing/2014/main" id="{7364087F-D733-4758-8534-A20362ED0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91">
              <a:extLst>
                <a:ext uri="{FF2B5EF4-FFF2-40B4-BE49-F238E27FC236}">
                  <a16:creationId xmlns:a16="http://schemas.microsoft.com/office/drawing/2014/main" id="{8EB7A637-6310-4A32-81F0-F74ED17C48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92">
              <a:extLst>
                <a:ext uri="{FF2B5EF4-FFF2-40B4-BE49-F238E27FC236}">
                  <a16:creationId xmlns:a16="http://schemas.microsoft.com/office/drawing/2014/main" id="{9DE0FDA3-3139-4668-B614-E13ACA7F65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93">
              <a:extLst>
                <a:ext uri="{FF2B5EF4-FFF2-40B4-BE49-F238E27FC236}">
                  <a16:creationId xmlns:a16="http://schemas.microsoft.com/office/drawing/2014/main" id="{ED28496C-A63C-469B-AC0C-53D3011B5C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94">
              <a:extLst>
                <a:ext uri="{FF2B5EF4-FFF2-40B4-BE49-F238E27FC236}">
                  <a16:creationId xmlns:a16="http://schemas.microsoft.com/office/drawing/2014/main" id="{F3D63269-7AA9-4319-BCA4-CA4CF9FAFF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95">
              <a:extLst>
                <a:ext uri="{FF2B5EF4-FFF2-40B4-BE49-F238E27FC236}">
                  <a16:creationId xmlns:a16="http://schemas.microsoft.com/office/drawing/2014/main" id="{E1FF003B-9714-41AF-980C-02BCD847E0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96">
              <a:extLst>
                <a:ext uri="{FF2B5EF4-FFF2-40B4-BE49-F238E27FC236}">
                  <a16:creationId xmlns:a16="http://schemas.microsoft.com/office/drawing/2014/main" id="{7DEFB929-EA64-4C49-8848-86B7CE71FC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9" name="Freeform 97">
              <a:extLst>
                <a:ext uri="{FF2B5EF4-FFF2-40B4-BE49-F238E27FC236}">
                  <a16:creationId xmlns:a16="http://schemas.microsoft.com/office/drawing/2014/main" id="{A8E05142-9F67-4D21-9784-CFA885ED6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0" name="Freeform 98">
              <a:extLst>
                <a:ext uri="{FF2B5EF4-FFF2-40B4-BE49-F238E27FC236}">
                  <a16:creationId xmlns:a16="http://schemas.microsoft.com/office/drawing/2014/main" id="{511CC19C-9C26-4A12-BE86-E8B5E9E3A2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1" name="Freeform 99">
              <a:extLst>
                <a:ext uri="{FF2B5EF4-FFF2-40B4-BE49-F238E27FC236}">
                  <a16:creationId xmlns:a16="http://schemas.microsoft.com/office/drawing/2014/main" id="{1704249E-E332-4CBE-853D-14082AD878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2" name="Freeform 100">
              <a:extLst>
                <a:ext uri="{FF2B5EF4-FFF2-40B4-BE49-F238E27FC236}">
                  <a16:creationId xmlns:a16="http://schemas.microsoft.com/office/drawing/2014/main" id="{D4B2FA78-6D48-47A9-BAE2-6CC9D9C927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" name="Freeform 101">
              <a:extLst>
                <a:ext uri="{FF2B5EF4-FFF2-40B4-BE49-F238E27FC236}">
                  <a16:creationId xmlns:a16="http://schemas.microsoft.com/office/drawing/2014/main" id="{01707640-F386-45A1-B501-36B3A87E4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" name="Freeform 102">
              <a:extLst>
                <a:ext uri="{FF2B5EF4-FFF2-40B4-BE49-F238E27FC236}">
                  <a16:creationId xmlns:a16="http://schemas.microsoft.com/office/drawing/2014/main" id="{55DCDB11-141F-4B34-B9B1-0284FB245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5" name="Freeform 103">
              <a:extLst>
                <a:ext uri="{FF2B5EF4-FFF2-40B4-BE49-F238E27FC236}">
                  <a16:creationId xmlns:a16="http://schemas.microsoft.com/office/drawing/2014/main" id="{1765F85A-1458-4B00-B799-F72624001D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6" name="Freeform 104">
              <a:extLst>
                <a:ext uri="{FF2B5EF4-FFF2-40B4-BE49-F238E27FC236}">
                  <a16:creationId xmlns:a16="http://schemas.microsoft.com/office/drawing/2014/main" id="{11802E6C-F745-4496-9C3B-6CC3BF1AB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7" name="Freeform 105">
              <a:extLst>
                <a:ext uri="{FF2B5EF4-FFF2-40B4-BE49-F238E27FC236}">
                  <a16:creationId xmlns:a16="http://schemas.microsoft.com/office/drawing/2014/main" id="{935B5B12-F9B7-40C4-AB22-948B9FE2E5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8" name="Freeform 106">
              <a:extLst>
                <a:ext uri="{FF2B5EF4-FFF2-40B4-BE49-F238E27FC236}">
                  <a16:creationId xmlns:a16="http://schemas.microsoft.com/office/drawing/2014/main" id="{42960C9D-CD2D-4A4F-BF26-7B0CCC9AF4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9" name="Freeform 107">
              <a:extLst>
                <a:ext uri="{FF2B5EF4-FFF2-40B4-BE49-F238E27FC236}">
                  <a16:creationId xmlns:a16="http://schemas.microsoft.com/office/drawing/2014/main" id="{975DEE03-4549-4CE2-A026-6DBD94D1EE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0" name="Freeform 108">
              <a:extLst>
                <a:ext uri="{FF2B5EF4-FFF2-40B4-BE49-F238E27FC236}">
                  <a16:creationId xmlns:a16="http://schemas.microsoft.com/office/drawing/2014/main" id="{F8248AA9-E46D-48DB-9EB4-DD756721E3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" name="Freeform 109">
              <a:extLst>
                <a:ext uri="{FF2B5EF4-FFF2-40B4-BE49-F238E27FC236}">
                  <a16:creationId xmlns:a16="http://schemas.microsoft.com/office/drawing/2014/main" id="{4D89CEBA-E5F4-4BB5-AC28-29CE961A0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2" name="Freeform 110">
              <a:extLst>
                <a:ext uri="{FF2B5EF4-FFF2-40B4-BE49-F238E27FC236}">
                  <a16:creationId xmlns:a16="http://schemas.microsoft.com/office/drawing/2014/main" id="{48474659-A487-4640-8D49-0974B15995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3" name="Freeform 111">
              <a:extLst>
                <a:ext uri="{FF2B5EF4-FFF2-40B4-BE49-F238E27FC236}">
                  <a16:creationId xmlns:a16="http://schemas.microsoft.com/office/drawing/2014/main" id="{5AD07180-92D4-46C9-B384-47CF039952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4" name="Freeform 112">
              <a:extLst>
                <a:ext uri="{FF2B5EF4-FFF2-40B4-BE49-F238E27FC236}">
                  <a16:creationId xmlns:a16="http://schemas.microsoft.com/office/drawing/2014/main" id="{79587411-8B5C-4764-BF57-F7B507F5A0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5" name="Freeform 113">
              <a:extLst>
                <a:ext uri="{FF2B5EF4-FFF2-40B4-BE49-F238E27FC236}">
                  <a16:creationId xmlns:a16="http://schemas.microsoft.com/office/drawing/2014/main" id="{E95FB38D-7BBB-4BC5-BBA1-D5B384CA27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" name="Freeform 114">
              <a:extLst>
                <a:ext uri="{FF2B5EF4-FFF2-40B4-BE49-F238E27FC236}">
                  <a16:creationId xmlns:a16="http://schemas.microsoft.com/office/drawing/2014/main" id="{618B945C-4000-41AC-BABD-09E22598E4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" name="Freeform 115">
              <a:extLst>
                <a:ext uri="{FF2B5EF4-FFF2-40B4-BE49-F238E27FC236}">
                  <a16:creationId xmlns:a16="http://schemas.microsoft.com/office/drawing/2014/main" id="{49BE3196-6ABB-4903-A1F9-F239BFD27D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" name="Freeform 116">
              <a:extLst>
                <a:ext uri="{FF2B5EF4-FFF2-40B4-BE49-F238E27FC236}">
                  <a16:creationId xmlns:a16="http://schemas.microsoft.com/office/drawing/2014/main" id="{2F4238FA-4634-492D-92A1-14A375EF4C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9" name="Freeform 117">
              <a:extLst>
                <a:ext uri="{FF2B5EF4-FFF2-40B4-BE49-F238E27FC236}">
                  <a16:creationId xmlns:a16="http://schemas.microsoft.com/office/drawing/2014/main" id="{086E4C46-AE75-45AE-8DD3-0C4D8966A3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0" name="Freeform 118">
              <a:extLst>
                <a:ext uri="{FF2B5EF4-FFF2-40B4-BE49-F238E27FC236}">
                  <a16:creationId xmlns:a16="http://schemas.microsoft.com/office/drawing/2014/main" id="{92E57252-43CC-42DA-8CB6-9E2BD4C071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1" name="Freeform 119">
              <a:extLst>
                <a:ext uri="{FF2B5EF4-FFF2-40B4-BE49-F238E27FC236}">
                  <a16:creationId xmlns:a16="http://schemas.microsoft.com/office/drawing/2014/main" id="{A3B8F4A7-EA37-4247-928F-B5016734BA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2" name="Freeform 120">
              <a:extLst>
                <a:ext uri="{FF2B5EF4-FFF2-40B4-BE49-F238E27FC236}">
                  <a16:creationId xmlns:a16="http://schemas.microsoft.com/office/drawing/2014/main" id="{6DD9DD37-7952-4252-9BC7-380FBBC70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3" name="Freeform 121">
              <a:extLst>
                <a:ext uri="{FF2B5EF4-FFF2-40B4-BE49-F238E27FC236}">
                  <a16:creationId xmlns:a16="http://schemas.microsoft.com/office/drawing/2014/main" id="{6E23BDBF-2FA0-4EFB-AEAD-72C7CFD0FD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4" name="Freeform 122">
              <a:extLst>
                <a:ext uri="{FF2B5EF4-FFF2-40B4-BE49-F238E27FC236}">
                  <a16:creationId xmlns:a16="http://schemas.microsoft.com/office/drawing/2014/main" id="{19BE6E6A-B570-4343-B7B4-491E281B41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5" name="Freeform 123">
              <a:extLst>
                <a:ext uri="{FF2B5EF4-FFF2-40B4-BE49-F238E27FC236}">
                  <a16:creationId xmlns:a16="http://schemas.microsoft.com/office/drawing/2014/main" id="{4CA01EBE-BA8D-443F-86EA-262A8DFFF5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6" name="Freeform 124">
              <a:extLst>
                <a:ext uri="{FF2B5EF4-FFF2-40B4-BE49-F238E27FC236}">
                  <a16:creationId xmlns:a16="http://schemas.microsoft.com/office/drawing/2014/main" id="{49366998-C16F-462C-A836-116F39E4D8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7" name="Freeform 125">
              <a:extLst>
                <a:ext uri="{FF2B5EF4-FFF2-40B4-BE49-F238E27FC236}">
                  <a16:creationId xmlns:a16="http://schemas.microsoft.com/office/drawing/2014/main" id="{54028052-91B0-4A9E-B856-8A7A3ED9C0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8" name="Freeform 126">
              <a:extLst>
                <a:ext uri="{FF2B5EF4-FFF2-40B4-BE49-F238E27FC236}">
                  <a16:creationId xmlns:a16="http://schemas.microsoft.com/office/drawing/2014/main" id="{C8C5D2BA-FA02-4A14-9442-978D295F2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9" name="Freeform 127">
              <a:extLst>
                <a:ext uri="{FF2B5EF4-FFF2-40B4-BE49-F238E27FC236}">
                  <a16:creationId xmlns:a16="http://schemas.microsoft.com/office/drawing/2014/main" id="{4E69FD0E-294D-40D8-8CE5-E3BE5125DF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0" name="Freeform 128">
              <a:extLst>
                <a:ext uri="{FF2B5EF4-FFF2-40B4-BE49-F238E27FC236}">
                  <a16:creationId xmlns:a16="http://schemas.microsoft.com/office/drawing/2014/main" id="{8525AF0F-FC37-45B7-A87B-931CE81A0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1" name="Freeform 129">
              <a:extLst>
                <a:ext uri="{FF2B5EF4-FFF2-40B4-BE49-F238E27FC236}">
                  <a16:creationId xmlns:a16="http://schemas.microsoft.com/office/drawing/2014/main" id="{74E07B1F-8960-4675-8BED-97C23533E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2" name="Freeform 130">
              <a:extLst>
                <a:ext uri="{FF2B5EF4-FFF2-40B4-BE49-F238E27FC236}">
                  <a16:creationId xmlns:a16="http://schemas.microsoft.com/office/drawing/2014/main" id="{BB585252-22D5-4AE1-A936-6CA357641A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3" name="Freeform 131">
              <a:extLst>
                <a:ext uri="{FF2B5EF4-FFF2-40B4-BE49-F238E27FC236}">
                  <a16:creationId xmlns:a16="http://schemas.microsoft.com/office/drawing/2014/main" id="{BCC2A873-C339-4BCB-B60D-50FE04DFE2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4" name="Freeform 132">
              <a:extLst>
                <a:ext uri="{FF2B5EF4-FFF2-40B4-BE49-F238E27FC236}">
                  <a16:creationId xmlns:a16="http://schemas.microsoft.com/office/drawing/2014/main" id="{CE7B5302-E501-4A55-A66E-0E7CA72610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5" name="Freeform 133">
              <a:extLst>
                <a:ext uri="{FF2B5EF4-FFF2-40B4-BE49-F238E27FC236}">
                  <a16:creationId xmlns:a16="http://schemas.microsoft.com/office/drawing/2014/main" id="{A5083A92-46FD-42AF-BE67-CB535E7439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6" name="Freeform 134">
              <a:extLst>
                <a:ext uri="{FF2B5EF4-FFF2-40B4-BE49-F238E27FC236}">
                  <a16:creationId xmlns:a16="http://schemas.microsoft.com/office/drawing/2014/main" id="{412020E6-F50E-40D5-8A3A-874617C83A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7" name="Freeform 135">
              <a:extLst>
                <a:ext uri="{FF2B5EF4-FFF2-40B4-BE49-F238E27FC236}">
                  <a16:creationId xmlns:a16="http://schemas.microsoft.com/office/drawing/2014/main" id="{6AE926EC-AAFF-4CBF-B8F5-526FA9CA40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8" name="Freeform 136">
              <a:extLst>
                <a:ext uri="{FF2B5EF4-FFF2-40B4-BE49-F238E27FC236}">
                  <a16:creationId xmlns:a16="http://schemas.microsoft.com/office/drawing/2014/main" id="{40B8421E-81A8-41AC-9211-8C081773AC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9" name="Freeform 137">
              <a:extLst>
                <a:ext uri="{FF2B5EF4-FFF2-40B4-BE49-F238E27FC236}">
                  <a16:creationId xmlns:a16="http://schemas.microsoft.com/office/drawing/2014/main" id="{3069BDAA-FA16-4962-872B-39723A638F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0" name="Freeform 138">
              <a:extLst>
                <a:ext uri="{FF2B5EF4-FFF2-40B4-BE49-F238E27FC236}">
                  <a16:creationId xmlns:a16="http://schemas.microsoft.com/office/drawing/2014/main" id="{A6734A44-AF0C-42A0-B9B6-90EED80FDA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1" name="Freeform 139">
              <a:extLst>
                <a:ext uri="{FF2B5EF4-FFF2-40B4-BE49-F238E27FC236}">
                  <a16:creationId xmlns:a16="http://schemas.microsoft.com/office/drawing/2014/main" id="{7626D62D-C96B-4AE5-B856-5B7D550A43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2" name="Freeform 140">
              <a:extLst>
                <a:ext uri="{FF2B5EF4-FFF2-40B4-BE49-F238E27FC236}">
                  <a16:creationId xmlns:a16="http://schemas.microsoft.com/office/drawing/2014/main" id="{1350425B-7E83-4398-A86D-9B9F8D4B8A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3" name="Freeform 141">
              <a:extLst>
                <a:ext uri="{FF2B5EF4-FFF2-40B4-BE49-F238E27FC236}">
                  <a16:creationId xmlns:a16="http://schemas.microsoft.com/office/drawing/2014/main" id="{DACD9267-9C7A-4CE4-92C4-B62605F55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0A6CE8-1686-4C96-A4E3-7F7BFA6039F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18800" y="4791736"/>
            <a:ext cx="7754400" cy="721821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94" name="矩形: 圆角 93">
            <a:extLst>
              <a:ext uri="{FF2B5EF4-FFF2-40B4-BE49-F238E27FC236}">
                <a16:creationId xmlns:a16="http://schemas.microsoft.com/office/drawing/2014/main" id="{C9244DE9-D752-408E-9A71-9237EAC1CBFA}"/>
              </a:ext>
            </a:extLst>
          </p:cNvPr>
          <p:cNvSpPr/>
          <p:nvPr/>
        </p:nvSpPr>
        <p:spPr>
          <a:xfrm>
            <a:off x="4801010" y="6253682"/>
            <a:ext cx="2452688" cy="39052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5" name="文本占位符 11">
            <a:extLst>
              <a:ext uri="{FF2B5EF4-FFF2-40B4-BE49-F238E27FC236}">
                <a16:creationId xmlns:a16="http://schemas.microsoft.com/office/drawing/2014/main" id="{5014F140-3C77-4486-9BBF-A199C29F4443}"/>
              </a:ext>
            </a:extLst>
          </p:cNvPr>
          <p:cNvSpPr txBox="1">
            <a:spLocks/>
          </p:cNvSpPr>
          <p:nvPr/>
        </p:nvSpPr>
        <p:spPr>
          <a:xfrm>
            <a:off x="5001876" y="6257231"/>
            <a:ext cx="2050956" cy="3863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dirty="0">
                <a:solidFill>
                  <a:schemeClr val="bg1"/>
                </a:solidFill>
              </a:rPr>
              <a:t>答辩人姓名</a:t>
            </a:r>
          </a:p>
        </p:txBody>
      </p:sp>
    </p:spTree>
    <p:extLst>
      <p:ext uri="{BB962C8B-B14F-4D97-AF65-F5344CB8AC3E}">
        <p14:creationId xmlns:p14="http://schemas.microsoft.com/office/powerpoint/2010/main" val="1239052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7BA6B34F-1095-4AA9-9FA3-32FB5DBA4A2F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6" name="Freeform 105">
              <a:extLst>
                <a:ext uri="{FF2B5EF4-FFF2-40B4-BE49-F238E27FC236}">
                  <a16:creationId xmlns:a16="http://schemas.microsoft.com/office/drawing/2014/main" id="{AEACAFD7-8CD2-4851-9DF5-532299C34E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" name="Freeform 106">
              <a:extLst>
                <a:ext uri="{FF2B5EF4-FFF2-40B4-BE49-F238E27FC236}">
                  <a16:creationId xmlns:a16="http://schemas.microsoft.com/office/drawing/2014/main" id="{E777FC6C-7E1A-44CF-BBAE-D121B27117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7">
              <a:extLst>
                <a:ext uri="{FF2B5EF4-FFF2-40B4-BE49-F238E27FC236}">
                  <a16:creationId xmlns:a16="http://schemas.microsoft.com/office/drawing/2014/main" id="{36F8082A-3F76-40F4-9F47-83E7758541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8">
              <a:extLst>
                <a:ext uri="{FF2B5EF4-FFF2-40B4-BE49-F238E27FC236}">
                  <a16:creationId xmlns:a16="http://schemas.microsoft.com/office/drawing/2014/main" id="{DF6771ED-587C-4E52-8B5A-9D7BA5AB3A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9">
              <a:extLst>
                <a:ext uri="{FF2B5EF4-FFF2-40B4-BE49-F238E27FC236}">
                  <a16:creationId xmlns:a16="http://schemas.microsoft.com/office/drawing/2014/main" id="{AEF9C0F6-A509-41A8-97B5-E2D473CAA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10">
              <a:extLst>
                <a:ext uri="{FF2B5EF4-FFF2-40B4-BE49-F238E27FC236}">
                  <a16:creationId xmlns:a16="http://schemas.microsoft.com/office/drawing/2014/main" id="{E7BDE460-8171-489C-89C6-BFBBEA2DD3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1">
              <a:extLst>
                <a:ext uri="{FF2B5EF4-FFF2-40B4-BE49-F238E27FC236}">
                  <a16:creationId xmlns:a16="http://schemas.microsoft.com/office/drawing/2014/main" id="{AE19B8C3-1874-4D0B-82BA-DC387529B52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2">
              <a:extLst>
                <a:ext uri="{FF2B5EF4-FFF2-40B4-BE49-F238E27FC236}">
                  <a16:creationId xmlns:a16="http://schemas.microsoft.com/office/drawing/2014/main" id="{6A9C200D-F2D8-405E-B055-920E9C346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3">
              <a:extLst>
                <a:ext uri="{FF2B5EF4-FFF2-40B4-BE49-F238E27FC236}">
                  <a16:creationId xmlns:a16="http://schemas.microsoft.com/office/drawing/2014/main" id="{79D64961-723F-4942-9007-A0B9C11912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4">
              <a:extLst>
                <a:ext uri="{FF2B5EF4-FFF2-40B4-BE49-F238E27FC236}">
                  <a16:creationId xmlns:a16="http://schemas.microsoft.com/office/drawing/2014/main" id="{BEA6281E-7FA3-4350-9E1A-ACF8DD23B6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5">
              <a:extLst>
                <a:ext uri="{FF2B5EF4-FFF2-40B4-BE49-F238E27FC236}">
                  <a16:creationId xmlns:a16="http://schemas.microsoft.com/office/drawing/2014/main" id="{43977110-BEEA-484B-A0D5-55486378E0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6">
              <a:extLst>
                <a:ext uri="{FF2B5EF4-FFF2-40B4-BE49-F238E27FC236}">
                  <a16:creationId xmlns:a16="http://schemas.microsoft.com/office/drawing/2014/main" id="{D264DB9A-110E-4683-80FE-E8DF2D7474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7">
              <a:extLst>
                <a:ext uri="{FF2B5EF4-FFF2-40B4-BE49-F238E27FC236}">
                  <a16:creationId xmlns:a16="http://schemas.microsoft.com/office/drawing/2014/main" id="{9876357A-8FD7-445C-A0FA-5DDD25A2B7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8">
              <a:extLst>
                <a:ext uri="{FF2B5EF4-FFF2-40B4-BE49-F238E27FC236}">
                  <a16:creationId xmlns:a16="http://schemas.microsoft.com/office/drawing/2014/main" id="{748C6219-3197-4865-B169-37EAD3DC93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9">
              <a:extLst>
                <a:ext uri="{FF2B5EF4-FFF2-40B4-BE49-F238E27FC236}">
                  <a16:creationId xmlns:a16="http://schemas.microsoft.com/office/drawing/2014/main" id="{2EA6F19F-39FB-46E1-9A7E-3BABC16B58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20">
              <a:extLst>
                <a:ext uri="{FF2B5EF4-FFF2-40B4-BE49-F238E27FC236}">
                  <a16:creationId xmlns:a16="http://schemas.microsoft.com/office/drawing/2014/main" id="{8B70E9D2-031D-4C9E-940D-7A8D0A8516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1">
              <a:extLst>
                <a:ext uri="{FF2B5EF4-FFF2-40B4-BE49-F238E27FC236}">
                  <a16:creationId xmlns:a16="http://schemas.microsoft.com/office/drawing/2014/main" id="{84E7033C-B306-4560-9427-FC568753EA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2">
              <a:extLst>
                <a:ext uri="{FF2B5EF4-FFF2-40B4-BE49-F238E27FC236}">
                  <a16:creationId xmlns:a16="http://schemas.microsoft.com/office/drawing/2014/main" id="{755FBA37-8EF9-4CDA-96C8-7FBE96823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3">
              <a:extLst>
                <a:ext uri="{FF2B5EF4-FFF2-40B4-BE49-F238E27FC236}">
                  <a16:creationId xmlns:a16="http://schemas.microsoft.com/office/drawing/2014/main" id="{3525CD63-6824-4A58-964F-DE8FA0D6CF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4">
              <a:extLst>
                <a:ext uri="{FF2B5EF4-FFF2-40B4-BE49-F238E27FC236}">
                  <a16:creationId xmlns:a16="http://schemas.microsoft.com/office/drawing/2014/main" id="{7266553E-D5E7-44E7-82C8-0621B7DDE3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5">
              <a:extLst>
                <a:ext uri="{FF2B5EF4-FFF2-40B4-BE49-F238E27FC236}">
                  <a16:creationId xmlns:a16="http://schemas.microsoft.com/office/drawing/2014/main" id="{07574F3E-5B61-4AFC-B65E-3F2A8454C3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6">
              <a:extLst>
                <a:ext uri="{FF2B5EF4-FFF2-40B4-BE49-F238E27FC236}">
                  <a16:creationId xmlns:a16="http://schemas.microsoft.com/office/drawing/2014/main" id="{4ED7559A-AF7D-4118-B1C6-071565F9F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7">
              <a:extLst>
                <a:ext uri="{FF2B5EF4-FFF2-40B4-BE49-F238E27FC236}">
                  <a16:creationId xmlns:a16="http://schemas.microsoft.com/office/drawing/2014/main" id="{6924A453-9ECB-4FEE-A843-659E0147A0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8">
              <a:extLst>
                <a:ext uri="{FF2B5EF4-FFF2-40B4-BE49-F238E27FC236}">
                  <a16:creationId xmlns:a16="http://schemas.microsoft.com/office/drawing/2014/main" id="{3F838B94-31AA-44D3-BB5E-EE4C87B42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9">
              <a:extLst>
                <a:ext uri="{FF2B5EF4-FFF2-40B4-BE49-F238E27FC236}">
                  <a16:creationId xmlns:a16="http://schemas.microsoft.com/office/drawing/2014/main" id="{9FE025CD-22FD-42F8-8D43-883C01BD11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30">
              <a:extLst>
                <a:ext uri="{FF2B5EF4-FFF2-40B4-BE49-F238E27FC236}">
                  <a16:creationId xmlns:a16="http://schemas.microsoft.com/office/drawing/2014/main" id="{AF98113F-7D78-49D7-B49C-74EC229CE5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1">
              <a:extLst>
                <a:ext uri="{FF2B5EF4-FFF2-40B4-BE49-F238E27FC236}">
                  <a16:creationId xmlns:a16="http://schemas.microsoft.com/office/drawing/2014/main" id="{987E95DB-C783-4500-A69A-C470060BEA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2">
              <a:extLst>
                <a:ext uri="{FF2B5EF4-FFF2-40B4-BE49-F238E27FC236}">
                  <a16:creationId xmlns:a16="http://schemas.microsoft.com/office/drawing/2014/main" id="{F71CF6BC-FD6C-4633-99AE-3DFBBA535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3">
              <a:extLst>
                <a:ext uri="{FF2B5EF4-FFF2-40B4-BE49-F238E27FC236}">
                  <a16:creationId xmlns:a16="http://schemas.microsoft.com/office/drawing/2014/main" id="{6486144C-6B15-4CE8-B940-5B399C572D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4">
              <a:extLst>
                <a:ext uri="{FF2B5EF4-FFF2-40B4-BE49-F238E27FC236}">
                  <a16:creationId xmlns:a16="http://schemas.microsoft.com/office/drawing/2014/main" id="{66431074-2E63-4CB7-88F5-99157460E0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5">
              <a:extLst>
                <a:ext uri="{FF2B5EF4-FFF2-40B4-BE49-F238E27FC236}">
                  <a16:creationId xmlns:a16="http://schemas.microsoft.com/office/drawing/2014/main" id="{7FD50E61-7E60-4EB5-B925-49879EF52C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6">
              <a:extLst>
                <a:ext uri="{FF2B5EF4-FFF2-40B4-BE49-F238E27FC236}">
                  <a16:creationId xmlns:a16="http://schemas.microsoft.com/office/drawing/2014/main" id="{1E3786E1-A3C6-418E-861D-ABB4A61CF0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7">
              <a:extLst>
                <a:ext uri="{FF2B5EF4-FFF2-40B4-BE49-F238E27FC236}">
                  <a16:creationId xmlns:a16="http://schemas.microsoft.com/office/drawing/2014/main" id="{A6ADCDE7-AA77-48D7-A55E-1065D262FFA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8">
              <a:extLst>
                <a:ext uri="{FF2B5EF4-FFF2-40B4-BE49-F238E27FC236}">
                  <a16:creationId xmlns:a16="http://schemas.microsoft.com/office/drawing/2014/main" id="{F13B4672-4A57-474E-8F0D-8E01F420E6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9">
              <a:extLst>
                <a:ext uri="{FF2B5EF4-FFF2-40B4-BE49-F238E27FC236}">
                  <a16:creationId xmlns:a16="http://schemas.microsoft.com/office/drawing/2014/main" id="{D677DFD2-E5D0-40EA-B50D-255F927C72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40">
              <a:extLst>
                <a:ext uri="{FF2B5EF4-FFF2-40B4-BE49-F238E27FC236}">
                  <a16:creationId xmlns:a16="http://schemas.microsoft.com/office/drawing/2014/main" id="{57C85EF3-3373-4EDA-A058-E3958147C5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1">
              <a:extLst>
                <a:ext uri="{FF2B5EF4-FFF2-40B4-BE49-F238E27FC236}">
                  <a16:creationId xmlns:a16="http://schemas.microsoft.com/office/drawing/2014/main" id="{01E879A9-CF4F-4714-9C22-91EC7EE012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215" name="图片 214">
            <a:extLst>
              <a:ext uri="{FF2B5EF4-FFF2-40B4-BE49-F238E27FC236}">
                <a16:creationId xmlns:a16="http://schemas.microsoft.com/office/drawing/2014/main" id="{259B8D75-F3A8-422C-B35A-CB74AB4B391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44" y="3739909"/>
            <a:ext cx="6960072" cy="2773464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184283D-E128-4185-B014-75A0E1E0F4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8FB78C-4843-41FB-A6B2-6AADB394F2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8" name="文本占位符 47">
            <a:extLst>
              <a:ext uri="{FF2B5EF4-FFF2-40B4-BE49-F238E27FC236}">
                <a16:creationId xmlns:a16="http://schemas.microsoft.com/office/drawing/2014/main" id="{AFBAE54A-5128-44B2-B7C4-B74DB83C04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9" name="文本占位符 48">
            <a:extLst>
              <a:ext uri="{FF2B5EF4-FFF2-40B4-BE49-F238E27FC236}">
                <a16:creationId xmlns:a16="http://schemas.microsoft.com/office/drawing/2014/main" id="{52F9B30E-2181-4EA8-9DAF-F4284FE537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1287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C0FC0D4-A6C8-47E8-BAA5-715B9C028EB2}"/>
              </a:ext>
            </a:extLst>
          </p:cNvPr>
          <p:cNvGrpSpPr/>
          <p:nvPr/>
        </p:nvGrpSpPr>
        <p:grpSpPr>
          <a:xfrm>
            <a:off x="5461000" y="165863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7" name="Freeform 105">
              <a:extLst>
                <a:ext uri="{FF2B5EF4-FFF2-40B4-BE49-F238E27FC236}">
                  <a16:creationId xmlns:a16="http://schemas.microsoft.com/office/drawing/2014/main" id="{28AF72BC-74AD-45B4-8F05-BA6B70D9F0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6">
              <a:extLst>
                <a:ext uri="{FF2B5EF4-FFF2-40B4-BE49-F238E27FC236}">
                  <a16:creationId xmlns:a16="http://schemas.microsoft.com/office/drawing/2014/main" id="{555ED1DD-D4F5-46C3-B866-E59F337123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7">
              <a:extLst>
                <a:ext uri="{FF2B5EF4-FFF2-40B4-BE49-F238E27FC236}">
                  <a16:creationId xmlns:a16="http://schemas.microsoft.com/office/drawing/2014/main" id="{AA90CDC0-0076-4B09-AFB0-D265A2CCC9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8">
              <a:extLst>
                <a:ext uri="{FF2B5EF4-FFF2-40B4-BE49-F238E27FC236}">
                  <a16:creationId xmlns:a16="http://schemas.microsoft.com/office/drawing/2014/main" id="{3EE14156-837C-44BA-ACC8-01623B20DD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09">
              <a:extLst>
                <a:ext uri="{FF2B5EF4-FFF2-40B4-BE49-F238E27FC236}">
                  <a16:creationId xmlns:a16="http://schemas.microsoft.com/office/drawing/2014/main" id="{86E332B9-0744-461B-B817-F3E69A78F0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0">
              <a:extLst>
                <a:ext uri="{FF2B5EF4-FFF2-40B4-BE49-F238E27FC236}">
                  <a16:creationId xmlns:a16="http://schemas.microsoft.com/office/drawing/2014/main" id="{E396D3E2-4CBF-4F42-821E-440470D126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1">
              <a:extLst>
                <a:ext uri="{FF2B5EF4-FFF2-40B4-BE49-F238E27FC236}">
                  <a16:creationId xmlns:a16="http://schemas.microsoft.com/office/drawing/2014/main" id="{9C971085-45ED-433E-80F0-37B3662B84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2">
              <a:extLst>
                <a:ext uri="{FF2B5EF4-FFF2-40B4-BE49-F238E27FC236}">
                  <a16:creationId xmlns:a16="http://schemas.microsoft.com/office/drawing/2014/main" id="{11025A9F-5DCF-4A13-A4B0-D422B1334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3">
              <a:extLst>
                <a:ext uri="{FF2B5EF4-FFF2-40B4-BE49-F238E27FC236}">
                  <a16:creationId xmlns:a16="http://schemas.microsoft.com/office/drawing/2014/main" id="{78B08F5A-3537-4369-8A77-CCB172E92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4">
              <a:extLst>
                <a:ext uri="{FF2B5EF4-FFF2-40B4-BE49-F238E27FC236}">
                  <a16:creationId xmlns:a16="http://schemas.microsoft.com/office/drawing/2014/main" id="{089965BE-4DD1-4D4B-A00B-645C37FD31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5">
              <a:extLst>
                <a:ext uri="{FF2B5EF4-FFF2-40B4-BE49-F238E27FC236}">
                  <a16:creationId xmlns:a16="http://schemas.microsoft.com/office/drawing/2014/main" id="{8227C96E-6BD5-4475-8005-B8CAA5FB5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6">
              <a:extLst>
                <a:ext uri="{FF2B5EF4-FFF2-40B4-BE49-F238E27FC236}">
                  <a16:creationId xmlns:a16="http://schemas.microsoft.com/office/drawing/2014/main" id="{6C4E3717-FE2A-4B72-9CC7-785BD14208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7">
              <a:extLst>
                <a:ext uri="{FF2B5EF4-FFF2-40B4-BE49-F238E27FC236}">
                  <a16:creationId xmlns:a16="http://schemas.microsoft.com/office/drawing/2014/main" id="{9E32D77F-1324-4524-B3A8-45B1ADF399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8">
              <a:extLst>
                <a:ext uri="{FF2B5EF4-FFF2-40B4-BE49-F238E27FC236}">
                  <a16:creationId xmlns:a16="http://schemas.microsoft.com/office/drawing/2014/main" id="{B92D7ED2-8767-4396-BBFE-802874493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9">
              <a:extLst>
                <a:ext uri="{FF2B5EF4-FFF2-40B4-BE49-F238E27FC236}">
                  <a16:creationId xmlns:a16="http://schemas.microsoft.com/office/drawing/2014/main" id="{57BDD39D-0358-4557-B69C-BCC39BAC0C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0">
              <a:extLst>
                <a:ext uri="{FF2B5EF4-FFF2-40B4-BE49-F238E27FC236}">
                  <a16:creationId xmlns:a16="http://schemas.microsoft.com/office/drawing/2014/main" id="{820FD44A-13EC-4742-8277-D1F180503F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1">
              <a:extLst>
                <a:ext uri="{FF2B5EF4-FFF2-40B4-BE49-F238E27FC236}">
                  <a16:creationId xmlns:a16="http://schemas.microsoft.com/office/drawing/2014/main" id="{9E749348-2825-40A5-B7B0-609CF8A67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2">
              <a:extLst>
                <a:ext uri="{FF2B5EF4-FFF2-40B4-BE49-F238E27FC236}">
                  <a16:creationId xmlns:a16="http://schemas.microsoft.com/office/drawing/2014/main" id="{1DC751F0-0896-4151-B7A2-B0F378660C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3">
              <a:extLst>
                <a:ext uri="{FF2B5EF4-FFF2-40B4-BE49-F238E27FC236}">
                  <a16:creationId xmlns:a16="http://schemas.microsoft.com/office/drawing/2014/main" id="{3EE365C9-7D45-40FB-8058-815261354E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4">
              <a:extLst>
                <a:ext uri="{FF2B5EF4-FFF2-40B4-BE49-F238E27FC236}">
                  <a16:creationId xmlns:a16="http://schemas.microsoft.com/office/drawing/2014/main" id="{8F1B158D-0305-4549-BBB5-AB037C5C0C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5">
              <a:extLst>
                <a:ext uri="{FF2B5EF4-FFF2-40B4-BE49-F238E27FC236}">
                  <a16:creationId xmlns:a16="http://schemas.microsoft.com/office/drawing/2014/main" id="{CF436B79-3B5C-413F-821E-99DE9695DD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6">
              <a:extLst>
                <a:ext uri="{FF2B5EF4-FFF2-40B4-BE49-F238E27FC236}">
                  <a16:creationId xmlns:a16="http://schemas.microsoft.com/office/drawing/2014/main" id="{59AF04A9-8673-4008-96E8-B5725D7279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7">
              <a:extLst>
                <a:ext uri="{FF2B5EF4-FFF2-40B4-BE49-F238E27FC236}">
                  <a16:creationId xmlns:a16="http://schemas.microsoft.com/office/drawing/2014/main" id="{6AE58532-4864-407E-BB00-8F9393BB9F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8">
              <a:extLst>
                <a:ext uri="{FF2B5EF4-FFF2-40B4-BE49-F238E27FC236}">
                  <a16:creationId xmlns:a16="http://schemas.microsoft.com/office/drawing/2014/main" id="{60554049-1FD6-4DF7-9E9B-F40553943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9">
              <a:extLst>
                <a:ext uri="{FF2B5EF4-FFF2-40B4-BE49-F238E27FC236}">
                  <a16:creationId xmlns:a16="http://schemas.microsoft.com/office/drawing/2014/main" id="{C906261C-00D4-4ED2-98D5-735DA10034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0">
              <a:extLst>
                <a:ext uri="{FF2B5EF4-FFF2-40B4-BE49-F238E27FC236}">
                  <a16:creationId xmlns:a16="http://schemas.microsoft.com/office/drawing/2014/main" id="{0CB271BF-2A22-44DA-800A-429D5D2C6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1">
              <a:extLst>
                <a:ext uri="{FF2B5EF4-FFF2-40B4-BE49-F238E27FC236}">
                  <a16:creationId xmlns:a16="http://schemas.microsoft.com/office/drawing/2014/main" id="{BD2BA7E8-05E4-4120-9C5F-5844706253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2">
              <a:extLst>
                <a:ext uri="{FF2B5EF4-FFF2-40B4-BE49-F238E27FC236}">
                  <a16:creationId xmlns:a16="http://schemas.microsoft.com/office/drawing/2014/main" id="{1C9E3483-E531-4A2E-A483-890336EC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3">
              <a:extLst>
                <a:ext uri="{FF2B5EF4-FFF2-40B4-BE49-F238E27FC236}">
                  <a16:creationId xmlns:a16="http://schemas.microsoft.com/office/drawing/2014/main" id="{D4A49A8A-265A-4BC5-AE78-7593A9D0BF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4">
              <a:extLst>
                <a:ext uri="{FF2B5EF4-FFF2-40B4-BE49-F238E27FC236}">
                  <a16:creationId xmlns:a16="http://schemas.microsoft.com/office/drawing/2014/main" id="{11885A49-A514-42B4-BAB9-016AE0BD00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5">
              <a:extLst>
                <a:ext uri="{FF2B5EF4-FFF2-40B4-BE49-F238E27FC236}">
                  <a16:creationId xmlns:a16="http://schemas.microsoft.com/office/drawing/2014/main" id="{9732A052-027D-4794-92BF-30F2F73DE9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6">
              <a:extLst>
                <a:ext uri="{FF2B5EF4-FFF2-40B4-BE49-F238E27FC236}">
                  <a16:creationId xmlns:a16="http://schemas.microsoft.com/office/drawing/2014/main" id="{2C7F9013-DA77-4B30-8DBD-3C45DE3E8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7">
              <a:extLst>
                <a:ext uri="{FF2B5EF4-FFF2-40B4-BE49-F238E27FC236}">
                  <a16:creationId xmlns:a16="http://schemas.microsoft.com/office/drawing/2014/main" id="{BC9E6D63-1670-4E0B-8723-DAA70F35A4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8">
              <a:extLst>
                <a:ext uri="{FF2B5EF4-FFF2-40B4-BE49-F238E27FC236}">
                  <a16:creationId xmlns:a16="http://schemas.microsoft.com/office/drawing/2014/main" id="{142B2C2C-18C5-403A-B49B-991B4F131D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9">
              <a:extLst>
                <a:ext uri="{FF2B5EF4-FFF2-40B4-BE49-F238E27FC236}">
                  <a16:creationId xmlns:a16="http://schemas.microsoft.com/office/drawing/2014/main" id="{FEB5C345-8555-4F14-9331-547B2C4B1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0">
              <a:extLst>
                <a:ext uri="{FF2B5EF4-FFF2-40B4-BE49-F238E27FC236}">
                  <a16:creationId xmlns:a16="http://schemas.microsoft.com/office/drawing/2014/main" id="{9F7452C2-8B11-4BFA-AC07-2FCA0BC4A4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41">
              <a:extLst>
                <a:ext uri="{FF2B5EF4-FFF2-40B4-BE49-F238E27FC236}">
                  <a16:creationId xmlns:a16="http://schemas.microsoft.com/office/drawing/2014/main" id="{3F856165-DA70-4184-B7B4-1DA197AB4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53" name="Freeform 608">
            <a:extLst>
              <a:ext uri="{FF2B5EF4-FFF2-40B4-BE49-F238E27FC236}">
                <a16:creationId xmlns:a16="http://schemas.microsoft.com/office/drawing/2014/main" id="{E8592A08-0625-4690-B49C-649721B1E9A5}"/>
              </a:ext>
            </a:extLst>
          </p:cNvPr>
          <p:cNvSpPr>
            <a:spLocks/>
          </p:cNvSpPr>
          <p:nvPr/>
        </p:nvSpPr>
        <p:spPr bwMode="auto">
          <a:xfrm>
            <a:off x="8967788" y="3387725"/>
            <a:ext cx="6350" cy="11113"/>
          </a:xfrm>
          <a:custGeom>
            <a:avLst/>
            <a:gdLst>
              <a:gd name="T0" fmla="*/ 3 w 5"/>
              <a:gd name="T1" fmla="*/ 7 h 7"/>
              <a:gd name="T2" fmla="*/ 0 w 5"/>
              <a:gd name="T3" fmla="*/ 5 h 7"/>
              <a:gd name="T4" fmla="*/ 2 w 5"/>
              <a:gd name="T5" fmla="*/ 0 h 7"/>
              <a:gd name="T6" fmla="*/ 5 w 5"/>
              <a:gd name="T7" fmla="*/ 2 h 7"/>
              <a:gd name="T8" fmla="*/ 3 w 5"/>
              <a:gd name="T9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7">
                <a:moveTo>
                  <a:pt x="3" y="7"/>
                </a:moveTo>
                <a:cubicBezTo>
                  <a:pt x="2" y="6"/>
                  <a:pt x="0" y="5"/>
                  <a:pt x="0" y="5"/>
                </a:cubicBezTo>
                <a:cubicBezTo>
                  <a:pt x="1" y="3"/>
                  <a:pt x="1" y="2"/>
                  <a:pt x="2" y="0"/>
                </a:cubicBezTo>
                <a:cubicBezTo>
                  <a:pt x="3" y="1"/>
                  <a:pt x="5" y="2"/>
                  <a:pt x="5" y="2"/>
                </a:cubicBezTo>
                <a:cubicBezTo>
                  <a:pt x="4" y="4"/>
                  <a:pt x="4" y="5"/>
                  <a:pt x="3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609">
            <a:extLst>
              <a:ext uri="{FF2B5EF4-FFF2-40B4-BE49-F238E27FC236}">
                <a16:creationId xmlns:a16="http://schemas.microsoft.com/office/drawing/2014/main" id="{233AD4EA-8A78-478D-86F1-06604B696120}"/>
              </a:ext>
            </a:extLst>
          </p:cNvPr>
          <p:cNvSpPr>
            <a:spLocks/>
          </p:cNvSpPr>
          <p:nvPr/>
        </p:nvSpPr>
        <p:spPr bwMode="auto">
          <a:xfrm>
            <a:off x="4292601" y="3773488"/>
            <a:ext cx="11113" cy="19050"/>
          </a:xfrm>
          <a:custGeom>
            <a:avLst/>
            <a:gdLst>
              <a:gd name="T0" fmla="*/ 7 w 8"/>
              <a:gd name="T1" fmla="*/ 0 h 13"/>
              <a:gd name="T2" fmla="*/ 8 w 8"/>
              <a:gd name="T3" fmla="*/ 2 h 13"/>
              <a:gd name="T4" fmla="*/ 5 w 8"/>
              <a:gd name="T5" fmla="*/ 13 h 13"/>
              <a:gd name="T6" fmla="*/ 0 w 8"/>
              <a:gd name="T7" fmla="*/ 10 h 13"/>
              <a:gd name="T8" fmla="*/ 7 w 8"/>
              <a:gd name="T9" fmla="*/ 1 h 13"/>
              <a:gd name="T10" fmla="*/ 7 w 8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13">
                <a:moveTo>
                  <a:pt x="7" y="0"/>
                </a:moveTo>
                <a:cubicBezTo>
                  <a:pt x="7" y="1"/>
                  <a:pt x="8" y="1"/>
                  <a:pt x="8" y="2"/>
                </a:cubicBezTo>
                <a:cubicBezTo>
                  <a:pt x="7" y="5"/>
                  <a:pt x="6" y="9"/>
                  <a:pt x="5" y="13"/>
                </a:cubicBezTo>
                <a:cubicBezTo>
                  <a:pt x="3" y="12"/>
                  <a:pt x="2" y="11"/>
                  <a:pt x="0" y="10"/>
                </a:cubicBezTo>
                <a:cubicBezTo>
                  <a:pt x="3" y="7"/>
                  <a:pt x="5" y="4"/>
                  <a:pt x="7" y="1"/>
                </a:cubicBezTo>
                <a:cubicBezTo>
                  <a:pt x="7" y="1"/>
                  <a:pt x="7" y="0"/>
                  <a:pt x="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610">
            <a:extLst>
              <a:ext uri="{FF2B5EF4-FFF2-40B4-BE49-F238E27FC236}">
                <a16:creationId xmlns:a16="http://schemas.microsoft.com/office/drawing/2014/main" id="{CE22AB76-C1ED-49FD-85D8-D74AAF5135E3}"/>
              </a:ext>
            </a:extLst>
          </p:cNvPr>
          <p:cNvSpPr>
            <a:spLocks/>
          </p:cNvSpPr>
          <p:nvPr/>
        </p:nvSpPr>
        <p:spPr bwMode="auto">
          <a:xfrm>
            <a:off x="8983663" y="3309938"/>
            <a:ext cx="4763" cy="4763"/>
          </a:xfrm>
          <a:custGeom>
            <a:avLst/>
            <a:gdLst>
              <a:gd name="T0" fmla="*/ 1 w 4"/>
              <a:gd name="T1" fmla="*/ 3 h 3"/>
              <a:gd name="T2" fmla="*/ 0 w 4"/>
              <a:gd name="T3" fmla="*/ 1 h 3"/>
              <a:gd name="T4" fmla="*/ 2 w 4"/>
              <a:gd name="T5" fmla="*/ 0 h 3"/>
              <a:gd name="T6" fmla="*/ 4 w 4"/>
              <a:gd name="T7" fmla="*/ 2 h 3"/>
              <a:gd name="T8" fmla="*/ 1 w 4"/>
              <a:gd name="T9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3">
                <a:moveTo>
                  <a:pt x="1" y="3"/>
                </a:moveTo>
                <a:cubicBezTo>
                  <a:pt x="1" y="2"/>
                  <a:pt x="1" y="1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3" y="0"/>
                  <a:pt x="3" y="1"/>
                  <a:pt x="4" y="2"/>
                </a:cubicBezTo>
                <a:cubicBezTo>
                  <a:pt x="3" y="2"/>
                  <a:pt x="2" y="3"/>
                  <a:pt x="1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611">
            <a:extLst>
              <a:ext uri="{FF2B5EF4-FFF2-40B4-BE49-F238E27FC236}">
                <a16:creationId xmlns:a16="http://schemas.microsoft.com/office/drawing/2014/main" id="{400F628A-D5B0-4B9B-A81D-90C0AB1B3F66}"/>
              </a:ext>
            </a:extLst>
          </p:cNvPr>
          <p:cNvSpPr>
            <a:spLocks/>
          </p:cNvSpPr>
          <p:nvPr/>
        </p:nvSpPr>
        <p:spPr bwMode="auto">
          <a:xfrm>
            <a:off x="3140076" y="3267075"/>
            <a:ext cx="19050" cy="17463"/>
          </a:xfrm>
          <a:custGeom>
            <a:avLst/>
            <a:gdLst>
              <a:gd name="T0" fmla="*/ 13 w 13"/>
              <a:gd name="T1" fmla="*/ 0 h 12"/>
              <a:gd name="T2" fmla="*/ 0 w 13"/>
              <a:gd name="T3" fmla="*/ 11 h 12"/>
              <a:gd name="T4" fmla="*/ 13 w 13"/>
              <a:gd name="T5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" h="12">
                <a:moveTo>
                  <a:pt x="13" y="0"/>
                </a:moveTo>
                <a:cubicBezTo>
                  <a:pt x="11" y="10"/>
                  <a:pt x="8" y="12"/>
                  <a:pt x="0" y="11"/>
                </a:cubicBezTo>
                <a:cubicBezTo>
                  <a:pt x="4" y="7"/>
                  <a:pt x="7" y="5"/>
                  <a:pt x="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612">
            <a:extLst>
              <a:ext uri="{FF2B5EF4-FFF2-40B4-BE49-F238E27FC236}">
                <a16:creationId xmlns:a16="http://schemas.microsoft.com/office/drawing/2014/main" id="{D6ED4CAF-80FB-46B5-97DC-5E551A4363EE}"/>
              </a:ext>
            </a:extLst>
          </p:cNvPr>
          <p:cNvSpPr>
            <a:spLocks/>
          </p:cNvSpPr>
          <p:nvPr/>
        </p:nvSpPr>
        <p:spPr bwMode="auto">
          <a:xfrm>
            <a:off x="4062413" y="3241675"/>
            <a:ext cx="7938" cy="14288"/>
          </a:xfrm>
          <a:custGeom>
            <a:avLst/>
            <a:gdLst>
              <a:gd name="T0" fmla="*/ 2 w 6"/>
              <a:gd name="T1" fmla="*/ 0 h 10"/>
              <a:gd name="T2" fmla="*/ 6 w 6"/>
              <a:gd name="T3" fmla="*/ 9 h 10"/>
              <a:gd name="T4" fmla="*/ 4 w 6"/>
              <a:gd name="T5" fmla="*/ 10 h 10"/>
              <a:gd name="T6" fmla="*/ 0 w 6"/>
              <a:gd name="T7" fmla="*/ 1 h 10"/>
              <a:gd name="T8" fmla="*/ 2 w 6"/>
              <a:gd name="T9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10">
                <a:moveTo>
                  <a:pt x="2" y="0"/>
                </a:moveTo>
                <a:cubicBezTo>
                  <a:pt x="4" y="3"/>
                  <a:pt x="5" y="6"/>
                  <a:pt x="6" y="9"/>
                </a:cubicBezTo>
                <a:cubicBezTo>
                  <a:pt x="6" y="9"/>
                  <a:pt x="5" y="9"/>
                  <a:pt x="4" y="10"/>
                </a:cubicBezTo>
                <a:cubicBezTo>
                  <a:pt x="3" y="7"/>
                  <a:pt x="1" y="4"/>
                  <a:pt x="0" y="1"/>
                </a:cubicBezTo>
                <a:cubicBezTo>
                  <a:pt x="1" y="1"/>
                  <a:pt x="2" y="0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613">
            <a:extLst>
              <a:ext uri="{FF2B5EF4-FFF2-40B4-BE49-F238E27FC236}">
                <a16:creationId xmlns:a16="http://schemas.microsoft.com/office/drawing/2014/main" id="{79B3AF7E-5C9E-4934-B5A2-A7B0C2F5F2B6}"/>
              </a:ext>
            </a:extLst>
          </p:cNvPr>
          <p:cNvSpPr>
            <a:spLocks/>
          </p:cNvSpPr>
          <p:nvPr/>
        </p:nvSpPr>
        <p:spPr bwMode="auto">
          <a:xfrm>
            <a:off x="6453188" y="3711575"/>
            <a:ext cx="12700" cy="19050"/>
          </a:xfrm>
          <a:custGeom>
            <a:avLst/>
            <a:gdLst>
              <a:gd name="T0" fmla="*/ 5 w 8"/>
              <a:gd name="T1" fmla="*/ 13 h 13"/>
              <a:gd name="T2" fmla="*/ 1 w 8"/>
              <a:gd name="T3" fmla="*/ 5 h 13"/>
              <a:gd name="T4" fmla="*/ 3 w 8"/>
              <a:gd name="T5" fmla="*/ 0 h 13"/>
              <a:gd name="T6" fmla="*/ 8 w 8"/>
              <a:gd name="T7" fmla="*/ 4 h 13"/>
              <a:gd name="T8" fmla="*/ 5 w 8"/>
              <a:gd name="T9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13">
                <a:moveTo>
                  <a:pt x="5" y="13"/>
                </a:moveTo>
                <a:cubicBezTo>
                  <a:pt x="2" y="9"/>
                  <a:pt x="1" y="7"/>
                  <a:pt x="1" y="5"/>
                </a:cubicBezTo>
                <a:cubicBezTo>
                  <a:pt x="0" y="4"/>
                  <a:pt x="2" y="2"/>
                  <a:pt x="3" y="0"/>
                </a:cubicBezTo>
                <a:cubicBezTo>
                  <a:pt x="5" y="2"/>
                  <a:pt x="7" y="3"/>
                  <a:pt x="8" y="4"/>
                </a:cubicBezTo>
                <a:cubicBezTo>
                  <a:pt x="8" y="6"/>
                  <a:pt x="7" y="8"/>
                  <a:pt x="5" y="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614">
            <a:extLst>
              <a:ext uri="{FF2B5EF4-FFF2-40B4-BE49-F238E27FC236}">
                <a16:creationId xmlns:a16="http://schemas.microsoft.com/office/drawing/2014/main" id="{24605040-C053-40F8-A378-D309F790B92B}"/>
              </a:ext>
            </a:extLst>
          </p:cNvPr>
          <p:cNvSpPr>
            <a:spLocks/>
          </p:cNvSpPr>
          <p:nvPr/>
        </p:nvSpPr>
        <p:spPr bwMode="auto">
          <a:xfrm>
            <a:off x="6361113" y="3698875"/>
            <a:ext cx="12700" cy="19050"/>
          </a:xfrm>
          <a:custGeom>
            <a:avLst/>
            <a:gdLst>
              <a:gd name="T0" fmla="*/ 5 w 9"/>
              <a:gd name="T1" fmla="*/ 13 h 13"/>
              <a:gd name="T2" fmla="*/ 1 w 9"/>
              <a:gd name="T3" fmla="*/ 6 h 13"/>
              <a:gd name="T4" fmla="*/ 4 w 9"/>
              <a:gd name="T5" fmla="*/ 0 h 13"/>
              <a:gd name="T6" fmla="*/ 8 w 9"/>
              <a:gd name="T7" fmla="*/ 4 h 13"/>
              <a:gd name="T8" fmla="*/ 5 w 9"/>
              <a:gd name="T9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13">
                <a:moveTo>
                  <a:pt x="5" y="13"/>
                </a:moveTo>
                <a:cubicBezTo>
                  <a:pt x="3" y="9"/>
                  <a:pt x="1" y="7"/>
                  <a:pt x="1" y="6"/>
                </a:cubicBezTo>
                <a:cubicBezTo>
                  <a:pt x="0" y="4"/>
                  <a:pt x="2" y="2"/>
                  <a:pt x="4" y="0"/>
                </a:cubicBezTo>
                <a:cubicBezTo>
                  <a:pt x="5" y="1"/>
                  <a:pt x="8" y="2"/>
                  <a:pt x="8" y="4"/>
                </a:cubicBezTo>
                <a:cubicBezTo>
                  <a:pt x="9" y="6"/>
                  <a:pt x="7" y="8"/>
                  <a:pt x="5" y="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615">
            <a:extLst>
              <a:ext uri="{FF2B5EF4-FFF2-40B4-BE49-F238E27FC236}">
                <a16:creationId xmlns:a16="http://schemas.microsoft.com/office/drawing/2014/main" id="{1DF03CCA-CECB-4A23-9D0E-70E6BF8A90ED}"/>
              </a:ext>
            </a:extLst>
          </p:cNvPr>
          <p:cNvSpPr>
            <a:spLocks/>
          </p:cNvSpPr>
          <p:nvPr/>
        </p:nvSpPr>
        <p:spPr bwMode="auto">
          <a:xfrm>
            <a:off x="4341813" y="3746500"/>
            <a:ext cx="17463" cy="17463"/>
          </a:xfrm>
          <a:custGeom>
            <a:avLst/>
            <a:gdLst>
              <a:gd name="T0" fmla="*/ 9 w 13"/>
              <a:gd name="T1" fmla="*/ 12 h 12"/>
              <a:gd name="T2" fmla="*/ 0 w 13"/>
              <a:gd name="T3" fmla="*/ 1 h 12"/>
              <a:gd name="T4" fmla="*/ 8 w 13"/>
              <a:gd name="T5" fmla="*/ 12 h 12"/>
              <a:gd name="T6" fmla="*/ 9 w 13"/>
              <a:gd name="T7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" h="12">
                <a:moveTo>
                  <a:pt x="9" y="12"/>
                </a:moveTo>
                <a:cubicBezTo>
                  <a:pt x="6" y="9"/>
                  <a:pt x="4" y="5"/>
                  <a:pt x="0" y="1"/>
                </a:cubicBezTo>
                <a:cubicBezTo>
                  <a:pt x="13" y="0"/>
                  <a:pt x="5" y="9"/>
                  <a:pt x="8" y="12"/>
                </a:cubicBezTo>
                <a:cubicBezTo>
                  <a:pt x="9" y="12"/>
                  <a:pt x="9" y="12"/>
                  <a:pt x="9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616">
            <a:extLst>
              <a:ext uri="{FF2B5EF4-FFF2-40B4-BE49-F238E27FC236}">
                <a16:creationId xmlns:a16="http://schemas.microsoft.com/office/drawing/2014/main" id="{262878C8-B267-4C7B-A0A6-285B11844971}"/>
              </a:ext>
            </a:extLst>
          </p:cNvPr>
          <p:cNvSpPr>
            <a:spLocks/>
          </p:cNvSpPr>
          <p:nvPr/>
        </p:nvSpPr>
        <p:spPr bwMode="auto">
          <a:xfrm>
            <a:off x="5246688" y="3829050"/>
            <a:ext cx="485775" cy="47625"/>
          </a:xfrm>
          <a:custGeom>
            <a:avLst/>
            <a:gdLst>
              <a:gd name="T0" fmla="*/ 94 w 337"/>
              <a:gd name="T1" fmla="*/ 25 h 33"/>
              <a:gd name="T2" fmla="*/ 53 w 337"/>
              <a:gd name="T3" fmla="*/ 22 h 33"/>
              <a:gd name="T4" fmla="*/ 0 w 337"/>
              <a:gd name="T5" fmla="*/ 16 h 33"/>
              <a:gd name="T6" fmla="*/ 161 w 337"/>
              <a:gd name="T7" fmla="*/ 15 h 33"/>
              <a:gd name="T8" fmla="*/ 22 w 337"/>
              <a:gd name="T9" fmla="*/ 9 h 33"/>
              <a:gd name="T10" fmla="*/ 22 w 337"/>
              <a:gd name="T11" fmla="*/ 4 h 33"/>
              <a:gd name="T12" fmla="*/ 48 w 337"/>
              <a:gd name="T13" fmla="*/ 2 h 33"/>
              <a:gd name="T14" fmla="*/ 113 w 337"/>
              <a:gd name="T15" fmla="*/ 6 h 33"/>
              <a:gd name="T16" fmla="*/ 287 w 337"/>
              <a:gd name="T17" fmla="*/ 13 h 33"/>
              <a:gd name="T18" fmla="*/ 336 w 337"/>
              <a:gd name="T19" fmla="*/ 13 h 33"/>
              <a:gd name="T20" fmla="*/ 325 w 337"/>
              <a:gd name="T21" fmla="*/ 22 h 33"/>
              <a:gd name="T22" fmla="*/ 250 w 337"/>
              <a:gd name="T23" fmla="*/ 18 h 33"/>
              <a:gd name="T24" fmla="*/ 181 w 337"/>
              <a:gd name="T25" fmla="*/ 20 h 33"/>
              <a:gd name="T26" fmla="*/ 334 w 337"/>
              <a:gd name="T27" fmla="*/ 26 h 33"/>
              <a:gd name="T28" fmla="*/ 335 w 337"/>
              <a:gd name="T29" fmla="*/ 31 h 33"/>
              <a:gd name="T30" fmla="*/ 324 w 337"/>
              <a:gd name="T31" fmla="*/ 33 h 33"/>
              <a:gd name="T32" fmla="*/ 173 w 337"/>
              <a:gd name="T33" fmla="*/ 27 h 33"/>
              <a:gd name="T34" fmla="*/ 94 w 337"/>
              <a:gd name="T35" fmla="*/ 25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7" h="33">
                <a:moveTo>
                  <a:pt x="94" y="25"/>
                </a:moveTo>
                <a:cubicBezTo>
                  <a:pt x="80" y="24"/>
                  <a:pt x="67" y="23"/>
                  <a:pt x="53" y="22"/>
                </a:cubicBezTo>
                <a:cubicBezTo>
                  <a:pt x="35" y="20"/>
                  <a:pt x="18" y="20"/>
                  <a:pt x="0" y="16"/>
                </a:cubicBezTo>
                <a:cubicBezTo>
                  <a:pt x="54" y="12"/>
                  <a:pt x="108" y="20"/>
                  <a:pt x="161" y="15"/>
                </a:cubicBezTo>
                <a:cubicBezTo>
                  <a:pt x="115" y="13"/>
                  <a:pt x="69" y="11"/>
                  <a:pt x="22" y="9"/>
                </a:cubicBezTo>
                <a:cubicBezTo>
                  <a:pt x="22" y="8"/>
                  <a:pt x="22" y="6"/>
                  <a:pt x="22" y="4"/>
                </a:cubicBezTo>
                <a:cubicBezTo>
                  <a:pt x="30" y="0"/>
                  <a:pt x="40" y="2"/>
                  <a:pt x="48" y="2"/>
                </a:cubicBezTo>
                <a:cubicBezTo>
                  <a:pt x="70" y="3"/>
                  <a:pt x="91" y="5"/>
                  <a:pt x="113" y="6"/>
                </a:cubicBezTo>
                <a:cubicBezTo>
                  <a:pt x="171" y="8"/>
                  <a:pt x="229" y="11"/>
                  <a:pt x="287" y="13"/>
                </a:cubicBezTo>
                <a:cubicBezTo>
                  <a:pt x="303" y="14"/>
                  <a:pt x="320" y="13"/>
                  <a:pt x="336" y="13"/>
                </a:cubicBezTo>
                <a:cubicBezTo>
                  <a:pt x="337" y="22"/>
                  <a:pt x="330" y="22"/>
                  <a:pt x="325" y="22"/>
                </a:cubicBezTo>
                <a:cubicBezTo>
                  <a:pt x="300" y="21"/>
                  <a:pt x="275" y="19"/>
                  <a:pt x="250" y="18"/>
                </a:cubicBezTo>
                <a:cubicBezTo>
                  <a:pt x="227" y="18"/>
                  <a:pt x="204" y="18"/>
                  <a:pt x="181" y="20"/>
                </a:cubicBezTo>
                <a:cubicBezTo>
                  <a:pt x="232" y="22"/>
                  <a:pt x="283" y="24"/>
                  <a:pt x="334" y="26"/>
                </a:cubicBezTo>
                <a:cubicBezTo>
                  <a:pt x="334" y="28"/>
                  <a:pt x="335" y="30"/>
                  <a:pt x="335" y="31"/>
                </a:cubicBezTo>
                <a:cubicBezTo>
                  <a:pt x="331" y="32"/>
                  <a:pt x="327" y="33"/>
                  <a:pt x="324" y="33"/>
                </a:cubicBezTo>
                <a:cubicBezTo>
                  <a:pt x="273" y="31"/>
                  <a:pt x="223" y="28"/>
                  <a:pt x="173" y="27"/>
                </a:cubicBezTo>
                <a:cubicBezTo>
                  <a:pt x="146" y="26"/>
                  <a:pt x="120" y="26"/>
                  <a:pt x="94" y="2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617">
            <a:extLst>
              <a:ext uri="{FF2B5EF4-FFF2-40B4-BE49-F238E27FC236}">
                <a16:creationId xmlns:a16="http://schemas.microsoft.com/office/drawing/2014/main" id="{02B71B3D-96FE-4E38-B77A-084CC794E9E4}"/>
              </a:ext>
            </a:extLst>
          </p:cNvPr>
          <p:cNvSpPr>
            <a:spLocks/>
          </p:cNvSpPr>
          <p:nvPr/>
        </p:nvSpPr>
        <p:spPr bwMode="auto">
          <a:xfrm>
            <a:off x="8194676" y="3914775"/>
            <a:ext cx="26988" cy="130175"/>
          </a:xfrm>
          <a:custGeom>
            <a:avLst/>
            <a:gdLst>
              <a:gd name="T0" fmla="*/ 18 w 18"/>
              <a:gd name="T1" fmla="*/ 86 h 90"/>
              <a:gd name="T2" fmla="*/ 0 w 18"/>
              <a:gd name="T3" fmla="*/ 78 h 90"/>
              <a:gd name="T4" fmla="*/ 0 w 18"/>
              <a:gd name="T5" fmla="*/ 11 h 90"/>
              <a:gd name="T6" fmla="*/ 9 w 18"/>
              <a:gd name="T7" fmla="*/ 1 h 90"/>
              <a:gd name="T8" fmla="*/ 18 w 18"/>
              <a:gd name="T9" fmla="*/ 12 h 90"/>
              <a:gd name="T10" fmla="*/ 18 w 18"/>
              <a:gd name="T11" fmla="*/ 86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" h="90">
                <a:moveTo>
                  <a:pt x="18" y="86"/>
                </a:moveTo>
                <a:cubicBezTo>
                  <a:pt x="7" y="90"/>
                  <a:pt x="0" y="89"/>
                  <a:pt x="0" y="78"/>
                </a:cubicBezTo>
                <a:cubicBezTo>
                  <a:pt x="0" y="55"/>
                  <a:pt x="0" y="33"/>
                  <a:pt x="0" y="11"/>
                </a:cubicBezTo>
                <a:cubicBezTo>
                  <a:pt x="0" y="6"/>
                  <a:pt x="2" y="1"/>
                  <a:pt x="9" y="1"/>
                </a:cubicBezTo>
                <a:cubicBezTo>
                  <a:pt x="17" y="0"/>
                  <a:pt x="18" y="5"/>
                  <a:pt x="18" y="12"/>
                </a:cubicBezTo>
                <a:cubicBezTo>
                  <a:pt x="18" y="36"/>
                  <a:pt x="18" y="61"/>
                  <a:pt x="18" y="8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618">
            <a:extLst>
              <a:ext uri="{FF2B5EF4-FFF2-40B4-BE49-F238E27FC236}">
                <a16:creationId xmlns:a16="http://schemas.microsoft.com/office/drawing/2014/main" id="{E660B27B-6044-4B64-B1A7-BCB65E7A8DC9}"/>
              </a:ext>
            </a:extLst>
          </p:cNvPr>
          <p:cNvSpPr>
            <a:spLocks/>
          </p:cNvSpPr>
          <p:nvPr/>
        </p:nvSpPr>
        <p:spPr bwMode="auto">
          <a:xfrm>
            <a:off x="10375901" y="3824288"/>
            <a:ext cx="23813" cy="25400"/>
          </a:xfrm>
          <a:custGeom>
            <a:avLst/>
            <a:gdLst>
              <a:gd name="T0" fmla="*/ 5 w 17"/>
              <a:gd name="T1" fmla="*/ 17 h 17"/>
              <a:gd name="T2" fmla="*/ 11 w 17"/>
              <a:gd name="T3" fmla="*/ 0 h 17"/>
              <a:gd name="T4" fmla="*/ 4 w 17"/>
              <a:gd name="T5" fmla="*/ 16 h 17"/>
              <a:gd name="T6" fmla="*/ 5 w 17"/>
              <a:gd name="T7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" h="17">
                <a:moveTo>
                  <a:pt x="5" y="17"/>
                </a:moveTo>
                <a:cubicBezTo>
                  <a:pt x="1" y="9"/>
                  <a:pt x="0" y="2"/>
                  <a:pt x="11" y="0"/>
                </a:cubicBezTo>
                <a:cubicBezTo>
                  <a:pt x="17" y="14"/>
                  <a:pt x="17" y="14"/>
                  <a:pt x="4" y="16"/>
                </a:cubicBezTo>
                <a:cubicBezTo>
                  <a:pt x="4" y="16"/>
                  <a:pt x="5" y="17"/>
                  <a:pt x="5" y="1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Freeform 620">
            <a:extLst>
              <a:ext uri="{FF2B5EF4-FFF2-40B4-BE49-F238E27FC236}">
                <a16:creationId xmlns:a16="http://schemas.microsoft.com/office/drawing/2014/main" id="{4AB27DAD-D8A6-4FDA-900E-FB79AC5B336C}"/>
              </a:ext>
            </a:extLst>
          </p:cNvPr>
          <p:cNvSpPr>
            <a:spLocks/>
          </p:cNvSpPr>
          <p:nvPr/>
        </p:nvSpPr>
        <p:spPr bwMode="auto">
          <a:xfrm>
            <a:off x="4498976" y="3684588"/>
            <a:ext cx="25400" cy="25400"/>
          </a:xfrm>
          <a:custGeom>
            <a:avLst/>
            <a:gdLst>
              <a:gd name="T0" fmla="*/ 0 w 18"/>
              <a:gd name="T1" fmla="*/ 10 h 18"/>
              <a:gd name="T2" fmla="*/ 18 w 18"/>
              <a:gd name="T3" fmla="*/ 0 h 18"/>
              <a:gd name="T4" fmla="*/ 13 w 18"/>
              <a:gd name="T5" fmla="*/ 14 h 18"/>
              <a:gd name="T6" fmla="*/ 0 w 18"/>
              <a:gd name="T7" fmla="*/ 9 h 18"/>
              <a:gd name="T8" fmla="*/ 0 w 18"/>
              <a:gd name="T9" fmla="*/ 1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8">
                <a:moveTo>
                  <a:pt x="0" y="10"/>
                </a:moveTo>
                <a:cubicBezTo>
                  <a:pt x="4" y="7"/>
                  <a:pt x="9" y="5"/>
                  <a:pt x="18" y="0"/>
                </a:cubicBezTo>
                <a:cubicBezTo>
                  <a:pt x="15" y="8"/>
                  <a:pt x="15" y="13"/>
                  <a:pt x="13" y="14"/>
                </a:cubicBezTo>
                <a:cubicBezTo>
                  <a:pt x="7" y="18"/>
                  <a:pt x="2" y="16"/>
                  <a:pt x="0" y="9"/>
                </a:cubicBezTo>
                <a:cubicBezTo>
                  <a:pt x="0" y="9"/>
                  <a:pt x="0" y="10"/>
                  <a:pt x="0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Freeform 621">
            <a:extLst>
              <a:ext uri="{FF2B5EF4-FFF2-40B4-BE49-F238E27FC236}">
                <a16:creationId xmlns:a16="http://schemas.microsoft.com/office/drawing/2014/main" id="{C9DDCDD8-0C98-4235-AFCD-EB354B541E27}"/>
              </a:ext>
            </a:extLst>
          </p:cNvPr>
          <p:cNvSpPr>
            <a:spLocks/>
          </p:cNvSpPr>
          <p:nvPr/>
        </p:nvSpPr>
        <p:spPr bwMode="auto">
          <a:xfrm>
            <a:off x="4525963" y="3665538"/>
            <a:ext cx="12700" cy="12700"/>
          </a:xfrm>
          <a:custGeom>
            <a:avLst/>
            <a:gdLst>
              <a:gd name="T0" fmla="*/ 9 w 9"/>
              <a:gd name="T1" fmla="*/ 5 h 9"/>
              <a:gd name="T2" fmla="*/ 4 w 9"/>
              <a:gd name="T3" fmla="*/ 9 h 9"/>
              <a:gd name="T4" fmla="*/ 0 w 9"/>
              <a:gd name="T5" fmla="*/ 4 h 9"/>
              <a:gd name="T6" fmla="*/ 4 w 9"/>
              <a:gd name="T7" fmla="*/ 1 h 9"/>
              <a:gd name="T8" fmla="*/ 9 w 9"/>
              <a:gd name="T9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9">
                <a:moveTo>
                  <a:pt x="9" y="5"/>
                </a:moveTo>
                <a:cubicBezTo>
                  <a:pt x="6" y="7"/>
                  <a:pt x="5" y="8"/>
                  <a:pt x="4" y="9"/>
                </a:cubicBezTo>
                <a:cubicBezTo>
                  <a:pt x="3" y="7"/>
                  <a:pt x="1" y="6"/>
                  <a:pt x="0" y="4"/>
                </a:cubicBezTo>
                <a:cubicBezTo>
                  <a:pt x="0" y="3"/>
                  <a:pt x="3" y="0"/>
                  <a:pt x="4" y="1"/>
                </a:cubicBezTo>
                <a:cubicBezTo>
                  <a:pt x="5" y="1"/>
                  <a:pt x="7" y="3"/>
                  <a:pt x="9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Freeform 622">
            <a:extLst>
              <a:ext uri="{FF2B5EF4-FFF2-40B4-BE49-F238E27FC236}">
                <a16:creationId xmlns:a16="http://schemas.microsoft.com/office/drawing/2014/main" id="{5F5C6492-8988-47F2-8A3C-9692594F28F6}"/>
              </a:ext>
            </a:extLst>
          </p:cNvPr>
          <p:cNvSpPr>
            <a:spLocks/>
          </p:cNvSpPr>
          <p:nvPr/>
        </p:nvSpPr>
        <p:spPr bwMode="auto">
          <a:xfrm>
            <a:off x="9974263" y="3851275"/>
            <a:ext cx="26988" cy="22225"/>
          </a:xfrm>
          <a:custGeom>
            <a:avLst/>
            <a:gdLst>
              <a:gd name="T0" fmla="*/ 0 w 19"/>
              <a:gd name="T1" fmla="*/ 1 h 15"/>
              <a:gd name="T2" fmla="*/ 11 w 19"/>
              <a:gd name="T3" fmla="*/ 1 h 15"/>
              <a:gd name="T4" fmla="*/ 18 w 19"/>
              <a:gd name="T5" fmla="*/ 8 h 15"/>
              <a:gd name="T6" fmla="*/ 14 w 19"/>
              <a:gd name="T7" fmla="*/ 15 h 15"/>
              <a:gd name="T8" fmla="*/ 2 w 19"/>
              <a:gd name="T9" fmla="*/ 13 h 15"/>
              <a:gd name="T10" fmla="*/ 0 w 19"/>
              <a:gd name="T11" fmla="*/ 1 h 15"/>
              <a:gd name="T12" fmla="*/ 0 w 19"/>
              <a:gd name="T13" fmla="*/ 1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" h="15">
                <a:moveTo>
                  <a:pt x="0" y="1"/>
                </a:moveTo>
                <a:cubicBezTo>
                  <a:pt x="3" y="1"/>
                  <a:pt x="7" y="0"/>
                  <a:pt x="11" y="1"/>
                </a:cubicBezTo>
                <a:cubicBezTo>
                  <a:pt x="14" y="2"/>
                  <a:pt x="17" y="5"/>
                  <a:pt x="18" y="8"/>
                </a:cubicBezTo>
                <a:cubicBezTo>
                  <a:pt x="19" y="9"/>
                  <a:pt x="16" y="14"/>
                  <a:pt x="14" y="15"/>
                </a:cubicBezTo>
                <a:cubicBezTo>
                  <a:pt x="10" y="15"/>
                  <a:pt x="5" y="15"/>
                  <a:pt x="2" y="13"/>
                </a:cubicBezTo>
                <a:cubicBezTo>
                  <a:pt x="0" y="10"/>
                  <a:pt x="1" y="5"/>
                  <a:pt x="0" y="1"/>
                </a:cubicBezTo>
                <a:cubicBezTo>
                  <a:pt x="0" y="1"/>
                  <a:pt x="0" y="1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624">
            <a:extLst>
              <a:ext uri="{FF2B5EF4-FFF2-40B4-BE49-F238E27FC236}">
                <a16:creationId xmlns:a16="http://schemas.microsoft.com/office/drawing/2014/main" id="{97BDEA05-545F-4E87-A492-6F20EDA45227}"/>
              </a:ext>
            </a:extLst>
          </p:cNvPr>
          <p:cNvSpPr>
            <a:spLocks/>
          </p:cNvSpPr>
          <p:nvPr/>
        </p:nvSpPr>
        <p:spPr bwMode="auto">
          <a:xfrm>
            <a:off x="3876676" y="3997325"/>
            <a:ext cx="68263" cy="17463"/>
          </a:xfrm>
          <a:custGeom>
            <a:avLst/>
            <a:gdLst>
              <a:gd name="T0" fmla="*/ 39 w 47"/>
              <a:gd name="T1" fmla="*/ 12 h 12"/>
              <a:gd name="T2" fmla="*/ 17 w 47"/>
              <a:gd name="T3" fmla="*/ 9 h 12"/>
              <a:gd name="T4" fmla="*/ 0 w 47"/>
              <a:gd name="T5" fmla="*/ 0 h 12"/>
              <a:gd name="T6" fmla="*/ 47 w 47"/>
              <a:gd name="T7" fmla="*/ 4 h 12"/>
              <a:gd name="T8" fmla="*/ 39 w 47"/>
              <a:gd name="T9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" h="12">
                <a:moveTo>
                  <a:pt x="39" y="12"/>
                </a:moveTo>
                <a:cubicBezTo>
                  <a:pt x="32" y="11"/>
                  <a:pt x="25" y="10"/>
                  <a:pt x="17" y="9"/>
                </a:cubicBezTo>
                <a:cubicBezTo>
                  <a:pt x="10" y="9"/>
                  <a:pt x="3" y="8"/>
                  <a:pt x="0" y="0"/>
                </a:cubicBezTo>
                <a:cubicBezTo>
                  <a:pt x="16" y="1"/>
                  <a:pt x="31" y="3"/>
                  <a:pt x="47" y="4"/>
                </a:cubicBezTo>
                <a:cubicBezTo>
                  <a:pt x="44" y="7"/>
                  <a:pt x="42" y="9"/>
                  <a:pt x="39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Freeform 625">
            <a:extLst>
              <a:ext uri="{FF2B5EF4-FFF2-40B4-BE49-F238E27FC236}">
                <a16:creationId xmlns:a16="http://schemas.microsoft.com/office/drawing/2014/main" id="{F90709FE-C503-47DE-A15B-C1416940F4E9}"/>
              </a:ext>
            </a:extLst>
          </p:cNvPr>
          <p:cNvSpPr>
            <a:spLocks/>
          </p:cNvSpPr>
          <p:nvPr/>
        </p:nvSpPr>
        <p:spPr bwMode="auto">
          <a:xfrm>
            <a:off x="4164013" y="2984500"/>
            <a:ext cx="19050" cy="25400"/>
          </a:xfrm>
          <a:custGeom>
            <a:avLst/>
            <a:gdLst>
              <a:gd name="T0" fmla="*/ 13 w 13"/>
              <a:gd name="T1" fmla="*/ 0 h 17"/>
              <a:gd name="T2" fmla="*/ 13 w 13"/>
              <a:gd name="T3" fmla="*/ 16 h 17"/>
              <a:gd name="T4" fmla="*/ 5 w 13"/>
              <a:gd name="T5" fmla="*/ 0 h 17"/>
              <a:gd name="T6" fmla="*/ 13 w 13"/>
              <a:gd name="T7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" h="17">
                <a:moveTo>
                  <a:pt x="13" y="0"/>
                </a:moveTo>
                <a:cubicBezTo>
                  <a:pt x="13" y="6"/>
                  <a:pt x="13" y="11"/>
                  <a:pt x="13" y="16"/>
                </a:cubicBezTo>
                <a:cubicBezTo>
                  <a:pt x="0" y="17"/>
                  <a:pt x="6" y="6"/>
                  <a:pt x="5" y="0"/>
                </a:cubicBezTo>
                <a:cubicBezTo>
                  <a:pt x="8" y="0"/>
                  <a:pt x="10" y="0"/>
                  <a:pt x="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4" name="Freeform 649">
            <a:extLst>
              <a:ext uri="{FF2B5EF4-FFF2-40B4-BE49-F238E27FC236}">
                <a16:creationId xmlns:a16="http://schemas.microsoft.com/office/drawing/2014/main" id="{1D69C31A-6E85-4F7B-A99D-597572574F74}"/>
              </a:ext>
            </a:extLst>
          </p:cNvPr>
          <p:cNvSpPr>
            <a:spLocks/>
          </p:cNvSpPr>
          <p:nvPr/>
        </p:nvSpPr>
        <p:spPr bwMode="auto">
          <a:xfrm>
            <a:off x="4273551" y="2992438"/>
            <a:ext cx="23813" cy="44450"/>
          </a:xfrm>
          <a:custGeom>
            <a:avLst/>
            <a:gdLst>
              <a:gd name="T0" fmla="*/ 3 w 17"/>
              <a:gd name="T1" fmla="*/ 0 h 31"/>
              <a:gd name="T2" fmla="*/ 17 w 17"/>
              <a:gd name="T3" fmla="*/ 25 h 31"/>
              <a:gd name="T4" fmla="*/ 1 w 17"/>
              <a:gd name="T5" fmla="*/ 31 h 31"/>
              <a:gd name="T6" fmla="*/ 0 w 17"/>
              <a:gd name="T7" fmla="*/ 20 h 31"/>
              <a:gd name="T8" fmla="*/ 6 w 17"/>
              <a:gd name="T9" fmla="*/ 17 h 31"/>
              <a:gd name="T10" fmla="*/ 4 w 17"/>
              <a:gd name="T11" fmla="*/ 8 h 31"/>
              <a:gd name="T12" fmla="*/ 3 w 17"/>
              <a:gd name="T13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" h="31">
                <a:moveTo>
                  <a:pt x="3" y="0"/>
                </a:moveTo>
                <a:cubicBezTo>
                  <a:pt x="13" y="7"/>
                  <a:pt x="4" y="20"/>
                  <a:pt x="17" y="25"/>
                </a:cubicBezTo>
                <a:cubicBezTo>
                  <a:pt x="12" y="26"/>
                  <a:pt x="8" y="28"/>
                  <a:pt x="1" y="31"/>
                </a:cubicBezTo>
                <a:cubicBezTo>
                  <a:pt x="1" y="26"/>
                  <a:pt x="1" y="23"/>
                  <a:pt x="0" y="20"/>
                </a:cubicBezTo>
                <a:cubicBezTo>
                  <a:pt x="6" y="25"/>
                  <a:pt x="6" y="20"/>
                  <a:pt x="6" y="17"/>
                </a:cubicBezTo>
                <a:cubicBezTo>
                  <a:pt x="6" y="14"/>
                  <a:pt x="4" y="11"/>
                  <a:pt x="4" y="8"/>
                </a:cubicBezTo>
                <a:cubicBezTo>
                  <a:pt x="3" y="6"/>
                  <a:pt x="3" y="3"/>
                  <a:pt x="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650">
            <a:extLst>
              <a:ext uri="{FF2B5EF4-FFF2-40B4-BE49-F238E27FC236}">
                <a16:creationId xmlns:a16="http://schemas.microsoft.com/office/drawing/2014/main" id="{611730A1-E0E9-434D-A793-36B25EA7C67B}"/>
              </a:ext>
            </a:extLst>
          </p:cNvPr>
          <p:cNvSpPr>
            <a:spLocks/>
          </p:cNvSpPr>
          <p:nvPr/>
        </p:nvSpPr>
        <p:spPr bwMode="auto">
          <a:xfrm>
            <a:off x="4300538" y="3013075"/>
            <a:ext cx="20638" cy="23813"/>
          </a:xfrm>
          <a:custGeom>
            <a:avLst/>
            <a:gdLst>
              <a:gd name="T0" fmla="*/ 14 w 14"/>
              <a:gd name="T1" fmla="*/ 0 h 16"/>
              <a:gd name="T2" fmla="*/ 13 w 14"/>
              <a:gd name="T3" fmla="*/ 16 h 16"/>
              <a:gd name="T4" fmla="*/ 14 w 14"/>
              <a:gd name="T5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" h="16">
                <a:moveTo>
                  <a:pt x="14" y="0"/>
                </a:moveTo>
                <a:cubicBezTo>
                  <a:pt x="14" y="5"/>
                  <a:pt x="14" y="10"/>
                  <a:pt x="13" y="16"/>
                </a:cubicBezTo>
                <a:cubicBezTo>
                  <a:pt x="0" y="10"/>
                  <a:pt x="11" y="5"/>
                  <a:pt x="1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651">
            <a:extLst>
              <a:ext uri="{FF2B5EF4-FFF2-40B4-BE49-F238E27FC236}">
                <a16:creationId xmlns:a16="http://schemas.microsoft.com/office/drawing/2014/main" id="{D9168552-F57B-43C0-A069-DD1FCCB8A338}"/>
              </a:ext>
            </a:extLst>
          </p:cNvPr>
          <p:cNvSpPr>
            <a:spLocks/>
          </p:cNvSpPr>
          <p:nvPr/>
        </p:nvSpPr>
        <p:spPr bwMode="auto">
          <a:xfrm>
            <a:off x="4337051" y="3051175"/>
            <a:ext cx="14288" cy="23813"/>
          </a:xfrm>
          <a:custGeom>
            <a:avLst/>
            <a:gdLst>
              <a:gd name="T0" fmla="*/ 1 w 10"/>
              <a:gd name="T1" fmla="*/ 17 h 17"/>
              <a:gd name="T2" fmla="*/ 6 w 10"/>
              <a:gd name="T3" fmla="*/ 0 h 17"/>
              <a:gd name="T4" fmla="*/ 10 w 10"/>
              <a:gd name="T5" fmla="*/ 2 h 17"/>
              <a:gd name="T6" fmla="*/ 0 w 10"/>
              <a:gd name="T7" fmla="*/ 16 h 17"/>
              <a:gd name="T8" fmla="*/ 1 w 10"/>
              <a:gd name="T9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17">
                <a:moveTo>
                  <a:pt x="1" y="17"/>
                </a:moveTo>
                <a:cubicBezTo>
                  <a:pt x="2" y="11"/>
                  <a:pt x="4" y="6"/>
                  <a:pt x="6" y="0"/>
                </a:cubicBezTo>
                <a:cubicBezTo>
                  <a:pt x="7" y="1"/>
                  <a:pt x="9" y="1"/>
                  <a:pt x="10" y="2"/>
                </a:cubicBezTo>
                <a:cubicBezTo>
                  <a:pt x="9" y="8"/>
                  <a:pt x="7" y="14"/>
                  <a:pt x="0" y="16"/>
                </a:cubicBezTo>
                <a:cubicBezTo>
                  <a:pt x="0" y="16"/>
                  <a:pt x="1" y="17"/>
                  <a:pt x="1" y="1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652">
            <a:extLst>
              <a:ext uri="{FF2B5EF4-FFF2-40B4-BE49-F238E27FC236}">
                <a16:creationId xmlns:a16="http://schemas.microsoft.com/office/drawing/2014/main" id="{1D4EDCDC-C6A5-46F8-84B0-8E70EC2AA0A4}"/>
              </a:ext>
            </a:extLst>
          </p:cNvPr>
          <p:cNvSpPr>
            <a:spLocks/>
          </p:cNvSpPr>
          <p:nvPr/>
        </p:nvSpPr>
        <p:spPr bwMode="auto">
          <a:xfrm>
            <a:off x="2925763" y="3267075"/>
            <a:ext cx="14288" cy="19050"/>
          </a:xfrm>
          <a:custGeom>
            <a:avLst/>
            <a:gdLst>
              <a:gd name="T0" fmla="*/ 6 w 10"/>
              <a:gd name="T1" fmla="*/ 13 h 13"/>
              <a:gd name="T2" fmla="*/ 0 w 10"/>
              <a:gd name="T3" fmla="*/ 4 h 13"/>
              <a:gd name="T4" fmla="*/ 10 w 10"/>
              <a:gd name="T5" fmla="*/ 9 h 13"/>
              <a:gd name="T6" fmla="*/ 6 w 10"/>
              <a:gd name="T7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13">
                <a:moveTo>
                  <a:pt x="6" y="13"/>
                </a:moveTo>
                <a:cubicBezTo>
                  <a:pt x="4" y="10"/>
                  <a:pt x="2" y="7"/>
                  <a:pt x="0" y="4"/>
                </a:cubicBezTo>
                <a:cubicBezTo>
                  <a:pt x="9" y="0"/>
                  <a:pt x="6" y="8"/>
                  <a:pt x="10" y="9"/>
                </a:cubicBezTo>
                <a:cubicBezTo>
                  <a:pt x="8" y="11"/>
                  <a:pt x="7" y="12"/>
                  <a:pt x="6" y="1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653">
            <a:extLst>
              <a:ext uri="{FF2B5EF4-FFF2-40B4-BE49-F238E27FC236}">
                <a16:creationId xmlns:a16="http://schemas.microsoft.com/office/drawing/2014/main" id="{247DDCF9-0A9F-4AC7-A6F1-58B67B716701}"/>
              </a:ext>
            </a:extLst>
          </p:cNvPr>
          <p:cNvSpPr>
            <a:spLocks/>
          </p:cNvSpPr>
          <p:nvPr/>
        </p:nvSpPr>
        <p:spPr bwMode="auto">
          <a:xfrm>
            <a:off x="3101976" y="3267075"/>
            <a:ext cx="14288" cy="22225"/>
          </a:xfrm>
          <a:custGeom>
            <a:avLst/>
            <a:gdLst>
              <a:gd name="T0" fmla="*/ 6 w 11"/>
              <a:gd name="T1" fmla="*/ 0 h 16"/>
              <a:gd name="T2" fmla="*/ 10 w 11"/>
              <a:gd name="T3" fmla="*/ 0 h 16"/>
              <a:gd name="T4" fmla="*/ 0 w 11"/>
              <a:gd name="T5" fmla="*/ 16 h 16"/>
              <a:gd name="T6" fmla="*/ 6 w 11"/>
              <a:gd name="T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" h="16">
                <a:moveTo>
                  <a:pt x="6" y="0"/>
                </a:moveTo>
                <a:cubicBezTo>
                  <a:pt x="7" y="0"/>
                  <a:pt x="9" y="0"/>
                  <a:pt x="10" y="0"/>
                </a:cubicBezTo>
                <a:cubicBezTo>
                  <a:pt x="9" y="6"/>
                  <a:pt x="11" y="14"/>
                  <a:pt x="0" y="16"/>
                </a:cubicBezTo>
                <a:cubicBezTo>
                  <a:pt x="2" y="10"/>
                  <a:pt x="4" y="5"/>
                  <a:pt x="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654">
            <a:extLst>
              <a:ext uri="{FF2B5EF4-FFF2-40B4-BE49-F238E27FC236}">
                <a16:creationId xmlns:a16="http://schemas.microsoft.com/office/drawing/2014/main" id="{D41C1D1B-6F16-48D5-93BF-51ABBA1514E7}"/>
              </a:ext>
            </a:extLst>
          </p:cNvPr>
          <p:cNvSpPr>
            <a:spLocks/>
          </p:cNvSpPr>
          <p:nvPr/>
        </p:nvSpPr>
        <p:spPr bwMode="auto">
          <a:xfrm>
            <a:off x="3092451" y="3257550"/>
            <a:ext cx="17463" cy="11113"/>
          </a:xfrm>
          <a:custGeom>
            <a:avLst/>
            <a:gdLst>
              <a:gd name="T0" fmla="*/ 10 w 12"/>
              <a:gd name="T1" fmla="*/ 0 h 8"/>
              <a:gd name="T2" fmla="*/ 12 w 12"/>
              <a:gd name="T3" fmla="*/ 8 h 8"/>
              <a:gd name="T4" fmla="*/ 3 w 12"/>
              <a:gd name="T5" fmla="*/ 7 h 8"/>
              <a:gd name="T6" fmla="*/ 10 w 12"/>
              <a:gd name="T7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8">
                <a:moveTo>
                  <a:pt x="10" y="0"/>
                </a:moveTo>
                <a:cubicBezTo>
                  <a:pt x="11" y="2"/>
                  <a:pt x="11" y="5"/>
                  <a:pt x="12" y="8"/>
                </a:cubicBezTo>
                <a:cubicBezTo>
                  <a:pt x="9" y="7"/>
                  <a:pt x="4" y="8"/>
                  <a:pt x="3" y="7"/>
                </a:cubicBezTo>
                <a:cubicBezTo>
                  <a:pt x="0" y="0"/>
                  <a:pt x="8" y="3"/>
                  <a:pt x="1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890" name="图片 889">
            <a:extLst>
              <a:ext uri="{FF2B5EF4-FFF2-40B4-BE49-F238E27FC236}">
                <a16:creationId xmlns:a16="http://schemas.microsoft.com/office/drawing/2014/main" id="{A15EF5FA-345C-4421-AD3B-3A9BAD25802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153" y="3702049"/>
            <a:ext cx="7780276" cy="2772000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3354799-78E6-4462-846F-883377F57C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D3079E-1C81-4D25-8863-C8FEB43F20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9AEF70-40BE-4955-A25C-A1F1D42522F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49" name="文本占位符 48">
            <a:extLst>
              <a:ext uri="{FF2B5EF4-FFF2-40B4-BE49-F238E27FC236}">
                <a16:creationId xmlns:a16="http://schemas.microsoft.com/office/drawing/2014/main" id="{FF5CF0BF-B2FA-4E92-BDA0-F5425BAFC5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5300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C0FC0D4-A6C8-47E8-BAA5-715B9C028EB2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7" name="Freeform 105">
              <a:extLst>
                <a:ext uri="{FF2B5EF4-FFF2-40B4-BE49-F238E27FC236}">
                  <a16:creationId xmlns:a16="http://schemas.microsoft.com/office/drawing/2014/main" id="{28AF72BC-74AD-45B4-8F05-BA6B70D9F0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6">
              <a:extLst>
                <a:ext uri="{FF2B5EF4-FFF2-40B4-BE49-F238E27FC236}">
                  <a16:creationId xmlns:a16="http://schemas.microsoft.com/office/drawing/2014/main" id="{555ED1DD-D4F5-46C3-B866-E59F337123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7">
              <a:extLst>
                <a:ext uri="{FF2B5EF4-FFF2-40B4-BE49-F238E27FC236}">
                  <a16:creationId xmlns:a16="http://schemas.microsoft.com/office/drawing/2014/main" id="{AA90CDC0-0076-4B09-AFB0-D265A2CCC9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8">
              <a:extLst>
                <a:ext uri="{FF2B5EF4-FFF2-40B4-BE49-F238E27FC236}">
                  <a16:creationId xmlns:a16="http://schemas.microsoft.com/office/drawing/2014/main" id="{3EE14156-837C-44BA-ACC8-01623B20DD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09">
              <a:extLst>
                <a:ext uri="{FF2B5EF4-FFF2-40B4-BE49-F238E27FC236}">
                  <a16:creationId xmlns:a16="http://schemas.microsoft.com/office/drawing/2014/main" id="{86E332B9-0744-461B-B817-F3E69A78F0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0">
              <a:extLst>
                <a:ext uri="{FF2B5EF4-FFF2-40B4-BE49-F238E27FC236}">
                  <a16:creationId xmlns:a16="http://schemas.microsoft.com/office/drawing/2014/main" id="{E396D3E2-4CBF-4F42-821E-440470D126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1">
              <a:extLst>
                <a:ext uri="{FF2B5EF4-FFF2-40B4-BE49-F238E27FC236}">
                  <a16:creationId xmlns:a16="http://schemas.microsoft.com/office/drawing/2014/main" id="{9C971085-45ED-433E-80F0-37B3662B84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2">
              <a:extLst>
                <a:ext uri="{FF2B5EF4-FFF2-40B4-BE49-F238E27FC236}">
                  <a16:creationId xmlns:a16="http://schemas.microsoft.com/office/drawing/2014/main" id="{11025A9F-5DCF-4A13-A4B0-D422B1334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3">
              <a:extLst>
                <a:ext uri="{FF2B5EF4-FFF2-40B4-BE49-F238E27FC236}">
                  <a16:creationId xmlns:a16="http://schemas.microsoft.com/office/drawing/2014/main" id="{78B08F5A-3537-4369-8A77-CCB172E92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4">
              <a:extLst>
                <a:ext uri="{FF2B5EF4-FFF2-40B4-BE49-F238E27FC236}">
                  <a16:creationId xmlns:a16="http://schemas.microsoft.com/office/drawing/2014/main" id="{089965BE-4DD1-4D4B-A00B-645C37FD31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5">
              <a:extLst>
                <a:ext uri="{FF2B5EF4-FFF2-40B4-BE49-F238E27FC236}">
                  <a16:creationId xmlns:a16="http://schemas.microsoft.com/office/drawing/2014/main" id="{8227C96E-6BD5-4475-8005-B8CAA5FB5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6">
              <a:extLst>
                <a:ext uri="{FF2B5EF4-FFF2-40B4-BE49-F238E27FC236}">
                  <a16:creationId xmlns:a16="http://schemas.microsoft.com/office/drawing/2014/main" id="{6C4E3717-FE2A-4B72-9CC7-785BD14208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7">
              <a:extLst>
                <a:ext uri="{FF2B5EF4-FFF2-40B4-BE49-F238E27FC236}">
                  <a16:creationId xmlns:a16="http://schemas.microsoft.com/office/drawing/2014/main" id="{9E32D77F-1324-4524-B3A8-45B1ADF399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8">
              <a:extLst>
                <a:ext uri="{FF2B5EF4-FFF2-40B4-BE49-F238E27FC236}">
                  <a16:creationId xmlns:a16="http://schemas.microsoft.com/office/drawing/2014/main" id="{B92D7ED2-8767-4396-BBFE-802874493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9">
              <a:extLst>
                <a:ext uri="{FF2B5EF4-FFF2-40B4-BE49-F238E27FC236}">
                  <a16:creationId xmlns:a16="http://schemas.microsoft.com/office/drawing/2014/main" id="{57BDD39D-0358-4557-B69C-BCC39BAC0C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0">
              <a:extLst>
                <a:ext uri="{FF2B5EF4-FFF2-40B4-BE49-F238E27FC236}">
                  <a16:creationId xmlns:a16="http://schemas.microsoft.com/office/drawing/2014/main" id="{820FD44A-13EC-4742-8277-D1F180503F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1">
              <a:extLst>
                <a:ext uri="{FF2B5EF4-FFF2-40B4-BE49-F238E27FC236}">
                  <a16:creationId xmlns:a16="http://schemas.microsoft.com/office/drawing/2014/main" id="{9E749348-2825-40A5-B7B0-609CF8A67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2">
              <a:extLst>
                <a:ext uri="{FF2B5EF4-FFF2-40B4-BE49-F238E27FC236}">
                  <a16:creationId xmlns:a16="http://schemas.microsoft.com/office/drawing/2014/main" id="{1DC751F0-0896-4151-B7A2-B0F378660C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3">
              <a:extLst>
                <a:ext uri="{FF2B5EF4-FFF2-40B4-BE49-F238E27FC236}">
                  <a16:creationId xmlns:a16="http://schemas.microsoft.com/office/drawing/2014/main" id="{3EE365C9-7D45-40FB-8058-815261354E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4">
              <a:extLst>
                <a:ext uri="{FF2B5EF4-FFF2-40B4-BE49-F238E27FC236}">
                  <a16:creationId xmlns:a16="http://schemas.microsoft.com/office/drawing/2014/main" id="{8F1B158D-0305-4549-BBB5-AB037C5C0C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5">
              <a:extLst>
                <a:ext uri="{FF2B5EF4-FFF2-40B4-BE49-F238E27FC236}">
                  <a16:creationId xmlns:a16="http://schemas.microsoft.com/office/drawing/2014/main" id="{CF436B79-3B5C-413F-821E-99DE9695DD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6">
              <a:extLst>
                <a:ext uri="{FF2B5EF4-FFF2-40B4-BE49-F238E27FC236}">
                  <a16:creationId xmlns:a16="http://schemas.microsoft.com/office/drawing/2014/main" id="{59AF04A9-8673-4008-96E8-B5725D7279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7">
              <a:extLst>
                <a:ext uri="{FF2B5EF4-FFF2-40B4-BE49-F238E27FC236}">
                  <a16:creationId xmlns:a16="http://schemas.microsoft.com/office/drawing/2014/main" id="{6AE58532-4864-407E-BB00-8F9393BB9F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8">
              <a:extLst>
                <a:ext uri="{FF2B5EF4-FFF2-40B4-BE49-F238E27FC236}">
                  <a16:creationId xmlns:a16="http://schemas.microsoft.com/office/drawing/2014/main" id="{60554049-1FD6-4DF7-9E9B-F40553943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9">
              <a:extLst>
                <a:ext uri="{FF2B5EF4-FFF2-40B4-BE49-F238E27FC236}">
                  <a16:creationId xmlns:a16="http://schemas.microsoft.com/office/drawing/2014/main" id="{C906261C-00D4-4ED2-98D5-735DA10034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0">
              <a:extLst>
                <a:ext uri="{FF2B5EF4-FFF2-40B4-BE49-F238E27FC236}">
                  <a16:creationId xmlns:a16="http://schemas.microsoft.com/office/drawing/2014/main" id="{0CB271BF-2A22-44DA-800A-429D5D2C6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1">
              <a:extLst>
                <a:ext uri="{FF2B5EF4-FFF2-40B4-BE49-F238E27FC236}">
                  <a16:creationId xmlns:a16="http://schemas.microsoft.com/office/drawing/2014/main" id="{BD2BA7E8-05E4-4120-9C5F-5844706253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2">
              <a:extLst>
                <a:ext uri="{FF2B5EF4-FFF2-40B4-BE49-F238E27FC236}">
                  <a16:creationId xmlns:a16="http://schemas.microsoft.com/office/drawing/2014/main" id="{1C9E3483-E531-4A2E-A483-890336EC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3">
              <a:extLst>
                <a:ext uri="{FF2B5EF4-FFF2-40B4-BE49-F238E27FC236}">
                  <a16:creationId xmlns:a16="http://schemas.microsoft.com/office/drawing/2014/main" id="{D4A49A8A-265A-4BC5-AE78-7593A9D0BF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4">
              <a:extLst>
                <a:ext uri="{FF2B5EF4-FFF2-40B4-BE49-F238E27FC236}">
                  <a16:creationId xmlns:a16="http://schemas.microsoft.com/office/drawing/2014/main" id="{11885A49-A514-42B4-BAB9-016AE0BD00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5">
              <a:extLst>
                <a:ext uri="{FF2B5EF4-FFF2-40B4-BE49-F238E27FC236}">
                  <a16:creationId xmlns:a16="http://schemas.microsoft.com/office/drawing/2014/main" id="{9732A052-027D-4794-92BF-30F2F73DE9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6">
              <a:extLst>
                <a:ext uri="{FF2B5EF4-FFF2-40B4-BE49-F238E27FC236}">
                  <a16:creationId xmlns:a16="http://schemas.microsoft.com/office/drawing/2014/main" id="{2C7F9013-DA77-4B30-8DBD-3C45DE3E8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7">
              <a:extLst>
                <a:ext uri="{FF2B5EF4-FFF2-40B4-BE49-F238E27FC236}">
                  <a16:creationId xmlns:a16="http://schemas.microsoft.com/office/drawing/2014/main" id="{BC9E6D63-1670-4E0B-8723-DAA70F35A4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8">
              <a:extLst>
                <a:ext uri="{FF2B5EF4-FFF2-40B4-BE49-F238E27FC236}">
                  <a16:creationId xmlns:a16="http://schemas.microsoft.com/office/drawing/2014/main" id="{142B2C2C-18C5-403A-B49B-991B4F131D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9">
              <a:extLst>
                <a:ext uri="{FF2B5EF4-FFF2-40B4-BE49-F238E27FC236}">
                  <a16:creationId xmlns:a16="http://schemas.microsoft.com/office/drawing/2014/main" id="{FEB5C345-8555-4F14-9331-547B2C4B1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0">
              <a:extLst>
                <a:ext uri="{FF2B5EF4-FFF2-40B4-BE49-F238E27FC236}">
                  <a16:creationId xmlns:a16="http://schemas.microsoft.com/office/drawing/2014/main" id="{9F7452C2-8B11-4BFA-AC07-2FCA0BC4A4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41">
              <a:extLst>
                <a:ext uri="{FF2B5EF4-FFF2-40B4-BE49-F238E27FC236}">
                  <a16:creationId xmlns:a16="http://schemas.microsoft.com/office/drawing/2014/main" id="{3F856165-DA70-4184-B7B4-1DA197AB4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535" name="图片 534">
            <a:extLst>
              <a:ext uri="{FF2B5EF4-FFF2-40B4-BE49-F238E27FC236}">
                <a16:creationId xmlns:a16="http://schemas.microsoft.com/office/drawing/2014/main" id="{27739B89-3186-44AF-8D7B-DE7CA1DA869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162" y="2934949"/>
            <a:ext cx="5847404" cy="3530228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E56B023-BAEC-4FDF-9459-8640F1A2D1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0C8098-00DC-45C4-8593-C495AFBF34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3635C3-3149-4EAC-A798-82D3626BA0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49" name="文本占位符 48">
            <a:extLst>
              <a:ext uri="{FF2B5EF4-FFF2-40B4-BE49-F238E27FC236}">
                <a16:creationId xmlns:a16="http://schemas.microsoft.com/office/drawing/2014/main" id="{C7230BA7-6D67-4062-9818-9E5A4374C38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4211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C0FC0D4-A6C8-47E8-BAA5-715B9C028EB2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7" name="Freeform 105">
              <a:extLst>
                <a:ext uri="{FF2B5EF4-FFF2-40B4-BE49-F238E27FC236}">
                  <a16:creationId xmlns:a16="http://schemas.microsoft.com/office/drawing/2014/main" id="{28AF72BC-74AD-45B4-8F05-BA6B70D9F0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6">
              <a:extLst>
                <a:ext uri="{FF2B5EF4-FFF2-40B4-BE49-F238E27FC236}">
                  <a16:creationId xmlns:a16="http://schemas.microsoft.com/office/drawing/2014/main" id="{555ED1DD-D4F5-46C3-B866-E59F337123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7">
              <a:extLst>
                <a:ext uri="{FF2B5EF4-FFF2-40B4-BE49-F238E27FC236}">
                  <a16:creationId xmlns:a16="http://schemas.microsoft.com/office/drawing/2014/main" id="{AA90CDC0-0076-4B09-AFB0-D265A2CCC9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8">
              <a:extLst>
                <a:ext uri="{FF2B5EF4-FFF2-40B4-BE49-F238E27FC236}">
                  <a16:creationId xmlns:a16="http://schemas.microsoft.com/office/drawing/2014/main" id="{3EE14156-837C-44BA-ACC8-01623B20DD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09">
              <a:extLst>
                <a:ext uri="{FF2B5EF4-FFF2-40B4-BE49-F238E27FC236}">
                  <a16:creationId xmlns:a16="http://schemas.microsoft.com/office/drawing/2014/main" id="{86E332B9-0744-461B-B817-F3E69A78F0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0">
              <a:extLst>
                <a:ext uri="{FF2B5EF4-FFF2-40B4-BE49-F238E27FC236}">
                  <a16:creationId xmlns:a16="http://schemas.microsoft.com/office/drawing/2014/main" id="{E396D3E2-4CBF-4F42-821E-440470D126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1">
              <a:extLst>
                <a:ext uri="{FF2B5EF4-FFF2-40B4-BE49-F238E27FC236}">
                  <a16:creationId xmlns:a16="http://schemas.microsoft.com/office/drawing/2014/main" id="{9C971085-45ED-433E-80F0-37B3662B84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2">
              <a:extLst>
                <a:ext uri="{FF2B5EF4-FFF2-40B4-BE49-F238E27FC236}">
                  <a16:creationId xmlns:a16="http://schemas.microsoft.com/office/drawing/2014/main" id="{11025A9F-5DCF-4A13-A4B0-D422B1334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3">
              <a:extLst>
                <a:ext uri="{FF2B5EF4-FFF2-40B4-BE49-F238E27FC236}">
                  <a16:creationId xmlns:a16="http://schemas.microsoft.com/office/drawing/2014/main" id="{78B08F5A-3537-4369-8A77-CCB172E92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4">
              <a:extLst>
                <a:ext uri="{FF2B5EF4-FFF2-40B4-BE49-F238E27FC236}">
                  <a16:creationId xmlns:a16="http://schemas.microsoft.com/office/drawing/2014/main" id="{089965BE-4DD1-4D4B-A00B-645C37FD31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5">
              <a:extLst>
                <a:ext uri="{FF2B5EF4-FFF2-40B4-BE49-F238E27FC236}">
                  <a16:creationId xmlns:a16="http://schemas.microsoft.com/office/drawing/2014/main" id="{8227C96E-6BD5-4475-8005-B8CAA5FB5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6">
              <a:extLst>
                <a:ext uri="{FF2B5EF4-FFF2-40B4-BE49-F238E27FC236}">
                  <a16:creationId xmlns:a16="http://schemas.microsoft.com/office/drawing/2014/main" id="{6C4E3717-FE2A-4B72-9CC7-785BD14208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7">
              <a:extLst>
                <a:ext uri="{FF2B5EF4-FFF2-40B4-BE49-F238E27FC236}">
                  <a16:creationId xmlns:a16="http://schemas.microsoft.com/office/drawing/2014/main" id="{9E32D77F-1324-4524-B3A8-45B1ADF399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8">
              <a:extLst>
                <a:ext uri="{FF2B5EF4-FFF2-40B4-BE49-F238E27FC236}">
                  <a16:creationId xmlns:a16="http://schemas.microsoft.com/office/drawing/2014/main" id="{B92D7ED2-8767-4396-BBFE-802874493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9">
              <a:extLst>
                <a:ext uri="{FF2B5EF4-FFF2-40B4-BE49-F238E27FC236}">
                  <a16:creationId xmlns:a16="http://schemas.microsoft.com/office/drawing/2014/main" id="{57BDD39D-0358-4557-B69C-BCC39BAC0C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0">
              <a:extLst>
                <a:ext uri="{FF2B5EF4-FFF2-40B4-BE49-F238E27FC236}">
                  <a16:creationId xmlns:a16="http://schemas.microsoft.com/office/drawing/2014/main" id="{820FD44A-13EC-4742-8277-D1F180503F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1">
              <a:extLst>
                <a:ext uri="{FF2B5EF4-FFF2-40B4-BE49-F238E27FC236}">
                  <a16:creationId xmlns:a16="http://schemas.microsoft.com/office/drawing/2014/main" id="{9E749348-2825-40A5-B7B0-609CF8A67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2">
              <a:extLst>
                <a:ext uri="{FF2B5EF4-FFF2-40B4-BE49-F238E27FC236}">
                  <a16:creationId xmlns:a16="http://schemas.microsoft.com/office/drawing/2014/main" id="{1DC751F0-0896-4151-B7A2-B0F378660C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3">
              <a:extLst>
                <a:ext uri="{FF2B5EF4-FFF2-40B4-BE49-F238E27FC236}">
                  <a16:creationId xmlns:a16="http://schemas.microsoft.com/office/drawing/2014/main" id="{3EE365C9-7D45-40FB-8058-815261354E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4">
              <a:extLst>
                <a:ext uri="{FF2B5EF4-FFF2-40B4-BE49-F238E27FC236}">
                  <a16:creationId xmlns:a16="http://schemas.microsoft.com/office/drawing/2014/main" id="{8F1B158D-0305-4549-BBB5-AB037C5C0C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5">
              <a:extLst>
                <a:ext uri="{FF2B5EF4-FFF2-40B4-BE49-F238E27FC236}">
                  <a16:creationId xmlns:a16="http://schemas.microsoft.com/office/drawing/2014/main" id="{CF436B79-3B5C-413F-821E-99DE9695DD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6">
              <a:extLst>
                <a:ext uri="{FF2B5EF4-FFF2-40B4-BE49-F238E27FC236}">
                  <a16:creationId xmlns:a16="http://schemas.microsoft.com/office/drawing/2014/main" id="{59AF04A9-8673-4008-96E8-B5725D7279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7">
              <a:extLst>
                <a:ext uri="{FF2B5EF4-FFF2-40B4-BE49-F238E27FC236}">
                  <a16:creationId xmlns:a16="http://schemas.microsoft.com/office/drawing/2014/main" id="{6AE58532-4864-407E-BB00-8F9393BB9F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8">
              <a:extLst>
                <a:ext uri="{FF2B5EF4-FFF2-40B4-BE49-F238E27FC236}">
                  <a16:creationId xmlns:a16="http://schemas.microsoft.com/office/drawing/2014/main" id="{60554049-1FD6-4DF7-9E9B-F40553943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9">
              <a:extLst>
                <a:ext uri="{FF2B5EF4-FFF2-40B4-BE49-F238E27FC236}">
                  <a16:creationId xmlns:a16="http://schemas.microsoft.com/office/drawing/2014/main" id="{C906261C-00D4-4ED2-98D5-735DA10034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0">
              <a:extLst>
                <a:ext uri="{FF2B5EF4-FFF2-40B4-BE49-F238E27FC236}">
                  <a16:creationId xmlns:a16="http://schemas.microsoft.com/office/drawing/2014/main" id="{0CB271BF-2A22-44DA-800A-429D5D2C6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1">
              <a:extLst>
                <a:ext uri="{FF2B5EF4-FFF2-40B4-BE49-F238E27FC236}">
                  <a16:creationId xmlns:a16="http://schemas.microsoft.com/office/drawing/2014/main" id="{BD2BA7E8-05E4-4120-9C5F-5844706253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2">
              <a:extLst>
                <a:ext uri="{FF2B5EF4-FFF2-40B4-BE49-F238E27FC236}">
                  <a16:creationId xmlns:a16="http://schemas.microsoft.com/office/drawing/2014/main" id="{1C9E3483-E531-4A2E-A483-890336EC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3">
              <a:extLst>
                <a:ext uri="{FF2B5EF4-FFF2-40B4-BE49-F238E27FC236}">
                  <a16:creationId xmlns:a16="http://schemas.microsoft.com/office/drawing/2014/main" id="{D4A49A8A-265A-4BC5-AE78-7593A9D0BF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4">
              <a:extLst>
                <a:ext uri="{FF2B5EF4-FFF2-40B4-BE49-F238E27FC236}">
                  <a16:creationId xmlns:a16="http://schemas.microsoft.com/office/drawing/2014/main" id="{11885A49-A514-42B4-BAB9-016AE0BD00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5">
              <a:extLst>
                <a:ext uri="{FF2B5EF4-FFF2-40B4-BE49-F238E27FC236}">
                  <a16:creationId xmlns:a16="http://schemas.microsoft.com/office/drawing/2014/main" id="{9732A052-027D-4794-92BF-30F2F73DE9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6">
              <a:extLst>
                <a:ext uri="{FF2B5EF4-FFF2-40B4-BE49-F238E27FC236}">
                  <a16:creationId xmlns:a16="http://schemas.microsoft.com/office/drawing/2014/main" id="{2C7F9013-DA77-4B30-8DBD-3C45DE3E8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7">
              <a:extLst>
                <a:ext uri="{FF2B5EF4-FFF2-40B4-BE49-F238E27FC236}">
                  <a16:creationId xmlns:a16="http://schemas.microsoft.com/office/drawing/2014/main" id="{BC9E6D63-1670-4E0B-8723-DAA70F35A4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8">
              <a:extLst>
                <a:ext uri="{FF2B5EF4-FFF2-40B4-BE49-F238E27FC236}">
                  <a16:creationId xmlns:a16="http://schemas.microsoft.com/office/drawing/2014/main" id="{142B2C2C-18C5-403A-B49B-991B4F131D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9">
              <a:extLst>
                <a:ext uri="{FF2B5EF4-FFF2-40B4-BE49-F238E27FC236}">
                  <a16:creationId xmlns:a16="http://schemas.microsoft.com/office/drawing/2014/main" id="{FEB5C345-8555-4F14-9331-547B2C4B1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0">
              <a:extLst>
                <a:ext uri="{FF2B5EF4-FFF2-40B4-BE49-F238E27FC236}">
                  <a16:creationId xmlns:a16="http://schemas.microsoft.com/office/drawing/2014/main" id="{9F7452C2-8B11-4BFA-AC07-2FCA0BC4A4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41">
              <a:extLst>
                <a:ext uri="{FF2B5EF4-FFF2-40B4-BE49-F238E27FC236}">
                  <a16:creationId xmlns:a16="http://schemas.microsoft.com/office/drawing/2014/main" id="{3F856165-DA70-4184-B7B4-1DA197AB4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185" name="图片 184">
            <a:extLst>
              <a:ext uri="{FF2B5EF4-FFF2-40B4-BE49-F238E27FC236}">
                <a16:creationId xmlns:a16="http://schemas.microsoft.com/office/drawing/2014/main" id="{0F8689F3-E187-448E-975A-CE87B86C74A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22539"/>
            <a:ext cx="5807191" cy="3892201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58279B0-C4F4-4161-95A2-2BFD3799A8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C4957F-9857-4CCB-8777-F7E612AF37F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8C8940-B9D8-467F-8DC0-6171597087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49" name="文本占位符 48">
            <a:extLst>
              <a:ext uri="{FF2B5EF4-FFF2-40B4-BE49-F238E27FC236}">
                <a16:creationId xmlns:a16="http://schemas.microsoft.com/office/drawing/2014/main" id="{E0251A26-47AA-4C9B-9246-1A3F2C08AB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8678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FC0FC0D4-A6C8-47E8-BAA5-715B9C028EB2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7" name="Freeform 105">
              <a:extLst>
                <a:ext uri="{FF2B5EF4-FFF2-40B4-BE49-F238E27FC236}">
                  <a16:creationId xmlns:a16="http://schemas.microsoft.com/office/drawing/2014/main" id="{28AF72BC-74AD-45B4-8F05-BA6B70D9F0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6">
              <a:extLst>
                <a:ext uri="{FF2B5EF4-FFF2-40B4-BE49-F238E27FC236}">
                  <a16:creationId xmlns:a16="http://schemas.microsoft.com/office/drawing/2014/main" id="{555ED1DD-D4F5-46C3-B866-E59F337123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7">
              <a:extLst>
                <a:ext uri="{FF2B5EF4-FFF2-40B4-BE49-F238E27FC236}">
                  <a16:creationId xmlns:a16="http://schemas.microsoft.com/office/drawing/2014/main" id="{AA90CDC0-0076-4B09-AFB0-D265A2CCC9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8">
              <a:extLst>
                <a:ext uri="{FF2B5EF4-FFF2-40B4-BE49-F238E27FC236}">
                  <a16:creationId xmlns:a16="http://schemas.microsoft.com/office/drawing/2014/main" id="{3EE14156-837C-44BA-ACC8-01623B20DD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09">
              <a:extLst>
                <a:ext uri="{FF2B5EF4-FFF2-40B4-BE49-F238E27FC236}">
                  <a16:creationId xmlns:a16="http://schemas.microsoft.com/office/drawing/2014/main" id="{86E332B9-0744-461B-B817-F3E69A78F0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0">
              <a:extLst>
                <a:ext uri="{FF2B5EF4-FFF2-40B4-BE49-F238E27FC236}">
                  <a16:creationId xmlns:a16="http://schemas.microsoft.com/office/drawing/2014/main" id="{E396D3E2-4CBF-4F42-821E-440470D126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1">
              <a:extLst>
                <a:ext uri="{FF2B5EF4-FFF2-40B4-BE49-F238E27FC236}">
                  <a16:creationId xmlns:a16="http://schemas.microsoft.com/office/drawing/2014/main" id="{9C971085-45ED-433E-80F0-37B3662B84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2">
              <a:extLst>
                <a:ext uri="{FF2B5EF4-FFF2-40B4-BE49-F238E27FC236}">
                  <a16:creationId xmlns:a16="http://schemas.microsoft.com/office/drawing/2014/main" id="{11025A9F-5DCF-4A13-A4B0-D422B1334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3">
              <a:extLst>
                <a:ext uri="{FF2B5EF4-FFF2-40B4-BE49-F238E27FC236}">
                  <a16:creationId xmlns:a16="http://schemas.microsoft.com/office/drawing/2014/main" id="{78B08F5A-3537-4369-8A77-CCB172E92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4">
              <a:extLst>
                <a:ext uri="{FF2B5EF4-FFF2-40B4-BE49-F238E27FC236}">
                  <a16:creationId xmlns:a16="http://schemas.microsoft.com/office/drawing/2014/main" id="{089965BE-4DD1-4D4B-A00B-645C37FD31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5">
              <a:extLst>
                <a:ext uri="{FF2B5EF4-FFF2-40B4-BE49-F238E27FC236}">
                  <a16:creationId xmlns:a16="http://schemas.microsoft.com/office/drawing/2014/main" id="{8227C96E-6BD5-4475-8005-B8CAA5FB5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6">
              <a:extLst>
                <a:ext uri="{FF2B5EF4-FFF2-40B4-BE49-F238E27FC236}">
                  <a16:creationId xmlns:a16="http://schemas.microsoft.com/office/drawing/2014/main" id="{6C4E3717-FE2A-4B72-9CC7-785BD14208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7">
              <a:extLst>
                <a:ext uri="{FF2B5EF4-FFF2-40B4-BE49-F238E27FC236}">
                  <a16:creationId xmlns:a16="http://schemas.microsoft.com/office/drawing/2014/main" id="{9E32D77F-1324-4524-B3A8-45B1ADF399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8">
              <a:extLst>
                <a:ext uri="{FF2B5EF4-FFF2-40B4-BE49-F238E27FC236}">
                  <a16:creationId xmlns:a16="http://schemas.microsoft.com/office/drawing/2014/main" id="{B92D7ED2-8767-4396-BBFE-802874493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9">
              <a:extLst>
                <a:ext uri="{FF2B5EF4-FFF2-40B4-BE49-F238E27FC236}">
                  <a16:creationId xmlns:a16="http://schemas.microsoft.com/office/drawing/2014/main" id="{57BDD39D-0358-4557-B69C-BCC39BAC0C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0">
              <a:extLst>
                <a:ext uri="{FF2B5EF4-FFF2-40B4-BE49-F238E27FC236}">
                  <a16:creationId xmlns:a16="http://schemas.microsoft.com/office/drawing/2014/main" id="{820FD44A-13EC-4742-8277-D1F180503F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1">
              <a:extLst>
                <a:ext uri="{FF2B5EF4-FFF2-40B4-BE49-F238E27FC236}">
                  <a16:creationId xmlns:a16="http://schemas.microsoft.com/office/drawing/2014/main" id="{9E749348-2825-40A5-B7B0-609CF8A67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2">
              <a:extLst>
                <a:ext uri="{FF2B5EF4-FFF2-40B4-BE49-F238E27FC236}">
                  <a16:creationId xmlns:a16="http://schemas.microsoft.com/office/drawing/2014/main" id="{1DC751F0-0896-4151-B7A2-B0F378660C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3">
              <a:extLst>
                <a:ext uri="{FF2B5EF4-FFF2-40B4-BE49-F238E27FC236}">
                  <a16:creationId xmlns:a16="http://schemas.microsoft.com/office/drawing/2014/main" id="{3EE365C9-7D45-40FB-8058-815261354E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4">
              <a:extLst>
                <a:ext uri="{FF2B5EF4-FFF2-40B4-BE49-F238E27FC236}">
                  <a16:creationId xmlns:a16="http://schemas.microsoft.com/office/drawing/2014/main" id="{8F1B158D-0305-4549-BBB5-AB037C5C0C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5">
              <a:extLst>
                <a:ext uri="{FF2B5EF4-FFF2-40B4-BE49-F238E27FC236}">
                  <a16:creationId xmlns:a16="http://schemas.microsoft.com/office/drawing/2014/main" id="{CF436B79-3B5C-413F-821E-99DE9695DD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6">
              <a:extLst>
                <a:ext uri="{FF2B5EF4-FFF2-40B4-BE49-F238E27FC236}">
                  <a16:creationId xmlns:a16="http://schemas.microsoft.com/office/drawing/2014/main" id="{59AF04A9-8673-4008-96E8-B5725D7279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7">
              <a:extLst>
                <a:ext uri="{FF2B5EF4-FFF2-40B4-BE49-F238E27FC236}">
                  <a16:creationId xmlns:a16="http://schemas.microsoft.com/office/drawing/2014/main" id="{6AE58532-4864-407E-BB00-8F9393BB9F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8">
              <a:extLst>
                <a:ext uri="{FF2B5EF4-FFF2-40B4-BE49-F238E27FC236}">
                  <a16:creationId xmlns:a16="http://schemas.microsoft.com/office/drawing/2014/main" id="{60554049-1FD6-4DF7-9E9B-F40553943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9">
              <a:extLst>
                <a:ext uri="{FF2B5EF4-FFF2-40B4-BE49-F238E27FC236}">
                  <a16:creationId xmlns:a16="http://schemas.microsoft.com/office/drawing/2014/main" id="{C906261C-00D4-4ED2-98D5-735DA10034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0">
              <a:extLst>
                <a:ext uri="{FF2B5EF4-FFF2-40B4-BE49-F238E27FC236}">
                  <a16:creationId xmlns:a16="http://schemas.microsoft.com/office/drawing/2014/main" id="{0CB271BF-2A22-44DA-800A-429D5D2C6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1">
              <a:extLst>
                <a:ext uri="{FF2B5EF4-FFF2-40B4-BE49-F238E27FC236}">
                  <a16:creationId xmlns:a16="http://schemas.microsoft.com/office/drawing/2014/main" id="{BD2BA7E8-05E4-4120-9C5F-5844706253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2">
              <a:extLst>
                <a:ext uri="{FF2B5EF4-FFF2-40B4-BE49-F238E27FC236}">
                  <a16:creationId xmlns:a16="http://schemas.microsoft.com/office/drawing/2014/main" id="{1C9E3483-E531-4A2E-A483-890336EC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3">
              <a:extLst>
                <a:ext uri="{FF2B5EF4-FFF2-40B4-BE49-F238E27FC236}">
                  <a16:creationId xmlns:a16="http://schemas.microsoft.com/office/drawing/2014/main" id="{D4A49A8A-265A-4BC5-AE78-7593A9D0BF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4">
              <a:extLst>
                <a:ext uri="{FF2B5EF4-FFF2-40B4-BE49-F238E27FC236}">
                  <a16:creationId xmlns:a16="http://schemas.microsoft.com/office/drawing/2014/main" id="{11885A49-A514-42B4-BAB9-016AE0BD00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5">
              <a:extLst>
                <a:ext uri="{FF2B5EF4-FFF2-40B4-BE49-F238E27FC236}">
                  <a16:creationId xmlns:a16="http://schemas.microsoft.com/office/drawing/2014/main" id="{9732A052-027D-4794-92BF-30F2F73DE9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6">
              <a:extLst>
                <a:ext uri="{FF2B5EF4-FFF2-40B4-BE49-F238E27FC236}">
                  <a16:creationId xmlns:a16="http://schemas.microsoft.com/office/drawing/2014/main" id="{2C7F9013-DA77-4B30-8DBD-3C45DE3E8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7">
              <a:extLst>
                <a:ext uri="{FF2B5EF4-FFF2-40B4-BE49-F238E27FC236}">
                  <a16:creationId xmlns:a16="http://schemas.microsoft.com/office/drawing/2014/main" id="{BC9E6D63-1670-4E0B-8723-DAA70F35A4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8">
              <a:extLst>
                <a:ext uri="{FF2B5EF4-FFF2-40B4-BE49-F238E27FC236}">
                  <a16:creationId xmlns:a16="http://schemas.microsoft.com/office/drawing/2014/main" id="{142B2C2C-18C5-403A-B49B-991B4F131D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9">
              <a:extLst>
                <a:ext uri="{FF2B5EF4-FFF2-40B4-BE49-F238E27FC236}">
                  <a16:creationId xmlns:a16="http://schemas.microsoft.com/office/drawing/2014/main" id="{FEB5C345-8555-4F14-9331-547B2C4B1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0">
              <a:extLst>
                <a:ext uri="{FF2B5EF4-FFF2-40B4-BE49-F238E27FC236}">
                  <a16:creationId xmlns:a16="http://schemas.microsoft.com/office/drawing/2014/main" id="{9F7452C2-8B11-4BFA-AC07-2FCA0BC4A4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41">
              <a:extLst>
                <a:ext uri="{FF2B5EF4-FFF2-40B4-BE49-F238E27FC236}">
                  <a16:creationId xmlns:a16="http://schemas.microsoft.com/office/drawing/2014/main" id="{3F856165-DA70-4184-B7B4-1DA197AB4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82" name="图片 81">
            <a:extLst>
              <a:ext uri="{FF2B5EF4-FFF2-40B4-BE49-F238E27FC236}">
                <a16:creationId xmlns:a16="http://schemas.microsoft.com/office/drawing/2014/main" id="{3F84DAA3-7472-44C5-B599-E4BE452A01E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190" y="3679666"/>
            <a:ext cx="5646036" cy="2772000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89DF4B2-136D-4E8A-8F88-B2C41B0C4B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01A3B1-0494-4616-B347-AD3E71C719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46C311-26A2-4E78-B731-8A873076CA4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49" name="文本占位符 48">
            <a:extLst>
              <a:ext uri="{FF2B5EF4-FFF2-40B4-BE49-F238E27FC236}">
                <a16:creationId xmlns:a16="http://schemas.microsoft.com/office/drawing/2014/main" id="{B21B2F5F-83A5-42AE-8C83-83C8587558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904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552D732D-B28E-44BC-8A48-7335CED287C9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D1633D7-8168-4B83-BF5E-0DD26847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15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A7978E0-030E-427B-859A-C076CA48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01 </a:t>
            </a:r>
            <a:r>
              <a:rPr lang="zh-CN" altLang="en-US" dirty="0"/>
              <a:t>写论文的正确顺序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797D3E-E869-47C5-BECE-F0760EEAF6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三个阶段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D9B0FC-40B8-4FE4-808A-915D651FB531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如何事半功倍的写好论文？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除了好好学习，如果在撰写阶段使用恰当的顺序和工具，那才能事半功倍。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其实也不复杂，分为三个阶段操作便好。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开题报告阶段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研究撰写阶段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演示准备阶段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EAFC1A-5DD1-4555-8A1E-DD43C0C8B6CB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16" name="矩形 14">
            <a:extLst>
              <a:ext uri="{FF2B5EF4-FFF2-40B4-BE49-F238E27FC236}">
                <a16:creationId xmlns:a16="http://schemas.microsoft.com/office/drawing/2014/main" id="{F6CB0C2B-0343-4C74-A5F7-2EEAF29CCEF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485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14">
            <a:extLst>
              <a:ext uri="{FF2B5EF4-FFF2-40B4-BE49-F238E27FC236}">
                <a16:creationId xmlns:a16="http://schemas.microsoft.com/office/drawing/2014/main" id="{F2B5749A-0990-427A-AB9A-EC29571F4C88}"/>
              </a:ext>
            </a:extLst>
          </p:cNvPr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F14AAC9-ACB0-49FC-A6EE-6BDA13EC5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01 </a:t>
            </a:r>
            <a:r>
              <a:rPr lang="zh-CN" altLang="en-US" dirty="0"/>
              <a:t>写论文的正确顺序：三个阶段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BD995E4-EA54-46FD-A180-14744ABC5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73B491-8C37-4D52-A8EB-849A735DC2A0}"/>
              </a:ext>
            </a:extLst>
          </p:cNvPr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如何事半功倍的写好论文？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除了好好学习，如果在撰写阶段使用恰当的顺序和工具，那才能事半功倍。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其实也不复杂，分为三个阶段操作便好。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开题报告阶段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研究撰写阶段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演示准备阶段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AB41664-97C6-4493-B3EB-8EE77B6ED257}"/>
              </a:ext>
            </a:extLst>
          </p:cNvPr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</a:p>
        </p:txBody>
      </p:sp>
      <p:sp>
        <p:nvSpPr>
          <p:cNvPr id="7" name="矩形 14">
            <a:extLst>
              <a:ext uri="{FF2B5EF4-FFF2-40B4-BE49-F238E27FC236}">
                <a16:creationId xmlns:a16="http://schemas.microsoft.com/office/drawing/2014/main" id="{8AB6BEEA-BCA1-4F95-B6D7-F39A2784E269}"/>
              </a:ext>
            </a:extLst>
          </p:cNvPr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" fmla="*/ 0 w 9588358"/>
              <a:gd name="connsiteY0" fmla="*/ 0 h 3806688"/>
              <a:gd name="connsiteX1" fmla="*/ 9588358 w 9588358"/>
              <a:gd name="connsiteY1" fmla="*/ 59635 h 3806688"/>
              <a:gd name="connsiteX2" fmla="*/ 9588358 w 9588358"/>
              <a:gd name="connsiteY2" fmla="*/ 3806688 h 3806688"/>
              <a:gd name="connsiteX3" fmla="*/ 228600 w 9588358"/>
              <a:gd name="connsiteY3" fmla="*/ 3806688 h 3806688"/>
              <a:gd name="connsiteX4" fmla="*/ 0 w 9588358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22860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06688"/>
              <a:gd name="connsiteX1" fmla="*/ 9797080 w 9797080"/>
              <a:gd name="connsiteY1" fmla="*/ 39756 h 3806688"/>
              <a:gd name="connsiteX2" fmla="*/ 9588358 w 9797080"/>
              <a:gd name="connsiteY2" fmla="*/ 3806688 h 3806688"/>
              <a:gd name="connsiteX3" fmla="*/ 347870 w 9797080"/>
              <a:gd name="connsiteY3" fmla="*/ 3806688 h 3806688"/>
              <a:gd name="connsiteX4" fmla="*/ 0 w 9797080"/>
              <a:gd name="connsiteY4" fmla="*/ 0 h 3806688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347870 w 9797080"/>
              <a:gd name="connsiteY3" fmla="*/ 3806688 h 3816627"/>
              <a:gd name="connsiteX4" fmla="*/ 0 w 9797080"/>
              <a:gd name="connsiteY4" fmla="*/ 0 h 3816627"/>
              <a:gd name="connsiteX0" fmla="*/ 0 w 9797080"/>
              <a:gd name="connsiteY0" fmla="*/ 0 h 3816627"/>
              <a:gd name="connsiteX1" fmla="*/ 9797080 w 9797080"/>
              <a:gd name="connsiteY1" fmla="*/ 39756 h 3816627"/>
              <a:gd name="connsiteX2" fmla="*/ 9479028 w 9797080"/>
              <a:gd name="connsiteY2" fmla="*/ 3816627 h 3816627"/>
              <a:gd name="connsiteX3" fmla="*/ 616227 w 9797080"/>
              <a:gd name="connsiteY3" fmla="*/ 3806688 h 3816627"/>
              <a:gd name="connsiteX4" fmla="*/ 0 w 9797080"/>
              <a:gd name="connsiteY4" fmla="*/ 0 h 3816627"/>
              <a:gd name="connsiteX0" fmla="*/ 0 w 10154889"/>
              <a:gd name="connsiteY0" fmla="*/ 0 h 3816627"/>
              <a:gd name="connsiteX1" fmla="*/ 10154889 w 10154889"/>
              <a:gd name="connsiteY1" fmla="*/ 377687 h 3816627"/>
              <a:gd name="connsiteX2" fmla="*/ 9479028 w 10154889"/>
              <a:gd name="connsiteY2" fmla="*/ 3816627 h 3816627"/>
              <a:gd name="connsiteX3" fmla="*/ 616227 w 10154889"/>
              <a:gd name="connsiteY3" fmla="*/ 3806688 h 3816627"/>
              <a:gd name="connsiteX4" fmla="*/ 0 w 10154889"/>
              <a:gd name="connsiteY4" fmla="*/ 0 h 3816627"/>
              <a:gd name="connsiteX0" fmla="*/ 0 w 10154889"/>
              <a:gd name="connsiteY0" fmla="*/ 0 h 4055166"/>
              <a:gd name="connsiteX1" fmla="*/ 10154889 w 10154889"/>
              <a:gd name="connsiteY1" fmla="*/ 377687 h 4055166"/>
              <a:gd name="connsiteX2" fmla="*/ 9359758 w 10154889"/>
              <a:gd name="connsiteY2" fmla="*/ 4055166 h 4055166"/>
              <a:gd name="connsiteX3" fmla="*/ 616227 w 10154889"/>
              <a:gd name="connsiteY3" fmla="*/ 3806688 h 4055166"/>
              <a:gd name="connsiteX4" fmla="*/ 0 w 10154889"/>
              <a:gd name="connsiteY4" fmla="*/ 0 h 4055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678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梯形 6">
            <a:extLst>
              <a:ext uri="{FF2B5EF4-FFF2-40B4-BE49-F238E27FC236}">
                <a16:creationId xmlns:a16="http://schemas.microsoft.com/office/drawing/2014/main" id="{E07F4DD4-D05B-498A-B8FF-324F4FFCF62A}"/>
              </a:ext>
            </a:extLst>
          </p:cNvPr>
          <p:cNvSpPr/>
          <p:nvPr/>
        </p:nvSpPr>
        <p:spPr>
          <a:xfrm flipV="1">
            <a:off x="6704386" y="1639640"/>
            <a:ext cx="4569362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梯形 6">
            <a:extLst>
              <a:ext uri="{FF2B5EF4-FFF2-40B4-BE49-F238E27FC236}">
                <a16:creationId xmlns:a16="http://schemas.microsoft.com/office/drawing/2014/main" id="{3E549859-161B-4796-94B0-E18C94AAB4AE}"/>
              </a:ext>
            </a:extLst>
          </p:cNvPr>
          <p:cNvSpPr/>
          <p:nvPr/>
        </p:nvSpPr>
        <p:spPr>
          <a:xfrm flipH="1" flipV="1">
            <a:off x="1304104" y="1639640"/>
            <a:ext cx="4569362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F0D2E0-F373-4358-862B-23B9F8492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13DBD51-8EBC-4EFF-9432-8CAFA7BF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01 </a:t>
            </a:r>
            <a:r>
              <a:rPr lang="zh-CN" altLang="en-US" dirty="0"/>
              <a:t>写论文的正确顺序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C8C45E-0696-4455-939E-9CF75BFB07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阶段一：开题报告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AD439D6-7EAB-41A6-A921-17AE70ACA9CA}"/>
              </a:ext>
            </a:extLst>
          </p:cNvPr>
          <p:cNvGrpSpPr/>
          <p:nvPr/>
        </p:nvGrpSpPr>
        <p:grpSpPr>
          <a:xfrm>
            <a:off x="2140523" y="1490448"/>
            <a:ext cx="2896524" cy="694518"/>
            <a:chOff x="2080078" y="1301607"/>
            <a:chExt cx="2896524" cy="694518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051C1BB-022C-4BB4-8FCC-034BBBFA3526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17" name="梯形 6">
                <a:extLst>
                  <a:ext uri="{FF2B5EF4-FFF2-40B4-BE49-F238E27FC236}">
                    <a16:creationId xmlns:a16="http://schemas.microsoft.com/office/drawing/2014/main" id="{E20DFCD7-6D6B-4446-A57A-B9BE39303B14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梯形 6">
                <a:extLst>
                  <a:ext uri="{FF2B5EF4-FFF2-40B4-BE49-F238E27FC236}">
                    <a16:creationId xmlns:a16="http://schemas.microsoft.com/office/drawing/2014/main" id="{F43ACF75-C2EA-481E-B072-9D5158EE8E99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B765682-9183-466F-93A2-B3F27EBBA621}"/>
                </a:ext>
              </a:extLst>
            </p:cNvPr>
            <p:cNvSpPr txBox="1"/>
            <p:nvPr/>
          </p:nvSpPr>
          <p:spPr>
            <a:xfrm>
              <a:off x="2156740" y="1450799"/>
              <a:ext cx="2743200" cy="396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大纲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F0C3766-6BB8-4599-A766-FA908B6F53AB}"/>
              </a:ext>
            </a:extLst>
          </p:cNvPr>
          <p:cNvSpPr txBox="1"/>
          <p:nvPr/>
        </p:nvSpPr>
        <p:spPr>
          <a:xfrm>
            <a:off x="1561202" y="2721855"/>
            <a:ext cx="4055166" cy="1795043"/>
          </a:xfrm>
          <a:prstGeom prst="rect">
            <a:avLst/>
          </a:prstGeom>
          <a:noFill/>
        </p:spPr>
        <p:txBody>
          <a:bodyPr wrap="square" lIns="0" rIns="0" rtlCol="0" anchor="ctr">
            <a:normAutofit/>
          </a:bodyPr>
          <a:lstStyle/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规划好既定路线再开始，才能够聚焦；</a:t>
            </a:r>
            <a:endParaRPr lang="en-US" altLang="zh-CN" sz="1600" dirty="0"/>
          </a:p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与导师讨论并确认研究方向</a:t>
            </a:r>
          </a:p>
          <a:p>
            <a:pPr marL="285750" indent="-2857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撰写较为详细的大纲</a:t>
            </a:r>
          </a:p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sz="1600" dirty="0"/>
              <a:t>（包括段落标题、实验手法、预计成果、文献参考等）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0F11DC90-9DE5-43F8-A7DD-BBC19FE2A48A}"/>
              </a:ext>
            </a:extLst>
          </p:cNvPr>
          <p:cNvGrpSpPr/>
          <p:nvPr/>
        </p:nvGrpSpPr>
        <p:grpSpPr>
          <a:xfrm>
            <a:off x="7540805" y="1490448"/>
            <a:ext cx="2896524" cy="694518"/>
            <a:chOff x="2080078" y="1301607"/>
            <a:chExt cx="2896524" cy="694518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86A6F069-FAE0-44B9-B1BD-F63151057775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21" name="梯形 6">
                <a:extLst>
                  <a:ext uri="{FF2B5EF4-FFF2-40B4-BE49-F238E27FC236}">
                    <a16:creationId xmlns:a16="http://schemas.microsoft.com/office/drawing/2014/main" id="{CC68FF00-C620-4FDB-9769-0F87BA8EA681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梯形 6">
                <a:extLst>
                  <a:ext uri="{FF2B5EF4-FFF2-40B4-BE49-F238E27FC236}">
                    <a16:creationId xmlns:a16="http://schemas.microsoft.com/office/drawing/2014/main" id="{346BD7FB-1609-415A-80C0-70BADBBE8CCD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36C2252-8179-4D67-8AC3-B8C32BF622B9}"/>
                </a:ext>
              </a:extLst>
            </p:cNvPr>
            <p:cNvSpPr txBox="1"/>
            <p:nvPr/>
          </p:nvSpPr>
          <p:spPr>
            <a:xfrm>
              <a:off x="2156740" y="1450799"/>
              <a:ext cx="2743200" cy="396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工具</a:t>
              </a: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AF4EFBAF-BECD-4EB0-887F-5A084F0C4E90}"/>
              </a:ext>
            </a:extLst>
          </p:cNvPr>
          <p:cNvSpPr txBox="1"/>
          <p:nvPr/>
        </p:nvSpPr>
        <p:spPr>
          <a:xfrm>
            <a:off x="6961484" y="2721855"/>
            <a:ext cx="4055166" cy="1421415"/>
          </a:xfrm>
          <a:prstGeom prst="rect">
            <a:avLst/>
          </a:prstGeom>
          <a:noFill/>
        </p:spPr>
        <p:txBody>
          <a:bodyPr wrap="square" lIns="0" rIns="0" rtlCol="0" anchor="ctr">
            <a:normAutofit/>
          </a:bodyPr>
          <a:lstStyle/>
          <a:p>
            <a:pPr marL="171450" indent="-1714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好的工具是成功的一半；</a:t>
            </a:r>
            <a:endParaRPr lang="en-US" altLang="zh-CN" sz="1600" dirty="0"/>
          </a:p>
          <a:p>
            <a:pPr marL="171450" indent="-17145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准备好工具：安装</a:t>
            </a:r>
            <a:r>
              <a:rPr lang="en-US" altLang="zh-CN" sz="1600" dirty="0"/>
              <a:t>Office</a:t>
            </a:r>
            <a:r>
              <a:rPr lang="zh-CN" altLang="en-US" sz="1600" dirty="0"/>
              <a:t>、注册在线文档账号、注册云存储账号、安装本地思维导图类软件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3362566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8D671A1-8BA6-488E-88DF-7D5AAF175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13DBD51-8EBC-4EFF-9432-8CAFA7BF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01 </a:t>
            </a:r>
            <a:r>
              <a:rPr lang="zh-CN" altLang="en-US" dirty="0"/>
              <a:t>写论文的正确顺序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2A6F6B-4639-4904-A9AE-AD6B8F290D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阶段二：研究撰写</a:t>
            </a:r>
          </a:p>
        </p:txBody>
      </p:sp>
      <p:sp>
        <p:nvSpPr>
          <p:cNvPr id="29" name="iŝļídê">
            <a:extLst>
              <a:ext uri="{FF2B5EF4-FFF2-40B4-BE49-F238E27FC236}">
                <a16:creationId xmlns:a16="http://schemas.microsoft.com/office/drawing/2014/main" id="{BA97FAA7-B716-4E3C-9F32-C0DE6667914A}"/>
              </a:ext>
            </a:extLst>
          </p:cNvPr>
          <p:cNvSpPr/>
          <p:nvPr/>
        </p:nvSpPr>
        <p:spPr bwMode="auto">
          <a:xfrm flipH="1">
            <a:off x="777141" y="3533775"/>
            <a:ext cx="134304" cy="209550"/>
          </a:xfrm>
          <a:custGeom>
            <a:avLst/>
            <a:gdLst>
              <a:gd name="T0" fmla="*/ 138 w 2351"/>
              <a:gd name="T1" fmla="*/ 643 h 3663"/>
              <a:gd name="T2" fmla="*/ 138 w 2351"/>
              <a:gd name="T3" fmla="*/ 643 h 3663"/>
              <a:gd name="T4" fmla="*/ 1337 w 2351"/>
              <a:gd name="T5" fmla="*/ 1837 h 3663"/>
              <a:gd name="T6" fmla="*/ 138 w 2351"/>
              <a:gd name="T7" fmla="*/ 3020 h 3663"/>
              <a:gd name="T8" fmla="*/ 138 w 2351"/>
              <a:gd name="T9" fmla="*/ 3526 h 3663"/>
              <a:gd name="T10" fmla="*/ 645 w 2351"/>
              <a:gd name="T11" fmla="*/ 3526 h 3663"/>
              <a:gd name="T12" fmla="*/ 2351 w 2351"/>
              <a:gd name="T13" fmla="*/ 1837 h 3663"/>
              <a:gd name="T14" fmla="*/ 645 w 2351"/>
              <a:gd name="T15" fmla="*/ 138 h 3663"/>
              <a:gd name="T16" fmla="*/ 138 w 2351"/>
              <a:gd name="T17" fmla="*/ 138 h 3663"/>
              <a:gd name="T18" fmla="*/ 35 w 2351"/>
              <a:gd name="T19" fmla="*/ 391 h 3663"/>
              <a:gd name="T20" fmla="*/ 138 w 2351"/>
              <a:gd name="T21" fmla="*/ 643 h 36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351" h="3663">
                <a:moveTo>
                  <a:pt x="138" y="643"/>
                </a:moveTo>
                <a:lnTo>
                  <a:pt x="138" y="643"/>
                </a:lnTo>
                <a:cubicBezTo>
                  <a:pt x="1337" y="1837"/>
                  <a:pt x="1337" y="1837"/>
                  <a:pt x="1337" y="1837"/>
                </a:cubicBezTo>
                <a:cubicBezTo>
                  <a:pt x="138" y="3020"/>
                  <a:pt x="138" y="3020"/>
                  <a:pt x="138" y="3020"/>
                </a:cubicBezTo>
                <a:cubicBezTo>
                  <a:pt x="0" y="3158"/>
                  <a:pt x="0" y="3388"/>
                  <a:pt x="138" y="3526"/>
                </a:cubicBezTo>
                <a:cubicBezTo>
                  <a:pt x="277" y="3663"/>
                  <a:pt x="507" y="3663"/>
                  <a:pt x="645" y="3526"/>
                </a:cubicBezTo>
                <a:cubicBezTo>
                  <a:pt x="2351" y="1837"/>
                  <a:pt x="2351" y="1837"/>
                  <a:pt x="2351" y="1837"/>
                </a:cubicBezTo>
                <a:cubicBezTo>
                  <a:pt x="645" y="138"/>
                  <a:pt x="645" y="138"/>
                  <a:pt x="645" y="138"/>
                </a:cubicBezTo>
                <a:cubicBezTo>
                  <a:pt x="507" y="0"/>
                  <a:pt x="277" y="0"/>
                  <a:pt x="138" y="138"/>
                </a:cubicBezTo>
                <a:cubicBezTo>
                  <a:pt x="69" y="207"/>
                  <a:pt x="35" y="299"/>
                  <a:pt x="35" y="391"/>
                </a:cubicBezTo>
                <a:cubicBezTo>
                  <a:pt x="35" y="482"/>
                  <a:pt x="69" y="574"/>
                  <a:pt x="138" y="643"/>
                </a:cubicBezTo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0000" lnSpcReduction="20000"/>
          </a:bodyPr>
          <a:lstStyle/>
          <a:p>
            <a:pPr>
              <a:lnSpc>
                <a:spcPct val="14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30" name="íṡ1ïḑé">
            <a:extLst>
              <a:ext uri="{FF2B5EF4-FFF2-40B4-BE49-F238E27FC236}">
                <a16:creationId xmlns:a16="http://schemas.microsoft.com/office/drawing/2014/main" id="{52FE1A7E-03A0-453F-A1D4-6CD692C3D2D9}"/>
              </a:ext>
            </a:extLst>
          </p:cNvPr>
          <p:cNvSpPr/>
          <p:nvPr/>
        </p:nvSpPr>
        <p:spPr bwMode="auto">
          <a:xfrm>
            <a:off x="11280555" y="3533775"/>
            <a:ext cx="134304" cy="209550"/>
          </a:xfrm>
          <a:custGeom>
            <a:avLst/>
            <a:gdLst>
              <a:gd name="T0" fmla="*/ 138 w 2351"/>
              <a:gd name="T1" fmla="*/ 643 h 3663"/>
              <a:gd name="T2" fmla="*/ 138 w 2351"/>
              <a:gd name="T3" fmla="*/ 643 h 3663"/>
              <a:gd name="T4" fmla="*/ 1337 w 2351"/>
              <a:gd name="T5" fmla="*/ 1837 h 3663"/>
              <a:gd name="T6" fmla="*/ 138 w 2351"/>
              <a:gd name="T7" fmla="*/ 3020 h 3663"/>
              <a:gd name="T8" fmla="*/ 138 w 2351"/>
              <a:gd name="T9" fmla="*/ 3526 h 3663"/>
              <a:gd name="T10" fmla="*/ 645 w 2351"/>
              <a:gd name="T11" fmla="*/ 3526 h 3663"/>
              <a:gd name="T12" fmla="*/ 2351 w 2351"/>
              <a:gd name="T13" fmla="*/ 1837 h 3663"/>
              <a:gd name="T14" fmla="*/ 645 w 2351"/>
              <a:gd name="T15" fmla="*/ 138 h 3663"/>
              <a:gd name="T16" fmla="*/ 138 w 2351"/>
              <a:gd name="T17" fmla="*/ 138 h 3663"/>
              <a:gd name="T18" fmla="*/ 35 w 2351"/>
              <a:gd name="T19" fmla="*/ 391 h 3663"/>
              <a:gd name="T20" fmla="*/ 138 w 2351"/>
              <a:gd name="T21" fmla="*/ 643 h 36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351" h="3663">
                <a:moveTo>
                  <a:pt x="138" y="643"/>
                </a:moveTo>
                <a:lnTo>
                  <a:pt x="138" y="643"/>
                </a:lnTo>
                <a:cubicBezTo>
                  <a:pt x="1337" y="1837"/>
                  <a:pt x="1337" y="1837"/>
                  <a:pt x="1337" y="1837"/>
                </a:cubicBezTo>
                <a:cubicBezTo>
                  <a:pt x="138" y="3020"/>
                  <a:pt x="138" y="3020"/>
                  <a:pt x="138" y="3020"/>
                </a:cubicBezTo>
                <a:cubicBezTo>
                  <a:pt x="0" y="3158"/>
                  <a:pt x="0" y="3388"/>
                  <a:pt x="138" y="3526"/>
                </a:cubicBezTo>
                <a:cubicBezTo>
                  <a:pt x="277" y="3663"/>
                  <a:pt x="507" y="3663"/>
                  <a:pt x="645" y="3526"/>
                </a:cubicBezTo>
                <a:cubicBezTo>
                  <a:pt x="2351" y="1837"/>
                  <a:pt x="2351" y="1837"/>
                  <a:pt x="2351" y="1837"/>
                </a:cubicBezTo>
                <a:cubicBezTo>
                  <a:pt x="645" y="138"/>
                  <a:pt x="645" y="138"/>
                  <a:pt x="645" y="138"/>
                </a:cubicBezTo>
                <a:cubicBezTo>
                  <a:pt x="507" y="0"/>
                  <a:pt x="277" y="0"/>
                  <a:pt x="138" y="138"/>
                </a:cubicBezTo>
                <a:cubicBezTo>
                  <a:pt x="69" y="207"/>
                  <a:pt x="35" y="299"/>
                  <a:pt x="35" y="391"/>
                </a:cubicBezTo>
                <a:cubicBezTo>
                  <a:pt x="35" y="482"/>
                  <a:pt x="69" y="574"/>
                  <a:pt x="138" y="643"/>
                </a:cubicBezTo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0000" lnSpcReduction="20000"/>
          </a:bodyPr>
          <a:lstStyle/>
          <a:p>
            <a:pPr>
              <a:lnSpc>
                <a:spcPct val="14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D19FAD11-62B1-49F3-9144-DBE006D81DBE}"/>
              </a:ext>
            </a:extLst>
          </p:cNvPr>
          <p:cNvSpPr/>
          <p:nvPr/>
        </p:nvSpPr>
        <p:spPr>
          <a:xfrm>
            <a:off x="1355706" y="1627434"/>
            <a:ext cx="2817191" cy="4022232"/>
          </a:xfrm>
          <a:custGeom>
            <a:avLst/>
            <a:gdLst>
              <a:gd name="connsiteX0" fmla="*/ 0 w 3211480"/>
              <a:gd name="connsiteY0" fmla="*/ 0 h 4585176"/>
              <a:gd name="connsiteX1" fmla="*/ 3211480 w 3211480"/>
              <a:gd name="connsiteY1" fmla="*/ 0 h 4585176"/>
              <a:gd name="connsiteX2" fmla="*/ 3211480 w 3211480"/>
              <a:gd name="connsiteY2" fmla="*/ 1125606 h 4585176"/>
              <a:gd name="connsiteX3" fmla="*/ 3052453 w 3211480"/>
              <a:gd name="connsiteY3" fmla="*/ 1125606 h 4585176"/>
              <a:gd name="connsiteX4" fmla="*/ 3052453 w 3211480"/>
              <a:gd name="connsiteY4" fmla="*/ 1334327 h 4585176"/>
              <a:gd name="connsiteX5" fmla="*/ 3211480 w 3211480"/>
              <a:gd name="connsiteY5" fmla="*/ 1334327 h 4585176"/>
              <a:gd name="connsiteX6" fmla="*/ 3211480 w 3211480"/>
              <a:gd name="connsiteY6" fmla="*/ 4585176 h 4585176"/>
              <a:gd name="connsiteX7" fmla="*/ 0 w 3211480"/>
              <a:gd name="connsiteY7" fmla="*/ 4585176 h 4585176"/>
              <a:gd name="connsiteX8" fmla="*/ 0 w 3211480"/>
              <a:gd name="connsiteY8" fmla="*/ 1334327 h 4585176"/>
              <a:gd name="connsiteX9" fmla="*/ 159027 w 3211480"/>
              <a:gd name="connsiteY9" fmla="*/ 1334327 h 4585176"/>
              <a:gd name="connsiteX10" fmla="*/ 159027 w 3211480"/>
              <a:gd name="connsiteY10" fmla="*/ 1125606 h 4585176"/>
              <a:gd name="connsiteX11" fmla="*/ 0 w 3211480"/>
              <a:gd name="connsiteY11" fmla="*/ 1125606 h 4585176"/>
              <a:gd name="connsiteX12" fmla="*/ 0 w 3211480"/>
              <a:gd name="connsiteY12" fmla="*/ 0 h 458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11480" h="4585176">
                <a:moveTo>
                  <a:pt x="0" y="0"/>
                </a:moveTo>
                <a:lnTo>
                  <a:pt x="3211480" y="0"/>
                </a:lnTo>
                <a:lnTo>
                  <a:pt x="3211480" y="1125606"/>
                </a:lnTo>
                <a:lnTo>
                  <a:pt x="3052453" y="1125606"/>
                </a:lnTo>
                <a:lnTo>
                  <a:pt x="3052453" y="1334327"/>
                </a:lnTo>
                <a:lnTo>
                  <a:pt x="3211480" y="1334327"/>
                </a:lnTo>
                <a:lnTo>
                  <a:pt x="3211480" y="4585176"/>
                </a:lnTo>
                <a:lnTo>
                  <a:pt x="0" y="4585176"/>
                </a:lnTo>
                <a:lnTo>
                  <a:pt x="0" y="1334327"/>
                </a:lnTo>
                <a:lnTo>
                  <a:pt x="159027" y="1334327"/>
                </a:lnTo>
                <a:lnTo>
                  <a:pt x="159027" y="1125606"/>
                </a:lnTo>
                <a:lnTo>
                  <a:pt x="0" y="1125606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1E293BA-87D4-4603-A6AE-2CBC56FA0DA2}"/>
              </a:ext>
            </a:extLst>
          </p:cNvPr>
          <p:cNvCxnSpPr>
            <a:cxnSpLocks/>
          </p:cNvCxnSpPr>
          <p:nvPr/>
        </p:nvCxnSpPr>
        <p:spPr>
          <a:xfrm>
            <a:off x="1487723" y="2710217"/>
            <a:ext cx="2553157" cy="0"/>
          </a:xfrm>
          <a:prstGeom prst="line">
            <a:avLst/>
          </a:prstGeom>
          <a:ln w="19050">
            <a:solidFill>
              <a:schemeClr val="tx1">
                <a:alpha val="2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13A882AD-E5C1-42A6-985C-3D7F857B82D9}"/>
              </a:ext>
            </a:extLst>
          </p:cNvPr>
          <p:cNvSpPr/>
          <p:nvPr/>
        </p:nvSpPr>
        <p:spPr>
          <a:xfrm>
            <a:off x="1355705" y="3712400"/>
            <a:ext cx="2817191" cy="120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18000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下载官方格式规范文档；</a:t>
            </a:r>
            <a:endParaRPr lang="en-US" altLang="zh-CN" sz="1400" dirty="0"/>
          </a:p>
          <a:p>
            <a:pPr marL="285750" indent="-18000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学校都会在论文季推出固定格式，包括封面、内容顺序、字号、字体等。</a:t>
            </a:r>
            <a:endParaRPr lang="en-US" altLang="zh-CN" sz="14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FAEFB92-0E93-4CB2-876C-4A13A55FDB87}"/>
              </a:ext>
            </a:extLst>
          </p:cNvPr>
          <p:cNvSpPr/>
          <p:nvPr/>
        </p:nvSpPr>
        <p:spPr>
          <a:xfrm>
            <a:off x="2539310" y="1682845"/>
            <a:ext cx="449982" cy="971962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altLang="zh-CN" sz="7200" b="1" cap="none" spc="0" dirty="0">
                <a:ln w="12700" cmpd="sng">
                  <a:noFill/>
                  <a:prstDash val="solid"/>
                </a:ln>
                <a:solidFill>
                  <a:schemeClr val="bg2"/>
                </a:solidFill>
              </a:rPr>
              <a:t>1</a:t>
            </a:r>
            <a:endParaRPr lang="zh-CN" altLang="en-US" sz="7200" b="1" cap="none" spc="0" dirty="0">
              <a:ln w="12700" cmpd="sng">
                <a:noFill/>
                <a:prstDash val="solid"/>
              </a:ln>
              <a:solidFill>
                <a:schemeClr val="bg2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EF48F12-7B67-4154-9934-163CA53A2299}"/>
              </a:ext>
            </a:extLst>
          </p:cNvPr>
          <p:cNvSpPr/>
          <p:nvPr/>
        </p:nvSpPr>
        <p:spPr>
          <a:xfrm>
            <a:off x="2143326" y="1967635"/>
            <a:ext cx="1241951" cy="4049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下载规范</a:t>
            </a: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EF04FA32-4ACF-4FF7-AD66-9C5DF9530023}"/>
              </a:ext>
            </a:extLst>
          </p:cNvPr>
          <p:cNvGrpSpPr>
            <a:grpSpLocks noChangeAspect="1"/>
          </p:cNvGrpSpPr>
          <p:nvPr/>
        </p:nvGrpSpPr>
        <p:grpSpPr>
          <a:xfrm>
            <a:off x="2443901" y="2866113"/>
            <a:ext cx="640800" cy="578207"/>
            <a:chOff x="19983312" y="6542955"/>
            <a:chExt cx="528086" cy="476503"/>
          </a:xfrm>
          <a:solidFill>
            <a:schemeClr val="accent3"/>
          </a:solidFill>
        </p:grpSpPr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50707CF7-C57D-44C8-9F5A-9871A32F57A7}"/>
                </a:ext>
              </a:extLst>
            </p:cNvPr>
            <p:cNvSpPr/>
            <p:nvPr/>
          </p:nvSpPr>
          <p:spPr>
            <a:xfrm>
              <a:off x="19983447" y="7002583"/>
              <a:ext cx="472500" cy="16875"/>
            </a:xfrm>
            <a:custGeom>
              <a:avLst/>
              <a:gdLst>
                <a:gd name="connsiteX0" fmla="*/ 67 w 472500"/>
                <a:gd name="connsiteY0" fmla="*/ 19508 h 16875"/>
                <a:gd name="connsiteX1" fmla="*/ 12268 w 472500"/>
                <a:gd name="connsiteY1" fmla="*/ 31657 h 16875"/>
                <a:gd name="connsiteX2" fmla="*/ 462443 w 472500"/>
                <a:gd name="connsiteY2" fmla="*/ 31657 h 16875"/>
                <a:gd name="connsiteX3" fmla="*/ 477714 w 472500"/>
                <a:gd name="connsiteY3" fmla="*/ 16386 h 16875"/>
                <a:gd name="connsiteX4" fmla="*/ 477714 w 472500"/>
                <a:gd name="connsiteY4" fmla="*/ 0 h 16875"/>
                <a:gd name="connsiteX5" fmla="*/ 0 w 472500"/>
                <a:gd name="connsiteY5" fmla="*/ 0 h 16875"/>
                <a:gd name="connsiteX6" fmla="*/ 67 w 472500"/>
                <a:gd name="connsiteY6" fmla="*/ 19508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500" h="16875">
                  <a:moveTo>
                    <a:pt x="67" y="19508"/>
                  </a:moveTo>
                  <a:cubicBezTo>
                    <a:pt x="101" y="26224"/>
                    <a:pt x="5552" y="31657"/>
                    <a:pt x="12268" y="31657"/>
                  </a:cubicBezTo>
                  <a:lnTo>
                    <a:pt x="462443" y="31657"/>
                  </a:lnTo>
                  <a:cubicBezTo>
                    <a:pt x="470880" y="31657"/>
                    <a:pt x="477714" y="24823"/>
                    <a:pt x="477714" y="16386"/>
                  </a:cubicBezTo>
                  <a:lnTo>
                    <a:pt x="477714" y="0"/>
                  </a:lnTo>
                  <a:lnTo>
                    <a:pt x="0" y="0"/>
                  </a:lnTo>
                  <a:cubicBezTo>
                    <a:pt x="34" y="6497"/>
                    <a:pt x="51" y="13635"/>
                    <a:pt x="67" y="19508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8431216B-4F4C-4F64-ABC8-AFCA51F61554}"/>
                </a:ext>
              </a:extLst>
            </p:cNvPr>
            <p:cNvSpPr/>
            <p:nvPr/>
          </p:nvSpPr>
          <p:spPr>
            <a:xfrm>
              <a:off x="19983312" y="6615066"/>
              <a:ext cx="472500" cy="354375"/>
            </a:xfrm>
            <a:custGeom>
              <a:avLst/>
              <a:gdLst>
                <a:gd name="connsiteX0" fmla="*/ 465834 w 472500"/>
                <a:gd name="connsiteY0" fmla="*/ 116218 h 354375"/>
                <a:gd name="connsiteX1" fmla="*/ 427629 w 472500"/>
                <a:gd name="connsiteY1" fmla="*/ 126816 h 354375"/>
                <a:gd name="connsiteX2" fmla="*/ 427629 w 472500"/>
                <a:gd name="connsiteY2" fmla="*/ 330008 h 354375"/>
                <a:gd name="connsiteX3" fmla="*/ 347828 w 472500"/>
                <a:gd name="connsiteY3" fmla="*/ 314027 h 354375"/>
                <a:gd name="connsiteX4" fmla="*/ 264988 w 472500"/>
                <a:gd name="connsiteY4" fmla="*/ 330429 h 354375"/>
                <a:gd name="connsiteX5" fmla="*/ 264988 w 472500"/>
                <a:gd name="connsiteY5" fmla="*/ 63703 h 354375"/>
                <a:gd name="connsiteX6" fmla="*/ 341837 w 472500"/>
                <a:gd name="connsiteY6" fmla="*/ 38323 h 354375"/>
                <a:gd name="connsiteX7" fmla="*/ 350646 w 472500"/>
                <a:gd name="connsiteY7" fmla="*/ 17 h 354375"/>
                <a:gd name="connsiteX8" fmla="*/ 348418 w 472500"/>
                <a:gd name="connsiteY8" fmla="*/ 0 h 354375"/>
                <a:gd name="connsiteX9" fmla="*/ 240519 w 472500"/>
                <a:gd name="connsiteY9" fmla="*/ 34239 h 354375"/>
                <a:gd name="connsiteX10" fmla="*/ 240469 w 472500"/>
                <a:gd name="connsiteY10" fmla="*/ 34239 h 354375"/>
                <a:gd name="connsiteX11" fmla="*/ 132604 w 472500"/>
                <a:gd name="connsiteY11" fmla="*/ 0 h 354375"/>
                <a:gd name="connsiteX12" fmla="*/ 22343 w 472500"/>
                <a:gd name="connsiteY12" fmla="*/ 40989 h 354375"/>
                <a:gd name="connsiteX13" fmla="*/ 15103 w 472500"/>
                <a:gd name="connsiteY13" fmla="*/ 55806 h 354375"/>
                <a:gd name="connsiteX14" fmla="*/ 15103 w 472500"/>
                <a:gd name="connsiteY14" fmla="*/ 115223 h 354375"/>
                <a:gd name="connsiteX15" fmla="*/ 0 w 472500"/>
                <a:gd name="connsiteY15" fmla="*/ 368972 h 354375"/>
                <a:gd name="connsiteX16" fmla="*/ 477968 w 472500"/>
                <a:gd name="connsiteY16" fmla="*/ 368972 h 354375"/>
                <a:gd name="connsiteX17" fmla="*/ 465834 w 472500"/>
                <a:gd name="connsiteY17" fmla="*/ 119711 h 354375"/>
                <a:gd name="connsiteX18" fmla="*/ 465834 w 472500"/>
                <a:gd name="connsiteY18" fmla="*/ 116218 h 354375"/>
                <a:gd name="connsiteX19" fmla="*/ 215916 w 472500"/>
                <a:gd name="connsiteY19" fmla="*/ 330396 h 354375"/>
                <a:gd name="connsiteX20" fmla="*/ 133093 w 472500"/>
                <a:gd name="connsiteY20" fmla="*/ 314010 h 354375"/>
                <a:gd name="connsiteX21" fmla="*/ 53308 w 472500"/>
                <a:gd name="connsiteY21" fmla="*/ 330024 h 354375"/>
                <a:gd name="connsiteX22" fmla="*/ 53308 w 472500"/>
                <a:gd name="connsiteY22" fmla="*/ 65171 h 354375"/>
                <a:gd name="connsiteX23" fmla="*/ 132452 w 472500"/>
                <a:gd name="connsiteY23" fmla="*/ 38171 h 354375"/>
                <a:gd name="connsiteX24" fmla="*/ 215916 w 472500"/>
                <a:gd name="connsiteY24" fmla="*/ 63720 h 354375"/>
                <a:gd name="connsiteX25" fmla="*/ 215916 w 472500"/>
                <a:gd name="connsiteY25" fmla="*/ 330396 h 35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72500" h="354375">
                  <a:moveTo>
                    <a:pt x="465834" y="116218"/>
                  </a:moveTo>
                  <a:lnTo>
                    <a:pt x="427629" y="126816"/>
                  </a:lnTo>
                  <a:lnTo>
                    <a:pt x="427629" y="330008"/>
                  </a:lnTo>
                  <a:cubicBezTo>
                    <a:pt x="407987" y="321975"/>
                    <a:pt x="380987" y="314027"/>
                    <a:pt x="347828" y="314027"/>
                  </a:cubicBezTo>
                  <a:cubicBezTo>
                    <a:pt x="320153" y="314027"/>
                    <a:pt x="292292" y="319528"/>
                    <a:pt x="264988" y="330429"/>
                  </a:cubicBezTo>
                  <a:lnTo>
                    <a:pt x="264988" y="63703"/>
                  </a:lnTo>
                  <a:cubicBezTo>
                    <a:pt x="278083" y="55552"/>
                    <a:pt x="306771" y="40095"/>
                    <a:pt x="341837" y="38323"/>
                  </a:cubicBezTo>
                  <a:lnTo>
                    <a:pt x="350646" y="17"/>
                  </a:lnTo>
                  <a:cubicBezTo>
                    <a:pt x="349886" y="17"/>
                    <a:pt x="349161" y="0"/>
                    <a:pt x="348418" y="0"/>
                  </a:cubicBezTo>
                  <a:cubicBezTo>
                    <a:pt x="296595" y="0"/>
                    <a:pt x="255623" y="23996"/>
                    <a:pt x="240519" y="34239"/>
                  </a:cubicBezTo>
                  <a:cubicBezTo>
                    <a:pt x="237617" y="36214"/>
                    <a:pt x="237549" y="36214"/>
                    <a:pt x="240469" y="34239"/>
                  </a:cubicBezTo>
                  <a:cubicBezTo>
                    <a:pt x="225366" y="23996"/>
                    <a:pt x="184427" y="0"/>
                    <a:pt x="132604" y="0"/>
                  </a:cubicBezTo>
                  <a:cubicBezTo>
                    <a:pt x="93083" y="0"/>
                    <a:pt x="55823" y="13787"/>
                    <a:pt x="22343" y="40989"/>
                  </a:cubicBezTo>
                  <a:cubicBezTo>
                    <a:pt x="17938" y="44618"/>
                    <a:pt x="15103" y="50051"/>
                    <a:pt x="15103" y="55806"/>
                  </a:cubicBezTo>
                  <a:lnTo>
                    <a:pt x="15103" y="115223"/>
                  </a:lnTo>
                  <a:lnTo>
                    <a:pt x="0" y="368972"/>
                  </a:lnTo>
                  <a:lnTo>
                    <a:pt x="477968" y="368972"/>
                  </a:lnTo>
                  <a:lnTo>
                    <a:pt x="465834" y="119711"/>
                  </a:lnTo>
                  <a:lnTo>
                    <a:pt x="465834" y="116218"/>
                  </a:lnTo>
                  <a:close/>
                  <a:moveTo>
                    <a:pt x="215916" y="330396"/>
                  </a:moveTo>
                  <a:cubicBezTo>
                    <a:pt x="188629" y="319494"/>
                    <a:pt x="160751" y="314010"/>
                    <a:pt x="133093" y="314010"/>
                  </a:cubicBezTo>
                  <a:cubicBezTo>
                    <a:pt x="99917" y="314010"/>
                    <a:pt x="72951" y="321975"/>
                    <a:pt x="53308" y="330024"/>
                  </a:cubicBezTo>
                  <a:lnTo>
                    <a:pt x="53308" y="65171"/>
                  </a:lnTo>
                  <a:cubicBezTo>
                    <a:pt x="78401" y="47233"/>
                    <a:pt x="104591" y="38171"/>
                    <a:pt x="132452" y="38171"/>
                  </a:cubicBezTo>
                  <a:cubicBezTo>
                    <a:pt x="170471" y="38171"/>
                    <a:pt x="202821" y="55080"/>
                    <a:pt x="215916" y="63720"/>
                  </a:cubicBezTo>
                  <a:lnTo>
                    <a:pt x="215916" y="330396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70F9D3E6-4701-43B0-90F1-A43CC37A5C34}"/>
                </a:ext>
              </a:extLst>
            </p:cNvPr>
            <p:cNvSpPr/>
            <p:nvPr/>
          </p:nvSpPr>
          <p:spPr>
            <a:xfrm>
              <a:off x="20342648" y="6542955"/>
              <a:ext cx="168750" cy="168750"/>
            </a:xfrm>
            <a:custGeom>
              <a:avLst/>
              <a:gdLst>
                <a:gd name="connsiteX0" fmla="*/ 176698 w 168750"/>
                <a:gd name="connsiteY0" fmla="*/ 59083 h 168750"/>
                <a:gd name="connsiteX1" fmla="*/ 176192 w 168750"/>
                <a:gd name="connsiteY1" fmla="*/ 37483 h 168750"/>
                <a:gd name="connsiteX2" fmla="*/ 141210 w 168750"/>
                <a:gd name="connsiteY2" fmla="*/ 4087 h 168750"/>
                <a:gd name="connsiteX3" fmla="*/ 130697 w 168750"/>
                <a:gd name="connsiteY3" fmla="*/ 3 h 168750"/>
                <a:gd name="connsiteX4" fmla="*/ 120403 w 168750"/>
                <a:gd name="connsiteY4" fmla="*/ 4560 h 168750"/>
                <a:gd name="connsiteX5" fmla="*/ 57662 w 168750"/>
                <a:gd name="connsiteY5" fmla="*/ 70254 h 168750"/>
                <a:gd name="connsiteX6" fmla="*/ 42171 w 168750"/>
                <a:gd name="connsiteY6" fmla="*/ 55455 h 168750"/>
                <a:gd name="connsiteX7" fmla="*/ 31134 w 168750"/>
                <a:gd name="connsiteY7" fmla="*/ 52805 h 168750"/>
                <a:gd name="connsiteX8" fmla="*/ 23372 w 168750"/>
                <a:gd name="connsiteY8" fmla="*/ 61108 h 168750"/>
                <a:gd name="connsiteX9" fmla="*/ 439 w 168750"/>
                <a:gd name="connsiteY9" fmla="*/ 161345 h 168750"/>
                <a:gd name="connsiteX10" fmla="*/ 5400 w 168750"/>
                <a:gd name="connsiteY10" fmla="*/ 177849 h 168750"/>
                <a:gd name="connsiteX11" fmla="*/ 22106 w 168750"/>
                <a:gd name="connsiteY11" fmla="*/ 182034 h 168750"/>
                <a:gd name="connsiteX12" fmla="*/ 116927 w 168750"/>
                <a:gd name="connsiteY12" fmla="*/ 155675 h 168750"/>
                <a:gd name="connsiteX13" fmla="*/ 126580 w 168750"/>
                <a:gd name="connsiteY13" fmla="*/ 145736 h 168750"/>
                <a:gd name="connsiteX14" fmla="*/ 122715 w 168750"/>
                <a:gd name="connsiteY14" fmla="*/ 132388 h 168750"/>
                <a:gd name="connsiteX15" fmla="*/ 114345 w 168750"/>
                <a:gd name="connsiteY15" fmla="*/ 124406 h 168750"/>
                <a:gd name="connsiteX16" fmla="*/ 176698 w 168750"/>
                <a:gd name="connsiteY16" fmla="*/ 59083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750" h="168750">
                  <a:moveTo>
                    <a:pt x="176698" y="59083"/>
                  </a:moveTo>
                  <a:cubicBezTo>
                    <a:pt x="182520" y="52974"/>
                    <a:pt x="182301" y="43305"/>
                    <a:pt x="176192" y="37483"/>
                  </a:cubicBezTo>
                  <a:lnTo>
                    <a:pt x="141210" y="4087"/>
                  </a:lnTo>
                  <a:cubicBezTo>
                    <a:pt x="138409" y="1387"/>
                    <a:pt x="134595" y="-81"/>
                    <a:pt x="130697" y="3"/>
                  </a:cubicBezTo>
                  <a:cubicBezTo>
                    <a:pt x="126816" y="88"/>
                    <a:pt x="123086" y="1742"/>
                    <a:pt x="120403" y="4560"/>
                  </a:cubicBezTo>
                  <a:lnTo>
                    <a:pt x="57662" y="70254"/>
                  </a:lnTo>
                  <a:lnTo>
                    <a:pt x="42171" y="55455"/>
                  </a:lnTo>
                  <a:cubicBezTo>
                    <a:pt x="39234" y="52653"/>
                    <a:pt x="35016" y="51641"/>
                    <a:pt x="31134" y="52805"/>
                  </a:cubicBezTo>
                  <a:cubicBezTo>
                    <a:pt x="27253" y="53970"/>
                    <a:pt x="24283" y="57142"/>
                    <a:pt x="23372" y="61108"/>
                  </a:cubicBezTo>
                  <a:lnTo>
                    <a:pt x="439" y="161345"/>
                  </a:lnTo>
                  <a:cubicBezTo>
                    <a:pt x="-928" y="167336"/>
                    <a:pt x="945" y="173597"/>
                    <a:pt x="5400" y="177849"/>
                  </a:cubicBezTo>
                  <a:cubicBezTo>
                    <a:pt x="9855" y="182102"/>
                    <a:pt x="16217" y="183688"/>
                    <a:pt x="22106" y="182034"/>
                  </a:cubicBezTo>
                  <a:lnTo>
                    <a:pt x="116927" y="155675"/>
                  </a:lnTo>
                  <a:cubicBezTo>
                    <a:pt x="121669" y="154342"/>
                    <a:pt x="125398" y="150545"/>
                    <a:pt x="126580" y="145736"/>
                  </a:cubicBezTo>
                  <a:cubicBezTo>
                    <a:pt x="127795" y="140927"/>
                    <a:pt x="126309" y="135830"/>
                    <a:pt x="122715" y="132388"/>
                  </a:cubicBezTo>
                  <a:lnTo>
                    <a:pt x="114345" y="124406"/>
                  </a:lnTo>
                  <a:lnTo>
                    <a:pt x="176698" y="59083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D7694731-D320-423E-B575-EAA4BD0788F8}"/>
              </a:ext>
            </a:extLst>
          </p:cNvPr>
          <p:cNvSpPr/>
          <p:nvPr/>
        </p:nvSpPr>
        <p:spPr>
          <a:xfrm>
            <a:off x="4834591" y="1627434"/>
            <a:ext cx="2817191" cy="4022232"/>
          </a:xfrm>
          <a:custGeom>
            <a:avLst/>
            <a:gdLst>
              <a:gd name="connsiteX0" fmla="*/ 0 w 3211480"/>
              <a:gd name="connsiteY0" fmla="*/ 0 h 4585176"/>
              <a:gd name="connsiteX1" fmla="*/ 3211480 w 3211480"/>
              <a:gd name="connsiteY1" fmla="*/ 0 h 4585176"/>
              <a:gd name="connsiteX2" fmla="*/ 3211480 w 3211480"/>
              <a:gd name="connsiteY2" fmla="*/ 1125606 h 4585176"/>
              <a:gd name="connsiteX3" fmla="*/ 3052453 w 3211480"/>
              <a:gd name="connsiteY3" fmla="*/ 1125606 h 4585176"/>
              <a:gd name="connsiteX4" fmla="*/ 3052453 w 3211480"/>
              <a:gd name="connsiteY4" fmla="*/ 1334327 h 4585176"/>
              <a:gd name="connsiteX5" fmla="*/ 3211480 w 3211480"/>
              <a:gd name="connsiteY5" fmla="*/ 1334327 h 4585176"/>
              <a:gd name="connsiteX6" fmla="*/ 3211480 w 3211480"/>
              <a:gd name="connsiteY6" fmla="*/ 4585176 h 4585176"/>
              <a:gd name="connsiteX7" fmla="*/ 0 w 3211480"/>
              <a:gd name="connsiteY7" fmla="*/ 4585176 h 4585176"/>
              <a:gd name="connsiteX8" fmla="*/ 0 w 3211480"/>
              <a:gd name="connsiteY8" fmla="*/ 1334327 h 4585176"/>
              <a:gd name="connsiteX9" fmla="*/ 159027 w 3211480"/>
              <a:gd name="connsiteY9" fmla="*/ 1334327 h 4585176"/>
              <a:gd name="connsiteX10" fmla="*/ 159027 w 3211480"/>
              <a:gd name="connsiteY10" fmla="*/ 1125606 h 4585176"/>
              <a:gd name="connsiteX11" fmla="*/ 0 w 3211480"/>
              <a:gd name="connsiteY11" fmla="*/ 1125606 h 4585176"/>
              <a:gd name="connsiteX12" fmla="*/ 0 w 3211480"/>
              <a:gd name="connsiteY12" fmla="*/ 0 h 458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11480" h="4585176">
                <a:moveTo>
                  <a:pt x="0" y="0"/>
                </a:moveTo>
                <a:lnTo>
                  <a:pt x="3211480" y="0"/>
                </a:lnTo>
                <a:lnTo>
                  <a:pt x="3211480" y="1125606"/>
                </a:lnTo>
                <a:lnTo>
                  <a:pt x="3052453" y="1125606"/>
                </a:lnTo>
                <a:lnTo>
                  <a:pt x="3052453" y="1334327"/>
                </a:lnTo>
                <a:lnTo>
                  <a:pt x="3211480" y="1334327"/>
                </a:lnTo>
                <a:lnTo>
                  <a:pt x="3211480" y="4585176"/>
                </a:lnTo>
                <a:lnTo>
                  <a:pt x="0" y="4585176"/>
                </a:lnTo>
                <a:lnTo>
                  <a:pt x="0" y="1334327"/>
                </a:lnTo>
                <a:lnTo>
                  <a:pt x="159027" y="1334327"/>
                </a:lnTo>
                <a:lnTo>
                  <a:pt x="159027" y="1125606"/>
                </a:lnTo>
                <a:lnTo>
                  <a:pt x="0" y="1125606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9050DCA6-535C-4FC0-B23D-7CEB78C24021}"/>
              </a:ext>
            </a:extLst>
          </p:cNvPr>
          <p:cNvCxnSpPr>
            <a:cxnSpLocks/>
          </p:cNvCxnSpPr>
          <p:nvPr/>
        </p:nvCxnSpPr>
        <p:spPr>
          <a:xfrm>
            <a:off x="4966608" y="2710217"/>
            <a:ext cx="2553157" cy="0"/>
          </a:xfrm>
          <a:prstGeom prst="line">
            <a:avLst/>
          </a:prstGeom>
          <a:ln w="19050">
            <a:solidFill>
              <a:schemeClr val="tx1">
                <a:alpha val="2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C7F9C7B4-8B10-4544-941C-1E0F2456D07A}"/>
              </a:ext>
            </a:extLst>
          </p:cNvPr>
          <p:cNvSpPr/>
          <p:nvPr/>
        </p:nvSpPr>
        <p:spPr>
          <a:xfrm>
            <a:off x="4834590" y="3712400"/>
            <a:ext cx="2817191" cy="14779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18000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不要在格式文档中撰写论文，也不要复制粘贴或用格式刷；</a:t>
            </a:r>
            <a:endParaRPr lang="en-US" altLang="zh-CN" sz="1400" dirty="0"/>
          </a:p>
          <a:p>
            <a:pPr marL="285750" indent="-18000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应在</a:t>
            </a:r>
            <a:r>
              <a:rPr lang="en-US" altLang="zh-CN" sz="1400" dirty="0"/>
              <a:t>Word</a:t>
            </a:r>
            <a:r>
              <a:rPr lang="zh-CN" altLang="en-US" sz="1400" dirty="0"/>
              <a:t>中建立样式体系（标题并链接多级编号、正文格式、题注、目录、页眉页脚）</a:t>
            </a: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CA274446-97B9-497A-8C8B-10FA9764B31B}"/>
              </a:ext>
            </a:extLst>
          </p:cNvPr>
          <p:cNvSpPr/>
          <p:nvPr/>
        </p:nvSpPr>
        <p:spPr>
          <a:xfrm>
            <a:off x="5986706" y="1682845"/>
            <a:ext cx="512961" cy="1107996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altLang="zh-CN" sz="7200" b="1" cap="none" spc="0" dirty="0">
                <a:ln w="12700" cmpd="sng">
                  <a:noFill/>
                  <a:prstDash val="solid"/>
                </a:ln>
                <a:solidFill>
                  <a:schemeClr val="bg2"/>
                </a:solidFill>
              </a:rPr>
              <a:t>2</a:t>
            </a:r>
            <a:endParaRPr lang="zh-CN" altLang="en-US" sz="7200" b="1" cap="none" spc="0" dirty="0">
              <a:ln w="12700" cmpd="sng">
                <a:noFill/>
                <a:prstDash val="solid"/>
              </a:ln>
              <a:solidFill>
                <a:schemeClr val="bg2"/>
              </a:solidFill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72AB9A82-9A34-4C5B-8448-034E13BF1E81}"/>
              </a:ext>
            </a:extLst>
          </p:cNvPr>
          <p:cNvSpPr/>
          <p:nvPr/>
        </p:nvSpPr>
        <p:spPr>
          <a:xfrm>
            <a:off x="5535300" y="1967635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建立样式</a:t>
            </a:r>
          </a:p>
        </p:txBody>
      </p:sp>
      <p:sp>
        <p:nvSpPr>
          <p:cNvPr id="85" name="任意多边形: 形状 84">
            <a:extLst>
              <a:ext uri="{FF2B5EF4-FFF2-40B4-BE49-F238E27FC236}">
                <a16:creationId xmlns:a16="http://schemas.microsoft.com/office/drawing/2014/main" id="{1353CCD8-91D0-4536-845E-F695BBF43B6F}"/>
              </a:ext>
            </a:extLst>
          </p:cNvPr>
          <p:cNvSpPr/>
          <p:nvPr/>
        </p:nvSpPr>
        <p:spPr>
          <a:xfrm>
            <a:off x="8313477" y="1627434"/>
            <a:ext cx="2817191" cy="4022232"/>
          </a:xfrm>
          <a:custGeom>
            <a:avLst/>
            <a:gdLst>
              <a:gd name="connsiteX0" fmla="*/ 0 w 3211480"/>
              <a:gd name="connsiteY0" fmla="*/ 0 h 4585176"/>
              <a:gd name="connsiteX1" fmla="*/ 3211480 w 3211480"/>
              <a:gd name="connsiteY1" fmla="*/ 0 h 4585176"/>
              <a:gd name="connsiteX2" fmla="*/ 3211480 w 3211480"/>
              <a:gd name="connsiteY2" fmla="*/ 1125606 h 4585176"/>
              <a:gd name="connsiteX3" fmla="*/ 3052453 w 3211480"/>
              <a:gd name="connsiteY3" fmla="*/ 1125606 h 4585176"/>
              <a:gd name="connsiteX4" fmla="*/ 3052453 w 3211480"/>
              <a:gd name="connsiteY4" fmla="*/ 1334327 h 4585176"/>
              <a:gd name="connsiteX5" fmla="*/ 3211480 w 3211480"/>
              <a:gd name="connsiteY5" fmla="*/ 1334327 h 4585176"/>
              <a:gd name="connsiteX6" fmla="*/ 3211480 w 3211480"/>
              <a:gd name="connsiteY6" fmla="*/ 4585176 h 4585176"/>
              <a:gd name="connsiteX7" fmla="*/ 0 w 3211480"/>
              <a:gd name="connsiteY7" fmla="*/ 4585176 h 4585176"/>
              <a:gd name="connsiteX8" fmla="*/ 0 w 3211480"/>
              <a:gd name="connsiteY8" fmla="*/ 1334327 h 4585176"/>
              <a:gd name="connsiteX9" fmla="*/ 159027 w 3211480"/>
              <a:gd name="connsiteY9" fmla="*/ 1334327 h 4585176"/>
              <a:gd name="connsiteX10" fmla="*/ 159027 w 3211480"/>
              <a:gd name="connsiteY10" fmla="*/ 1125606 h 4585176"/>
              <a:gd name="connsiteX11" fmla="*/ 0 w 3211480"/>
              <a:gd name="connsiteY11" fmla="*/ 1125606 h 4585176"/>
              <a:gd name="connsiteX12" fmla="*/ 0 w 3211480"/>
              <a:gd name="connsiteY12" fmla="*/ 0 h 458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11480" h="4585176">
                <a:moveTo>
                  <a:pt x="0" y="0"/>
                </a:moveTo>
                <a:lnTo>
                  <a:pt x="3211480" y="0"/>
                </a:lnTo>
                <a:lnTo>
                  <a:pt x="3211480" y="1125606"/>
                </a:lnTo>
                <a:lnTo>
                  <a:pt x="3052453" y="1125606"/>
                </a:lnTo>
                <a:lnTo>
                  <a:pt x="3052453" y="1334327"/>
                </a:lnTo>
                <a:lnTo>
                  <a:pt x="3211480" y="1334327"/>
                </a:lnTo>
                <a:lnTo>
                  <a:pt x="3211480" y="4585176"/>
                </a:lnTo>
                <a:lnTo>
                  <a:pt x="0" y="4585176"/>
                </a:lnTo>
                <a:lnTo>
                  <a:pt x="0" y="1334327"/>
                </a:lnTo>
                <a:lnTo>
                  <a:pt x="159027" y="1334327"/>
                </a:lnTo>
                <a:lnTo>
                  <a:pt x="159027" y="1125606"/>
                </a:lnTo>
                <a:lnTo>
                  <a:pt x="0" y="1125606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6BF9D245-0332-4935-B7DF-716261FBE533}"/>
              </a:ext>
            </a:extLst>
          </p:cNvPr>
          <p:cNvCxnSpPr>
            <a:cxnSpLocks/>
          </p:cNvCxnSpPr>
          <p:nvPr/>
        </p:nvCxnSpPr>
        <p:spPr>
          <a:xfrm>
            <a:off x="8445494" y="2710217"/>
            <a:ext cx="2553157" cy="0"/>
          </a:xfrm>
          <a:prstGeom prst="line">
            <a:avLst/>
          </a:prstGeom>
          <a:ln w="19050">
            <a:solidFill>
              <a:schemeClr val="tx1">
                <a:alpha val="2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>
            <a:extLst>
              <a:ext uri="{FF2B5EF4-FFF2-40B4-BE49-F238E27FC236}">
                <a16:creationId xmlns:a16="http://schemas.microsoft.com/office/drawing/2014/main" id="{0C52D6A9-4CF7-4862-9A21-7956AC0D62AE}"/>
              </a:ext>
            </a:extLst>
          </p:cNvPr>
          <p:cNvSpPr/>
          <p:nvPr/>
        </p:nvSpPr>
        <p:spPr>
          <a:xfrm>
            <a:off x="8313475" y="3712400"/>
            <a:ext cx="2817191" cy="875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18000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altLang="zh-CN" sz="1400" dirty="0"/>
              <a:t>Word</a:t>
            </a:r>
            <a:r>
              <a:rPr lang="zh-CN" altLang="en-US" sz="1400" dirty="0"/>
              <a:t>有自带功能，但是参考文献和公式编辑可以借助第三方工具，更符合国内高校要求；</a:t>
            </a: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CC297EC0-2BCD-4B2B-A5F9-2FB65248EA1C}"/>
              </a:ext>
            </a:extLst>
          </p:cNvPr>
          <p:cNvSpPr/>
          <p:nvPr/>
        </p:nvSpPr>
        <p:spPr>
          <a:xfrm>
            <a:off x="9465592" y="1682845"/>
            <a:ext cx="512961" cy="110799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7200" b="1" cap="none" spc="0" dirty="0">
                <a:ln w="12700" cmpd="sng">
                  <a:noFill/>
                  <a:prstDash val="solid"/>
                </a:ln>
                <a:solidFill>
                  <a:schemeClr val="bg2"/>
                </a:solidFill>
              </a:rPr>
              <a:t>3</a:t>
            </a:r>
            <a:endParaRPr lang="zh-CN" altLang="en-US" sz="7200" b="1" cap="none" spc="0" dirty="0">
              <a:ln w="12700" cmpd="sng">
                <a:noFill/>
                <a:prstDash val="solid"/>
              </a:ln>
              <a:solidFill>
                <a:schemeClr val="bg2"/>
              </a:solidFill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187047A2-F746-467D-BBEC-E0F59AA9B53E}"/>
              </a:ext>
            </a:extLst>
          </p:cNvPr>
          <p:cNvSpPr/>
          <p:nvPr/>
        </p:nvSpPr>
        <p:spPr>
          <a:xfrm>
            <a:off x="8983246" y="1967635"/>
            <a:ext cx="14776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善用插件</a:t>
            </a:r>
          </a:p>
        </p:txBody>
      </p:sp>
      <p:sp>
        <p:nvSpPr>
          <p:cNvPr id="87" name="图形 63">
            <a:extLst>
              <a:ext uri="{FF2B5EF4-FFF2-40B4-BE49-F238E27FC236}">
                <a16:creationId xmlns:a16="http://schemas.microsoft.com/office/drawing/2014/main" id="{4D0E8791-2840-415E-9389-D5224E8B853B}"/>
              </a:ext>
            </a:extLst>
          </p:cNvPr>
          <p:cNvSpPr>
            <a:spLocks noChangeAspect="1"/>
          </p:cNvSpPr>
          <p:nvPr/>
        </p:nvSpPr>
        <p:spPr>
          <a:xfrm>
            <a:off x="5922786" y="2866112"/>
            <a:ext cx="640800" cy="662160"/>
          </a:xfrm>
          <a:custGeom>
            <a:avLst/>
            <a:gdLst>
              <a:gd name="connsiteX0" fmla="*/ 261461 w 506250"/>
              <a:gd name="connsiteY0" fmla="*/ 198028 h 523125"/>
              <a:gd name="connsiteX1" fmla="*/ 243489 w 506250"/>
              <a:gd name="connsiteY1" fmla="*/ 215983 h 523125"/>
              <a:gd name="connsiteX2" fmla="*/ 81878 w 506250"/>
              <a:gd name="connsiteY2" fmla="*/ 215983 h 523125"/>
              <a:gd name="connsiteX3" fmla="*/ 63906 w 506250"/>
              <a:gd name="connsiteY3" fmla="*/ 198028 h 523125"/>
              <a:gd name="connsiteX4" fmla="*/ 81878 w 506250"/>
              <a:gd name="connsiteY4" fmla="*/ 180090 h 523125"/>
              <a:gd name="connsiteX5" fmla="*/ 243489 w 506250"/>
              <a:gd name="connsiteY5" fmla="*/ 180090 h 523125"/>
              <a:gd name="connsiteX6" fmla="*/ 261461 w 506250"/>
              <a:gd name="connsiteY6" fmla="*/ 198028 h 523125"/>
              <a:gd name="connsiteX7" fmla="*/ 355624 w 506250"/>
              <a:gd name="connsiteY7" fmla="*/ 187093 h 523125"/>
              <a:gd name="connsiteX8" fmla="*/ 445770 w 506250"/>
              <a:gd name="connsiteY8" fmla="*/ 267941 h 523125"/>
              <a:gd name="connsiteX9" fmla="*/ 254627 w 506250"/>
              <a:gd name="connsiteY9" fmla="*/ 481022 h 523125"/>
              <a:gd name="connsiteX10" fmla="*/ 164514 w 506250"/>
              <a:gd name="connsiteY10" fmla="*/ 400174 h 523125"/>
              <a:gd name="connsiteX11" fmla="*/ 355624 w 506250"/>
              <a:gd name="connsiteY11" fmla="*/ 187093 h 523125"/>
              <a:gd name="connsiteX12" fmla="*/ 330126 w 506250"/>
              <a:gd name="connsiteY12" fmla="*/ 273173 h 523125"/>
              <a:gd name="connsiteX13" fmla="*/ 329552 w 506250"/>
              <a:gd name="connsiteY13" fmla="*/ 272666 h 523125"/>
              <a:gd name="connsiteX14" fmla="*/ 321773 w 506250"/>
              <a:gd name="connsiteY14" fmla="*/ 269916 h 523125"/>
              <a:gd name="connsiteX15" fmla="*/ 314364 w 506250"/>
              <a:gd name="connsiteY15" fmla="*/ 273476 h 523125"/>
              <a:gd name="connsiteX16" fmla="*/ 211781 w 506250"/>
              <a:gd name="connsiteY16" fmla="*/ 387838 h 523125"/>
              <a:gd name="connsiteX17" fmla="*/ 212659 w 506250"/>
              <a:gd name="connsiteY17" fmla="*/ 404123 h 523125"/>
              <a:gd name="connsiteX18" fmla="*/ 220438 w 506250"/>
              <a:gd name="connsiteY18" fmla="*/ 406873 h 523125"/>
              <a:gd name="connsiteX19" fmla="*/ 227863 w 506250"/>
              <a:gd name="connsiteY19" fmla="*/ 403296 h 523125"/>
              <a:gd name="connsiteX20" fmla="*/ 330953 w 506250"/>
              <a:gd name="connsiteY20" fmla="*/ 288377 h 523125"/>
              <a:gd name="connsiteX21" fmla="*/ 330126 w 506250"/>
              <a:gd name="connsiteY21" fmla="*/ 273173 h 523125"/>
              <a:gd name="connsiteX22" fmla="*/ 351422 w 506250"/>
              <a:gd name="connsiteY22" fmla="*/ 232048 h 523125"/>
              <a:gd name="connsiteX23" fmla="*/ 346343 w 506250"/>
              <a:gd name="connsiteY23" fmla="*/ 237718 h 523125"/>
              <a:gd name="connsiteX24" fmla="*/ 343609 w 506250"/>
              <a:gd name="connsiteY24" fmla="*/ 245498 h 523125"/>
              <a:gd name="connsiteX25" fmla="*/ 347169 w 506250"/>
              <a:gd name="connsiteY25" fmla="*/ 252939 h 523125"/>
              <a:gd name="connsiteX26" fmla="*/ 347760 w 506250"/>
              <a:gd name="connsiteY26" fmla="*/ 253463 h 523125"/>
              <a:gd name="connsiteX27" fmla="*/ 355539 w 506250"/>
              <a:gd name="connsiteY27" fmla="*/ 256196 h 523125"/>
              <a:gd name="connsiteX28" fmla="*/ 362964 w 506250"/>
              <a:gd name="connsiteY28" fmla="*/ 252636 h 523125"/>
              <a:gd name="connsiteX29" fmla="*/ 375233 w 506250"/>
              <a:gd name="connsiteY29" fmla="*/ 238950 h 523125"/>
              <a:gd name="connsiteX30" fmla="*/ 366626 w 506250"/>
              <a:gd name="connsiteY30" fmla="*/ 231238 h 523125"/>
              <a:gd name="connsiteX31" fmla="*/ 351422 w 506250"/>
              <a:gd name="connsiteY31" fmla="*/ 232048 h 523125"/>
              <a:gd name="connsiteX32" fmla="*/ 364314 w 506250"/>
              <a:gd name="connsiteY32" fmla="*/ 177356 h 523125"/>
              <a:gd name="connsiteX33" fmla="*/ 454444 w 506250"/>
              <a:gd name="connsiteY33" fmla="*/ 258204 h 523125"/>
              <a:gd name="connsiteX34" fmla="*/ 476584 w 506250"/>
              <a:gd name="connsiteY34" fmla="*/ 233533 h 523125"/>
              <a:gd name="connsiteX35" fmla="*/ 386471 w 506250"/>
              <a:gd name="connsiteY35" fmla="*/ 152685 h 523125"/>
              <a:gd name="connsiteX36" fmla="*/ 364314 w 506250"/>
              <a:gd name="connsiteY36" fmla="*/ 177356 h 523125"/>
              <a:gd name="connsiteX37" fmla="*/ 516409 w 506250"/>
              <a:gd name="connsiteY37" fmla="*/ 189169 h 523125"/>
              <a:gd name="connsiteX38" fmla="*/ 484734 w 506250"/>
              <a:gd name="connsiteY38" fmla="*/ 224488 h 523125"/>
              <a:gd name="connsiteX39" fmla="*/ 394605 w 506250"/>
              <a:gd name="connsiteY39" fmla="*/ 143657 h 523125"/>
              <a:gd name="connsiteX40" fmla="*/ 426330 w 506250"/>
              <a:gd name="connsiteY40" fmla="*/ 108338 h 523125"/>
              <a:gd name="connsiteX41" fmla="*/ 442783 w 506250"/>
              <a:gd name="connsiteY41" fmla="*/ 100440 h 523125"/>
              <a:gd name="connsiteX42" fmla="*/ 460013 w 506250"/>
              <a:gd name="connsiteY42" fmla="*/ 106498 h 523125"/>
              <a:gd name="connsiteX43" fmla="*/ 514586 w 506250"/>
              <a:gd name="connsiteY43" fmla="*/ 155486 h 523125"/>
              <a:gd name="connsiteX44" fmla="*/ 516409 w 506250"/>
              <a:gd name="connsiteY44" fmla="*/ 189169 h 523125"/>
              <a:gd name="connsiteX45" fmla="*/ 498656 w 506250"/>
              <a:gd name="connsiteY45" fmla="*/ 173205 h 523125"/>
              <a:gd name="connsiteX46" fmla="*/ 444099 w 506250"/>
              <a:gd name="connsiteY46" fmla="*/ 124234 h 523125"/>
              <a:gd name="connsiteX47" fmla="*/ 428288 w 506250"/>
              <a:gd name="connsiteY47" fmla="*/ 141818 h 523125"/>
              <a:gd name="connsiteX48" fmla="*/ 482861 w 506250"/>
              <a:gd name="connsiteY48" fmla="*/ 190806 h 523125"/>
              <a:gd name="connsiteX49" fmla="*/ 498656 w 506250"/>
              <a:gd name="connsiteY49" fmla="*/ 173205 h 523125"/>
              <a:gd name="connsiteX50" fmla="*/ 153748 w 506250"/>
              <a:gd name="connsiteY50" fmla="*/ 412223 h 523125"/>
              <a:gd name="connsiteX51" fmla="*/ 243844 w 506250"/>
              <a:gd name="connsiteY51" fmla="*/ 493071 h 523125"/>
              <a:gd name="connsiteX52" fmla="*/ 137363 w 506250"/>
              <a:gd name="connsiteY52" fmla="*/ 536693 h 523125"/>
              <a:gd name="connsiteX53" fmla="*/ 125280 w 506250"/>
              <a:gd name="connsiteY53" fmla="*/ 534600 h 523125"/>
              <a:gd name="connsiteX54" fmla="*/ 121888 w 506250"/>
              <a:gd name="connsiteY54" fmla="*/ 522804 h 523125"/>
              <a:gd name="connsiteX55" fmla="*/ 153748 w 506250"/>
              <a:gd name="connsiteY55" fmla="*/ 412223 h 523125"/>
              <a:gd name="connsiteX56" fmla="*/ 161983 w 506250"/>
              <a:gd name="connsiteY56" fmla="*/ 440944 h 523125"/>
              <a:gd name="connsiteX57" fmla="*/ 149799 w 506250"/>
              <a:gd name="connsiteY57" fmla="*/ 483249 h 523125"/>
              <a:gd name="connsiteX58" fmla="*/ 173610 w 506250"/>
              <a:gd name="connsiteY58" fmla="*/ 504630 h 523125"/>
              <a:gd name="connsiteX59" fmla="*/ 214313 w 506250"/>
              <a:gd name="connsiteY59" fmla="*/ 487991 h 523125"/>
              <a:gd name="connsiteX60" fmla="*/ 161983 w 506250"/>
              <a:gd name="connsiteY60" fmla="*/ 440944 h 523125"/>
              <a:gd name="connsiteX61" fmla="*/ 131102 w 506250"/>
              <a:gd name="connsiteY61" fmla="*/ 409809 h 523125"/>
              <a:gd name="connsiteX62" fmla="*/ 120589 w 506250"/>
              <a:gd name="connsiteY62" fmla="*/ 446293 h 523125"/>
              <a:gd name="connsiteX63" fmla="*/ 40719 w 506250"/>
              <a:gd name="connsiteY63" fmla="*/ 446293 h 523125"/>
              <a:gd name="connsiteX64" fmla="*/ 0 w 506250"/>
              <a:gd name="connsiteY64" fmla="*/ 405591 h 523125"/>
              <a:gd name="connsiteX65" fmla="*/ 0 w 506250"/>
              <a:gd name="connsiteY65" fmla="*/ 109569 h 523125"/>
              <a:gd name="connsiteX66" fmla="*/ 40719 w 506250"/>
              <a:gd name="connsiteY66" fmla="*/ 68850 h 523125"/>
              <a:gd name="connsiteX67" fmla="*/ 90332 w 506250"/>
              <a:gd name="connsiteY67" fmla="*/ 68850 h 523125"/>
              <a:gd name="connsiteX68" fmla="*/ 90332 w 506250"/>
              <a:gd name="connsiteY68" fmla="*/ 65914 h 523125"/>
              <a:gd name="connsiteX69" fmla="*/ 105351 w 506250"/>
              <a:gd name="connsiteY69" fmla="*/ 50895 h 523125"/>
              <a:gd name="connsiteX70" fmla="*/ 117838 w 506250"/>
              <a:gd name="connsiteY70" fmla="*/ 50895 h 523125"/>
              <a:gd name="connsiteX71" fmla="*/ 117450 w 506250"/>
              <a:gd name="connsiteY71" fmla="*/ 44904 h 523125"/>
              <a:gd name="connsiteX72" fmla="*/ 162354 w 506250"/>
              <a:gd name="connsiteY72" fmla="*/ 0 h 523125"/>
              <a:gd name="connsiteX73" fmla="*/ 207259 w 506250"/>
              <a:gd name="connsiteY73" fmla="*/ 44904 h 523125"/>
              <a:gd name="connsiteX74" fmla="*/ 206871 w 506250"/>
              <a:gd name="connsiteY74" fmla="*/ 50878 h 523125"/>
              <a:gd name="connsiteX75" fmla="*/ 219510 w 506250"/>
              <a:gd name="connsiteY75" fmla="*/ 50878 h 523125"/>
              <a:gd name="connsiteX76" fmla="*/ 234529 w 506250"/>
              <a:gd name="connsiteY76" fmla="*/ 65897 h 523125"/>
              <a:gd name="connsiteX77" fmla="*/ 234529 w 506250"/>
              <a:gd name="connsiteY77" fmla="*/ 68833 h 523125"/>
              <a:gd name="connsiteX78" fmla="*/ 282943 w 506250"/>
              <a:gd name="connsiteY78" fmla="*/ 68833 h 523125"/>
              <a:gd name="connsiteX79" fmla="*/ 323663 w 506250"/>
              <a:gd name="connsiteY79" fmla="*/ 109553 h 523125"/>
              <a:gd name="connsiteX80" fmla="*/ 323663 w 506250"/>
              <a:gd name="connsiteY80" fmla="*/ 187684 h 523125"/>
              <a:gd name="connsiteX81" fmla="*/ 287753 w 506250"/>
              <a:gd name="connsiteY81" fmla="*/ 227711 h 523125"/>
              <a:gd name="connsiteX82" fmla="*/ 287753 w 506250"/>
              <a:gd name="connsiteY82" fmla="*/ 126664 h 523125"/>
              <a:gd name="connsiteX83" fmla="*/ 266423 w 506250"/>
              <a:gd name="connsiteY83" fmla="*/ 105317 h 523125"/>
              <a:gd name="connsiteX84" fmla="*/ 234512 w 506250"/>
              <a:gd name="connsiteY84" fmla="*/ 105317 h 523125"/>
              <a:gd name="connsiteX85" fmla="*/ 234512 w 506250"/>
              <a:gd name="connsiteY85" fmla="*/ 125584 h 523125"/>
              <a:gd name="connsiteX86" fmla="*/ 219493 w 506250"/>
              <a:gd name="connsiteY86" fmla="*/ 140603 h 523125"/>
              <a:gd name="connsiteX87" fmla="*/ 105368 w 506250"/>
              <a:gd name="connsiteY87" fmla="*/ 140603 h 523125"/>
              <a:gd name="connsiteX88" fmla="*/ 90349 w 506250"/>
              <a:gd name="connsiteY88" fmla="*/ 125584 h 523125"/>
              <a:gd name="connsiteX89" fmla="*/ 90349 w 506250"/>
              <a:gd name="connsiteY89" fmla="*/ 105317 h 523125"/>
              <a:gd name="connsiteX90" fmla="*/ 57848 w 506250"/>
              <a:gd name="connsiteY90" fmla="*/ 105317 h 523125"/>
              <a:gd name="connsiteX91" fmla="*/ 36501 w 506250"/>
              <a:gd name="connsiteY91" fmla="*/ 126664 h 523125"/>
              <a:gd name="connsiteX92" fmla="*/ 36501 w 506250"/>
              <a:gd name="connsiteY92" fmla="*/ 388463 h 523125"/>
              <a:gd name="connsiteX93" fmla="*/ 57848 w 506250"/>
              <a:gd name="connsiteY93" fmla="*/ 409809 h 523125"/>
              <a:gd name="connsiteX94" fmla="*/ 131102 w 506250"/>
              <a:gd name="connsiteY94" fmla="*/ 409809 h 523125"/>
              <a:gd name="connsiteX95" fmla="*/ 144399 w 506250"/>
              <a:gd name="connsiteY95" fmla="*/ 44904 h 523125"/>
              <a:gd name="connsiteX96" fmla="*/ 145429 w 506250"/>
              <a:gd name="connsiteY96" fmla="*/ 50895 h 523125"/>
              <a:gd name="connsiteX97" fmla="*/ 179263 w 506250"/>
              <a:gd name="connsiteY97" fmla="*/ 50895 h 523125"/>
              <a:gd name="connsiteX98" fmla="*/ 180309 w 506250"/>
              <a:gd name="connsiteY98" fmla="*/ 44904 h 523125"/>
              <a:gd name="connsiteX99" fmla="*/ 162354 w 506250"/>
              <a:gd name="connsiteY99" fmla="*/ 26933 h 523125"/>
              <a:gd name="connsiteX100" fmla="*/ 144399 w 506250"/>
              <a:gd name="connsiteY100" fmla="*/ 44904 h 523125"/>
              <a:gd name="connsiteX101" fmla="*/ 244738 w 506250"/>
              <a:gd name="connsiteY101" fmla="*/ 275754 h 523125"/>
              <a:gd name="connsiteX102" fmla="*/ 261461 w 506250"/>
              <a:gd name="connsiteY102" fmla="*/ 257108 h 523125"/>
              <a:gd name="connsiteX103" fmla="*/ 243506 w 506250"/>
              <a:gd name="connsiteY103" fmla="*/ 239321 h 523125"/>
              <a:gd name="connsiteX104" fmla="*/ 81878 w 506250"/>
              <a:gd name="connsiteY104" fmla="*/ 239321 h 523125"/>
              <a:gd name="connsiteX105" fmla="*/ 63906 w 506250"/>
              <a:gd name="connsiteY105" fmla="*/ 257580 h 523125"/>
              <a:gd name="connsiteX106" fmla="*/ 81878 w 506250"/>
              <a:gd name="connsiteY106" fmla="*/ 275822 h 523125"/>
              <a:gd name="connsiteX107" fmla="*/ 243489 w 506250"/>
              <a:gd name="connsiteY107" fmla="*/ 275822 h 523125"/>
              <a:gd name="connsiteX108" fmla="*/ 244738 w 506250"/>
              <a:gd name="connsiteY108" fmla="*/ 275754 h 523125"/>
              <a:gd name="connsiteX109" fmla="*/ 63906 w 506250"/>
              <a:gd name="connsiteY109" fmla="*/ 317098 h 523125"/>
              <a:gd name="connsiteX110" fmla="*/ 81878 w 506250"/>
              <a:gd name="connsiteY110" fmla="*/ 335019 h 523125"/>
              <a:gd name="connsiteX111" fmla="*/ 191599 w 506250"/>
              <a:gd name="connsiteY111" fmla="*/ 335019 h 523125"/>
              <a:gd name="connsiteX112" fmla="*/ 223779 w 506250"/>
              <a:gd name="connsiteY112" fmla="*/ 299143 h 523125"/>
              <a:gd name="connsiteX113" fmla="*/ 81878 w 506250"/>
              <a:gd name="connsiteY113" fmla="*/ 299143 h 523125"/>
              <a:gd name="connsiteX114" fmla="*/ 63906 w 506250"/>
              <a:gd name="connsiteY114" fmla="*/ 317098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506250" h="523125">
                <a:moveTo>
                  <a:pt x="261461" y="198028"/>
                </a:moveTo>
                <a:cubicBezTo>
                  <a:pt x="261461" y="207951"/>
                  <a:pt x="253429" y="215983"/>
                  <a:pt x="243489" y="215983"/>
                </a:cubicBezTo>
                <a:lnTo>
                  <a:pt x="81878" y="215983"/>
                </a:lnTo>
                <a:cubicBezTo>
                  <a:pt x="71955" y="215983"/>
                  <a:pt x="63906" y="207951"/>
                  <a:pt x="63906" y="198028"/>
                </a:cubicBezTo>
                <a:cubicBezTo>
                  <a:pt x="63906" y="188123"/>
                  <a:pt x="71955" y="180090"/>
                  <a:pt x="81878" y="180090"/>
                </a:cubicBezTo>
                <a:lnTo>
                  <a:pt x="243489" y="180090"/>
                </a:lnTo>
                <a:cubicBezTo>
                  <a:pt x="253446" y="180090"/>
                  <a:pt x="261461" y="188123"/>
                  <a:pt x="261461" y="198028"/>
                </a:cubicBezTo>
                <a:close/>
                <a:moveTo>
                  <a:pt x="355624" y="187093"/>
                </a:moveTo>
                <a:lnTo>
                  <a:pt x="445770" y="267941"/>
                </a:lnTo>
                <a:lnTo>
                  <a:pt x="254627" y="481022"/>
                </a:lnTo>
                <a:lnTo>
                  <a:pt x="164514" y="400174"/>
                </a:lnTo>
                <a:lnTo>
                  <a:pt x="355624" y="187093"/>
                </a:lnTo>
                <a:close/>
                <a:moveTo>
                  <a:pt x="330126" y="273173"/>
                </a:moveTo>
                <a:lnTo>
                  <a:pt x="329552" y="272666"/>
                </a:lnTo>
                <a:cubicBezTo>
                  <a:pt x="327426" y="270743"/>
                  <a:pt x="324624" y="269764"/>
                  <a:pt x="321773" y="269916"/>
                </a:cubicBezTo>
                <a:cubicBezTo>
                  <a:pt x="318938" y="270068"/>
                  <a:pt x="316254" y="271350"/>
                  <a:pt x="314364" y="273476"/>
                </a:cubicBezTo>
                <a:lnTo>
                  <a:pt x="211781" y="387838"/>
                </a:lnTo>
                <a:cubicBezTo>
                  <a:pt x="207512" y="392563"/>
                  <a:pt x="207917" y="399870"/>
                  <a:pt x="212659" y="404123"/>
                </a:cubicBezTo>
                <a:cubicBezTo>
                  <a:pt x="214785" y="406046"/>
                  <a:pt x="217569" y="407042"/>
                  <a:pt x="220438" y="406873"/>
                </a:cubicBezTo>
                <a:cubicBezTo>
                  <a:pt x="223273" y="406704"/>
                  <a:pt x="225956" y="405439"/>
                  <a:pt x="227863" y="403296"/>
                </a:cubicBezTo>
                <a:lnTo>
                  <a:pt x="330953" y="288377"/>
                </a:lnTo>
                <a:cubicBezTo>
                  <a:pt x="334918" y="283973"/>
                  <a:pt x="334547" y="277138"/>
                  <a:pt x="330126" y="273173"/>
                </a:cubicBezTo>
                <a:close/>
                <a:moveTo>
                  <a:pt x="351422" y="232048"/>
                </a:moveTo>
                <a:lnTo>
                  <a:pt x="346343" y="237718"/>
                </a:lnTo>
                <a:cubicBezTo>
                  <a:pt x="344453" y="239844"/>
                  <a:pt x="343457" y="242646"/>
                  <a:pt x="343609" y="245498"/>
                </a:cubicBezTo>
                <a:cubicBezTo>
                  <a:pt x="343761" y="248349"/>
                  <a:pt x="345043" y="251033"/>
                  <a:pt x="347169" y="252939"/>
                </a:cubicBezTo>
                <a:lnTo>
                  <a:pt x="347760" y="253463"/>
                </a:lnTo>
                <a:cubicBezTo>
                  <a:pt x="349886" y="255369"/>
                  <a:pt x="352688" y="256348"/>
                  <a:pt x="355539" y="256196"/>
                </a:cubicBezTo>
                <a:cubicBezTo>
                  <a:pt x="358391" y="256044"/>
                  <a:pt x="361058" y="254762"/>
                  <a:pt x="362964" y="252636"/>
                </a:cubicBezTo>
                <a:lnTo>
                  <a:pt x="375233" y="238950"/>
                </a:lnTo>
                <a:lnTo>
                  <a:pt x="366626" y="231238"/>
                </a:lnTo>
                <a:cubicBezTo>
                  <a:pt x="362205" y="227256"/>
                  <a:pt x="355388" y="227627"/>
                  <a:pt x="351422" y="232048"/>
                </a:cubicBezTo>
                <a:close/>
                <a:moveTo>
                  <a:pt x="364314" y="177356"/>
                </a:moveTo>
                <a:lnTo>
                  <a:pt x="454444" y="258204"/>
                </a:lnTo>
                <a:lnTo>
                  <a:pt x="476584" y="233533"/>
                </a:lnTo>
                <a:lnTo>
                  <a:pt x="386471" y="152685"/>
                </a:lnTo>
                <a:lnTo>
                  <a:pt x="364314" y="177356"/>
                </a:lnTo>
                <a:close/>
                <a:moveTo>
                  <a:pt x="516409" y="189169"/>
                </a:moveTo>
                <a:lnTo>
                  <a:pt x="484734" y="224488"/>
                </a:lnTo>
                <a:lnTo>
                  <a:pt x="394605" y="143657"/>
                </a:lnTo>
                <a:lnTo>
                  <a:pt x="426330" y="108338"/>
                </a:lnTo>
                <a:cubicBezTo>
                  <a:pt x="430498" y="103613"/>
                  <a:pt x="436455" y="100778"/>
                  <a:pt x="442783" y="100440"/>
                </a:cubicBezTo>
                <a:cubicBezTo>
                  <a:pt x="449111" y="100086"/>
                  <a:pt x="455304" y="102279"/>
                  <a:pt x="460013" y="106498"/>
                </a:cubicBezTo>
                <a:lnTo>
                  <a:pt x="514586" y="155486"/>
                </a:lnTo>
                <a:cubicBezTo>
                  <a:pt x="524374" y="164278"/>
                  <a:pt x="525201" y="179364"/>
                  <a:pt x="516409" y="189169"/>
                </a:cubicBezTo>
                <a:close/>
                <a:moveTo>
                  <a:pt x="498656" y="173205"/>
                </a:moveTo>
                <a:lnTo>
                  <a:pt x="444099" y="124234"/>
                </a:lnTo>
                <a:lnTo>
                  <a:pt x="428288" y="141818"/>
                </a:lnTo>
                <a:lnTo>
                  <a:pt x="482861" y="190806"/>
                </a:lnTo>
                <a:lnTo>
                  <a:pt x="498656" y="173205"/>
                </a:lnTo>
                <a:close/>
                <a:moveTo>
                  <a:pt x="153748" y="412223"/>
                </a:moveTo>
                <a:lnTo>
                  <a:pt x="243844" y="493071"/>
                </a:lnTo>
                <a:lnTo>
                  <a:pt x="137363" y="536693"/>
                </a:lnTo>
                <a:cubicBezTo>
                  <a:pt x="133262" y="538363"/>
                  <a:pt x="128571" y="537553"/>
                  <a:pt x="125280" y="534600"/>
                </a:cubicBezTo>
                <a:cubicBezTo>
                  <a:pt x="121973" y="531613"/>
                  <a:pt x="120673" y="527057"/>
                  <a:pt x="121888" y="522804"/>
                </a:cubicBezTo>
                <a:lnTo>
                  <a:pt x="153748" y="412223"/>
                </a:lnTo>
                <a:close/>
                <a:moveTo>
                  <a:pt x="161983" y="440944"/>
                </a:moveTo>
                <a:lnTo>
                  <a:pt x="149799" y="483249"/>
                </a:lnTo>
                <a:lnTo>
                  <a:pt x="173610" y="504630"/>
                </a:lnTo>
                <a:lnTo>
                  <a:pt x="214313" y="487991"/>
                </a:lnTo>
                <a:lnTo>
                  <a:pt x="161983" y="440944"/>
                </a:lnTo>
                <a:close/>
                <a:moveTo>
                  <a:pt x="131102" y="409809"/>
                </a:moveTo>
                <a:lnTo>
                  <a:pt x="120589" y="446293"/>
                </a:lnTo>
                <a:lnTo>
                  <a:pt x="40719" y="446293"/>
                </a:lnTo>
                <a:cubicBezTo>
                  <a:pt x="18242" y="446293"/>
                  <a:pt x="0" y="428068"/>
                  <a:pt x="0" y="405591"/>
                </a:cubicBezTo>
                <a:lnTo>
                  <a:pt x="0" y="109569"/>
                </a:lnTo>
                <a:cubicBezTo>
                  <a:pt x="0" y="87092"/>
                  <a:pt x="18225" y="68850"/>
                  <a:pt x="40719" y="68850"/>
                </a:cubicBezTo>
                <a:lnTo>
                  <a:pt x="90332" y="68850"/>
                </a:lnTo>
                <a:lnTo>
                  <a:pt x="90332" y="65914"/>
                </a:lnTo>
                <a:cubicBezTo>
                  <a:pt x="90332" y="57611"/>
                  <a:pt x="97065" y="50895"/>
                  <a:pt x="105351" y="50895"/>
                </a:cubicBezTo>
                <a:lnTo>
                  <a:pt x="117838" y="50895"/>
                </a:lnTo>
                <a:cubicBezTo>
                  <a:pt x="117585" y="49089"/>
                  <a:pt x="117450" y="46929"/>
                  <a:pt x="117450" y="44904"/>
                </a:cubicBezTo>
                <a:cubicBezTo>
                  <a:pt x="117450" y="20149"/>
                  <a:pt x="137582" y="0"/>
                  <a:pt x="162354" y="0"/>
                </a:cubicBezTo>
                <a:cubicBezTo>
                  <a:pt x="187144" y="0"/>
                  <a:pt x="207259" y="20149"/>
                  <a:pt x="207259" y="44904"/>
                </a:cubicBezTo>
                <a:cubicBezTo>
                  <a:pt x="207259" y="46929"/>
                  <a:pt x="207090" y="49089"/>
                  <a:pt x="206871" y="50878"/>
                </a:cubicBezTo>
                <a:lnTo>
                  <a:pt x="219510" y="50878"/>
                </a:lnTo>
                <a:cubicBezTo>
                  <a:pt x="227813" y="50878"/>
                  <a:pt x="234529" y="57611"/>
                  <a:pt x="234529" y="65897"/>
                </a:cubicBezTo>
                <a:lnTo>
                  <a:pt x="234529" y="68833"/>
                </a:lnTo>
                <a:lnTo>
                  <a:pt x="282943" y="68833"/>
                </a:lnTo>
                <a:cubicBezTo>
                  <a:pt x="305421" y="68833"/>
                  <a:pt x="323663" y="87075"/>
                  <a:pt x="323663" y="109553"/>
                </a:cubicBezTo>
                <a:lnTo>
                  <a:pt x="323663" y="187684"/>
                </a:lnTo>
                <a:lnTo>
                  <a:pt x="287753" y="227711"/>
                </a:lnTo>
                <a:lnTo>
                  <a:pt x="287753" y="126664"/>
                </a:lnTo>
                <a:cubicBezTo>
                  <a:pt x="287753" y="114868"/>
                  <a:pt x="278201" y="105317"/>
                  <a:pt x="266423" y="105317"/>
                </a:cubicBezTo>
                <a:lnTo>
                  <a:pt x="234512" y="105317"/>
                </a:lnTo>
                <a:lnTo>
                  <a:pt x="234512" y="125584"/>
                </a:lnTo>
                <a:cubicBezTo>
                  <a:pt x="234512" y="133869"/>
                  <a:pt x="227779" y="140603"/>
                  <a:pt x="219493" y="140603"/>
                </a:cubicBezTo>
                <a:lnTo>
                  <a:pt x="105368" y="140603"/>
                </a:lnTo>
                <a:cubicBezTo>
                  <a:pt x="97065" y="140603"/>
                  <a:pt x="90349" y="133869"/>
                  <a:pt x="90349" y="125584"/>
                </a:cubicBezTo>
                <a:lnTo>
                  <a:pt x="90349" y="105317"/>
                </a:lnTo>
                <a:lnTo>
                  <a:pt x="57848" y="105317"/>
                </a:lnTo>
                <a:cubicBezTo>
                  <a:pt x="46052" y="105317"/>
                  <a:pt x="36501" y="114885"/>
                  <a:pt x="36501" y="126664"/>
                </a:cubicBezTo>
                <a:lnTo>
                  <a:pt x="36501" y="388463"/>
                </a:lnTo>
                <a:cubicBezTo>
                  <a:pt x="36501" y="400275"/>
                  <a:pt x="46069" y="409809"/>
                  <a:pt x="57848" y="409809"/>
                </a:cubicBezTo>
                <a:lnTo>
                  <a:pt x="131102" y="409809"/>
                </a:lnTo>
                <a:close/>
                <a:moveTo>
                  <a:pt x="144399" y="44904"/>
                </a:moveTo>
                <a:cubicBezTo>
                  <a:pt x="144399" y="46997"/>
                  <a:pt x="144788" y="49089"/>
                  <a:pt x="145429" y="50895"/>
                </a:cubicBezTo>
                <a:lnTo>
                  <a:pt x="179263" y="50895"/>
                </a:lnTo>
                <a:cubicBezTo>
                  <a:pt x="179938" y="49089"/>
                  <a:pt x="180309" y="47014"/>
                  <a:pt x="180309" y="44904"/>
                </a:cubicBezTo>
                <a:cubicBezTo>
                  <a:pt x="180309" y="34999"/>
                  <a:pt x="172260" y="26933"/>
                  <a:pt x="162354" y="26933"/>
                </a:cubicBezTo>
                <a:cubicBezTo>
                  <a:pt x="152449" y="26933"/>
                  <a:pt x="144399" y="34999"/>
                  <a:pt x="144399" y="44904"/>
                </a:cubicBezTo>
                <a:close/>
                <a:moveTo>
                  <a:pt x="244738" y="275754"/>
                </a:moveTo>
                <a:lnTo>
                  <a:pt x="261461" y="257108"/>
                </a:lnTo>
                <a:cubicBezTo>
                  <a:pt x="261225" y="247388"/>
                  <a:pt x="253294" y="239321"/>
                  <a:pt x="243506" y="239321"/>
                </a:cubicBezTo>
                <a:lnTo>
                  <a:pt x="81878" y="239321"/>
                </a:lnTo>
                <a:cubicBezTo>
                  <a:pt x="71955" y="239321"/>
                  <a:pt x="63906" y="247641"/>
                  <a:pt x="63906" y="257580"/>
                </a:cubicBezTo>
                <a:cubicBezTo>
                  <a:pt x="63906" y="267486"/>
                  <a:pt x="71955" y="275822"/>
                  <a:pt x="81878" y="275822"/>
                </a:cubicBezTo>
                <a:lnTo>
                  <a:pt x="243489" y="275822"/>
                </a:lnTo>
                <a:cubicBezTo>
                  <a:pt x="243911" y="275805"/>
                  <a:pt x="244333" y="275771"/>
                  <a:pt x="244738" y="275754"/>
                </a:cubicBezTo>
                <a:close/>
                <a:moveTo>
                  <a:pt x="63906" y="317098"/>
                </a:moveTo>
                <a:cubicBezTo>
                  <a:pt x="63906" y="327021"/>
                  <a:pt x="71955" y="335019"/>
                  <a:pt x="81878" y="335019"/>
                </a:cubicBezTo>
                <a:lnTo>
                  <a:pt x="191599" y="335019"/>
                </a:lnTo>
                <a:lnTo>
                  <a:pt x="223779" y="299143"/>
                </a:lnTo>
                <a:lnTo>
                  <a:pt x="81878" y="299143"/>
                </a:lnTo>
                <a:cubicBezTo>
                  <a:pt x="71955" y="299143"/>
                  <a:pt x="63906" y="307176"/>
                  <a:pt x="63906" y="317098"/>
                </a:cubicBezTo>
                <a:close/>
              </a:path>
            </a:pathLst>
          </a:custGeom>
          <a:solidFill>
            <a:schemeClr val="tx2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88" name="图形 125">
            <a:extLst>
              <a:ext uri="{FF2B5EF4-FFF2-40B4-BE49-F238E27FC236}">
                <a16:creationId xmlns:a16="http://schemas.microsoft.com/office/drawing/2014/main" id="{6E0925A2-D0FB-4382-BE28-14BDE603D3AE}"/>
              </a:ext>
            </a:extLst>
          </p:cNvPr>
          <p:cNvSpPr>
            <a:spLocks noChangeAspect="1"/>
          </p:cNvSpPr>
          <p:nvPr/>
        </p:nvSpPr>
        <p:spPr>
          <a:xfrm>
            <a:off x="9401672" y="2866112"/>
            <a:ext cx="640800" cy="640800"/>
          </a:xfrm>
          <a:custGeom>
            <a:avLst/>
            <a:gdLst>
              <a:gd name="connsiteX0" fmla="*/ 529920 w 523125"/>
              <a:gd name="connsiteY0" fmla="*/ 167026 h 523125"/>
              <a:gd name="connsiteX1" fmla="*/ 419962 w 523125"/>
              <a:gd name="connsiteY1" fmla="*/ 273068 h 523125"/>
              <a:gd name="connsiteX2" fmla="*/ 397400 w 523125"/>
              <a:gd name="connsiteY2" fmla="*/ 249139 h 523125"/>
              <a:gd name="connsiteX3" fmla="*/ 480628 w 523125"/>
              <a:gd name="connsiteY3" fmla="*/ 168882 h 523125"/>
              <a:gd name="connsiteX4" fmla="*/ 481134 w 523125"/>
              <a:gd name="connsiteY4" fmla="*/ 140262 h 523125"/>
              <a:gd name="connsiteX5" fmla="*/ 406817 w 523125"/>
              <a:gd name="connsiteY5" fmla="*/ 63211 h 523125"/>
              <a:gd name="connsiteX6" fmla="*/ 392608 w 523125"/>
              <a:gd name="connsiteY6" fmla="*/ 57034 h 523125"/>
              <a:gd name="connsiteX7" fmla="*/ 378197 w 523125"/>
              <a:gd name="connsiteY7" fmla="*/ 62688 h 523125"/>
              <a:gd name="connsiteX8" fmla="*/ 312603 w 523125"/>
              <a:gd name="connsiteY8" fmla="*/ 125918 h 523125"/>
              <a:gd name="connsiteX9" fmla="*/ 369557 w 523125"/>
              <a:gd name="connsiteY9" fmla="*/ 184896 h 523125"/>
              <a:gd name="connsiteX10" fmla="*/ 368966 w 523125"/>
              <a:gd name="connsiteY10" fmla="*/ 202548 h 523125"/>
              <a:gd name="connsiteX11" fmla="*/ 356276 w 523125"/>
              <a:gd name="connsiteY11" fmla="*/ 205467 h 523125"/>
              <a:gd name="connsiteX12" fmla="*/ 273656 w 523125"/>
              <a:gd name="connsiteY12" fmla="*/ 117869 h 523125"/>
              <a:gd name="connsiteX13" fmla="*/ 381757 w 523125"/>
              <a:gd name="connsiteY13" fmla="*/ 13531 h 523125"/>
              <a:gd name="connsiteX14" fmla="*/ 405146 w 523125"/>
              <a:gd name="connsiteY14" fmla="*/ 14155 h 523125"/>
              <a:gd name="connsiteX15" fmla="*/ 530105 w 523125"/>
              <a:gd name="connsiteY15" fmla="*/ 143688 h 523125"/>
              <a:gd name="connsiteX16" fmla="*/ 529920 w 523125"/>
              <a:gd name="connsiteY16" fmla="*/ 167026 h 523125"/>
              <a:gd name="connsiteX17" fmla="*/ 156594 w 523125"/>
              <a:gd name="connsiteY17" fmla="*/ 481424 h 523125"/>
              <a:gd name="connsiteX18" fmla="*/ 142217 w 523125"/>
              <a:gd name="connsiteY18" fmla="*/ 487060 h 523125"/>
              <a:gd name="connsiteX19" fmla="*/ 127974 w 523125"/>
              <a:gd name="connsiteY19" fmla="*/ 480901 h 523125"/>
              <a:gd name="connsiteX20" fmla="*/ 53673 w 523125"/>
              <a:gd name="connsiteY20" fmla="*/ 403816 h 523125"/>
              <a:gd name="connsiteX21" fmla="*/ 54180 w 523125"/>
              <a:gd name="connsiteY21" fmla="*/ 375246 h 523125"/>
              <a:gd name="connsiteX22" fmla="*/ 88352 w 523125"/>
              <a:gd name="connsiteY22" fmla="*/ 410734 h 523125"/>
              <a:gd name="connsiteX23" fmla="*/ 105665 w 523125"/>
              <a:gd name="connsiteY23" fmla="*/ 411089 h 523125"/>
              <a:gd name="connsiteX24" fmla="*/ 105918 w 523125"/>
              <a:gd name="connsiteY24" fmla="*/ 393809 h 523125"/>
              <a:gd name="connsiteX25" fmla="*/ 71797 w 523125"/>
              <a:gd name="connsiteY25" fmla="*/ 358253 h 523125"/>
              <a:gd name="connsiteX26" fmla="*/ 80893 w 523125"/>
              <a:gd name="connsiteY26" fmla="*/ 349461 h 523125"/>
              <a:gd name="connsiteX27" fmla="*/ 115065 w 523125"/>
              <a:gd name="connsiteY27" fmla="*/ 384966 h 523125"/>
              <a:gd name="connsiteX28" fmla="*/ 132378 w 523125"/>
              <a:gd name="connsiteY28" fmla="*/ 385321 h 523125"/>
              <a:gd name="connsiteX29" fmla="*/ 132632 w 523125"/>
              <a:gd name="connsiteY29" fmla="*/ 368024 h 523125"/>
              <a:gd name="connsiteX30" fmla="*/ 98477 w 523125"/>
              <a:gd name="connsiteY30" fmla="*/ 332569 h 523125"/>
              <a:gd name="connsiteX31" fmla="*/ 107589 w 523125"/>
              <a:gd name="connsiteY31" fmla="*/ 323778 h 523125"/>
              <a:gd name="connsiteX32" fmla="*/ 141727 w 523125"/>
              <a:gd name="connsiteY32" fmla="*/ 359232 h 523125"/>
              <a:gd name="connsiteX33" fmla="*/ 159041 w 523125"/>
              <a:gd name="connsiteY33" fmla="*/ 359586 h 523125"/>
              <a:gd name="connsiteX34" fmla="*/ 159345 w 523125"/>
              <a:gd name="connsiteY34" fmla="*/ 342273 h 523125"/>
              <a:gd name="connsiteX35" fmla="*/ 125173 w 523125"/>
              <a:gd name="connsiteY35" fmla="*/ 306818 h 523125"/>
              <a:gd name="connsiteX36" fmla="*/ 134268 w 523125"/>
              <a:gd name="connsiteY36" fmla="*/ 298026 h 523125"/>
              <a:gd name="connsiteX37" fmla="*/ 168440 w 523125"/>
              <a:gd name="connsiteY37" fmla="*/ 333464 h 523125"/>
              <a:gd name="connsiteX38" fmla="*/ 185754 w 523125"/>
              <a:gd name="connsiteY38" fmla="*/ 333818 h 523125"/>
              <a:gd name="connsiteX39" fmla="*/ 189213 w 523125"/>
              <a:gd name="connsiteY39" fmla="*/ 327608 h 523125"/>
              <a:gd name="connsiteX40" fmla="*/ 125949 w 523125"/>
              <a:gd name="connsiteY40" fmla="*/ 260446 h 523125"/>
              <a:gd name="connsiteX41" fmla="*/ 4888 w 523125"/>
              <a:gd name="connsiteY41" fmla="*/ 377119 h 523125"/>
              <a:gd name="connsiteX42" fmla="*/ 4668 w 523125"/>
              <a:gd name="connsiteY42" fmla="*/ 400458 h 523125"/>
              <a:gd name="connsiteX43" fmla="*/ 129628 w 523125"/>
              <a:gd name="connsiteY43" fmla="*/ 530058 h 523125"/>
              <a:gd name="connsiteX44" fmla="*/ 152949 w 523125"/>
              <a:gd name="connsiteY44" fmla="*/ 530615 h 523125"/>
              <a:gd name="connsiteX45" fmla="*/ 272205 w 523125"/>
              <a:gd name="connsiteY45" fmla="*/ 415645 h 523125"/>
              <a:gd name="connsiteX46" fmla="*/ 249660 w 523125"/>
              <a:gd name="connsiteY46" fmla="*/ 391733 h 523125"/>
              <a:gd name="connsiteX47" fmla="*/ 156594 w 523125"/>
              <a:gd name="connsiteY47" fmla="*/ 481424 h 523125"/>
              <a:gd name="connsiteX48" fmla="*/ 374940 w 523125"/>
              <a:gd name="connsiteY48" fmla="*/ 162925 h 523125"/>
              <a:gd name="connsiteX49" fmla="*/ 375986 w 523125"/>
              <a:gd name="connsiteY49" fmla="*/ 104841 h 523125"/>
              <a:gd name="connsiteX50" fmla="*/ 434036 w 523125"/>
              <a:gd name="connsiteY50" fmla="*/ 105871 h 523125"/>
              <a:gd name="connsiteX51" fmla="*/ 432990 w 523125"/>
              <a:gd name="connsiteY51" fmla="*/ 163954 h 523125"/>
              <a:gd name="connsiteX52" fmla="*/ 374940 w 523125"/>
              <a:gd name="connsiteY52" fmla="*/ 162925 h 523125"/>
              <a:gd name="connsiteX53" fmla="*/ 392574 w 523125"/>
              <a:gd name="connsiteY53" fmla="*/ 145915 h 523125"/>
              <a:gd name="connsiteX54" fmla="*/ 415980 w 523125"/>
              <a:gd name="connsiteY54" fmla="*/ 146303 h 523125"/>
              <a:gd name="connsiteX55" fmla="*/ 416368 w 523125"/>
              <a:gd name="connsiteY55" fmla="*/ 122931 h 523125"/>
              <a:gd name="connsiteX56" fmla="*/ 392996 w 523125"/>
              <a:gd name="connsiteY56" fmla="*/ 122493 h 523125"/>
              <a:gd name="connsiteX57" fmla="*/ 392574 w 523125"/>
              <a:gd name="connsiteY57" fmla="*/ 145915 h 523125"/>
              <a:gd name="connsiteX58" fmla="*/ 458927 w 523125"/>
              <a:gd name="connsiteY58" fmla="*/ 356329 h 523125"/>
              <a:gd name="connsiteX59" fmla="*/ 351382 w 523125"/>
              <a:gd name="connsiteY59" fmla="*/ 457664 h 523125"/>
              <a:gd name="connsiteX60" fmla="*/ 111723 w 523125"/>
              <a:gd name="connsiteY60" fmla="*/ 203358 h 523125"/>
              <a:gd name="connsiteX61" fmla="*/ 219302 w 523125"/>
              <a:gd name="connsiteY61" fmla="*/ 102023 h 523125"/>
              <a:gd name="connsiteX62" fmla="*/ 458927 w 523125"/>
              <a:gd name="connsiteY62" fmla="*/ 356329 h 523125"/>
              <a:gd name="connsiteX63" fmla="*/ 237341 w 523125"/>
              <a:gd name="connsiteY63" fmla="*/ 172932 h 523125"/>
              <a:gd name="connsiteX64" fmla="*/ 234793 w 523125"/>
              <a:gd name="connsiteY64" fmla="*/ 166317 h 523125"/>
              <a:gd name="connsiteX65" fmla="*/ 223082 w 523125"/>
              <a:gd name="connsiteY65" fmla="*/ 153931 h 523125"/>
              <a:gd name="connsiteX66" fmla="*/ 210020 w 523125"/>
              <a:gd name="connsiteY66" fmla="*/ 153543 h 523125"/>
              <a:gd name="connsiteX67" fmla="*/ 203675 w 523125"/>
              <a:gd name="connsiteY67" fmla="*/ 159499 h 523125"/>
              <a:gd name="connsiteX68" fmla="*/ 203270 w 523125"/>
              <a:gd name="connsiteY68" fmla="*/ 172561 h 523125"/>
              <a:gd name="connsiteX69" fmla="*/ 214914 w 523125"/>
              <a:gd name="connsiteY69" fmla="*/ 185031 h 523125"/>
              <a:gd name="connsiteX70" fmla="*/ 221428 w 523125"/>
              <a:gd name="connsiteY70" fmla="*/ 187917 h 523125"/>
              <a:gd name="connsiteX71" fmla="*/ 234405 w 523125"/>
              <a:gd name="connsiteY71" fmla="*/ 179429 h 523125"/>
              <a:gd name="connsiteX72" fmla="*/ 237341 w 523125"/>
              <a:gd name="connsiteY72" fmla="*/ 172932 h 523125"/>
              <a:gd name="connsiteX73" fmla="*/ 403830 w 523125"/>
              <a:gd name="connsiteY73" fmla="*/ 359215 h 523125"/>
              <a:gd name="connsiteX74" fmla="*/ 404201 w 523125"/>
              <a:gd name="connsiteY74" fmla="*/ 346120 h 523125"/>
              <a:gd name="connsiteX75" fmla="*/ 269555 w 523125"/>
              <a:gd name="connsiteY75" fmla="*/ 203273 h 523125"/>
              <a:gd name="connsiteX76" fmla="*/ 263075 w 523125"/>
              <a:gd name="connsiteY76" fmla="*/ 200354 h 523125"/>
              <a:gd name="connsiteX77" fmla="*/ 256477 w 523125"/>
              <a:gd name="connsiteY77" fmla="*/ 202851 h 523125"/>
              <a:gd name="connsiteX78" fmla="*/ 250115 w 523125"/>
              <a:gd name="connsiteY78" fmla="*/ 208859 h 523125"/>
              <a:gd name="connsiteX79" fmla="*/ 249727 w 523125"/>
              <a:gd name="connsiteY79" fmla="*/ 221920 h 523125"/>
              <a:gd name="connsiteX80" fmla="*/ 384339 w 523125"/>
              <a:gd name="connsiteY80" fmla="*/ 364784 h 523125"/>
              <a:gd name="connsiteX81" fmla="*/ 390870 w 523125"/>
              <a:gd name="connsiteY81" fmla="*/ 367720 h 523125"/>
              <a:gd name="connsiteX82" fmla="*/ 397518 w 523125"/>
              <a:gd name="connsiteY82" fmla="*/ 365189 h 523125"/>
              <a:gd name="connsiteX83" fmla="*/ 403830 w 523125"/>
              <a:gd name="connsiteY83" fmla="*/ 359215 h 523125"/>
              <a:gd name="connsiteX84" fmla="*/ 100839 w 523125"/>
              <a:gd name="connsiteY84" fmla="*/ 191764 h 523125"/>
              <a:gd name="connsiteX85" fmla="*/ 208383 w 523125"/>
              <a:gd name="connsiteY85" fmla="*/ 90396 h 523125"/>
              <a:gd name="connsiteX86" fmla="*/ 180607 w 523125"/>
              <a:gd name="connsiteY86" fmla="*/ 60933 h 523125"/>
              <a:gd name="connsiteX87" fmla="*/ 73080 w 523125"/>
              <a:gd name="connsiteY87" fmla="*/ 162318 h 523125"/>
              <a:gd name="connsiteX88" fmla="*/ 100839 w 523125"/>
              <a:gd name="connsiteY88" fmla="*/ 191764 h 523125"/>
              <a:gd name="connsiteX89" fmla="*/ 25138 w 523125"/>
              <a:gd name="connsiteY89" fmla="*/ 111389 h 523125"/>
              <a:gd name="connsiteX90" fmla="*/ 16413 w 523125"/>
              <a:gd name="connsiteY90" fmla="*/ 88489 h 523125"/>
              <a:gd name="connsiteX91" fmla="*/ 26471 w 523125"/>
              <a:gd name="connsiteY91" fmla="*/ 66181 h 523125"/>
              <a:gd name="connsiteX92" fmla="*/ 87423 w 523125"/>
              <a:gd name="connsiteY92" fmla="*/ 8755 h 523125"/>
              <a:gd name="connsiteX93" fmla="*/ 132632 w 523125"/>
              <a:gd name="connsiteY93" fmla="*/ 10054 h 523125"/>
              <a:gd name="connsiteX94" fmla="*/ 170415 w 523125"/>
              <a:gd name="connsiteY94" fmla="*/ 50133 h 523125"/>
              <a:gd name="connsiteX95" fmla="*/ 62870 w 523125"/>
              <a:gd name="connsiteY95" fmla="*/ 151467 h 523125"/>
              <a:gd name="connsiteX96" fmla="*/ 25138 w 523125"/>
              <a:gd name="connsiteY96" fmla="*/ 111389 h 523125"/>
              <a:gd name="connsiteX97" fmla="*/ 44325 w 523125"/>
              <a:gd name="connsiteY97" fmla="*/ 89333 h 523125"/>
              <a:gd name="connsiteX98" fmla="*/ 64068 w 523125"/>
              <a:gd name="connsiteY98" fmla="*/ 110326 h 523125"/>
              <a:gd name="connsiteX99" fmla="*/ 129257 w 523125"/>
              <a:gd name="connsiteY99" fmla="*/ 48901 h 523125"/>
              <a:gd name="connsiteX100" fmla="*/ 109462 w 523125"/>
              <a:gd name="connsiteY100" fmla="*/ 27942 h 523125"/>
              <a:gd name="connsiteX101" fmla="*/ 44325 w 523125"/>
              <a:gd name="connsiteY101" fmla="*/ 89333 h 523125"/>
              <a:gd name="connsiteX102" fmla="*/ 513500 w 523125"/>
              <a:gd name="connsiteY102" fmla="*/ 501100 h 523125"/>
              <a:gd name="connsiteX103" fmla="*/ 509248 w 523125"/>
              <a:gd name="connsiteY103" fmla="*/ 517469 h 523125"/>
              <a:gd name="connsiteX104" fmla="*/ 492643 w 523125"/>
              <a:gd name="connsiteY104" fmla="*/ 520743 h 523125"/>
              <a:gd name="connsiteX105" fmla="*/ 365000 w 523125"/>
              <a:gd name="connsiteY105" fmla="*/ 472041 h 523125"/>
              <a:gd name="connsiteX106" fmla="*/ 472427 w 523125"/>
              <a:gd name="connsiteY106" fmla="*/ 370673 h 523125"/>
              <a:gd name="connsiteX107" fmla="*/ 513500 w 523125"/>
              <a:gd name="connsiteY107" fmla="*/ 501100 h 523125"/>
              <a:gd name="connsiteX108" fmla="*/ 479396 w 523125"/>
              <a:gd name="connsiteY108" fmla="*/ 457309 h 523125"/>
              <a:gd name="connsiteX109" fmla="*/ 463247 w 523125"/>
              <a:gd name="connsiteY109" fmla="*/ 406026 h 523125"/>
              <a:gd name="connsiteX110" fmla="*/ 400792 w 523125"/>
              <a:gd name="connsiteY110" fmla="*/ 464937 h 523125"/>
              <a:gd name="connsiteX111" fmla="*/ 451046 w 523125"/>
              <a:gd name="connsiteY111" fmla="*/ 484107 h 523125"/>
              <a:gd name="connsiteX112" fmla="*/ 479396 w 523125"/>
              <a:gd name="connsiteY112" fmla="*/ 457309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523125" h="523125">
                <a:moveTo>
                  <a:pt x="529920" y="167026"/>
                </a:moveTo>
                <a:lnTo>
                  <a:pt x="419962" y="273068"/>
                </a:lnTo>
                <a:lnTo>
                  <a:pt x="397400" y="249139"/>
                </a:lnTo>
                <a:lnTo>
                  <a:pt x="480628" y="168882"/>
                </a:lnTo>
                <a:cubicBezTo>
                  <a:pt x="488660" y="161119"/>
                  <a:pt x="488897" y="148311"/>
                  <a:pt x="481134" y="140262"/>
                </a:cubicBezTo>
                <a:lnTo>
                  <a:pt x="406817" y="63211"/>
                </a:lnTo>
                <a:cubicBezTo>
                  <a:pt x="403070" y="59329"/>
                  <a:pt x="397991" y="57119"/>
                  <a:pt x="392608" y="57034"/>
                </a:cubicBezTo>
                <a:cubicBezTo>
                  <a:pt x="387242" y="56916"/>
                  <a:pt x="382078" y="58958"/>
                  <a:pt x="378197" y="62688"/>
                </a:cubicBezTo>
                <a:lnTo>
                  <a:pt x="312603" y="125918"/>
                </a:lnTo>
                <a:lnTo>
                  <a:pt x="369557" y="184896"/>
                </a:lnTo>
                <a:cubicBezTo>
                  <a:pt x="374231" y="189773"/>
                  <a:pt x="373843" y="197806"/>
                  <a:pt x="368966" y="202548"/>
                </a:cubicBezTo>
                <a:cubicBezTo>
                  <a:pt x="365540" y="205821"/>
                  <a:pt x="360528" y="206851"/>
                  <a:pt x="356276" y="205467"/>
                </a:cubicBezTo>
                <a:lnTo>
                  <a:pt x="273656" y="117869"/>
                </a:lnTo>
                <a:lnTo>
                  <a:pt x="381757" y="13531"/>
                </a:lnTo>
                <a:cubicBezTo>
                  <a:pt x="388322" y="7270"/>
                  <a:pt x="398852" y="7624"/>
                  <a:pt x="405146" y="14155"/>
                </a:cubicBezTo>
                <a:lnTo>
                  <a:pt x="530105" y="143688"/>
                </a:lnTo>
                <a:cubicBezTo>
                  <a:pt x="536400" y="150218"/>
                  <a:pt x="536400" y="160731"/>
                  <a:pt x="529920" y="167026"/>
                </a:cubicBezTo>
                <a:close/>
                <a:moveTo>
                  <a:pt x="156594" y="481424"/>
                </a:moveTo>
                <a:cubicBezTo>
                  <a:pt x="152763" y="485136"/>
                  <a:pt x="147566" y="487178"/>
                  <a:pt x="142217" y="487060"/>
                </a:cubicBezTo>
                <a:cubicBezTo>
                  <a:pt x="136833" y="486959"/>
                  <a:pt x="131720" y="484748"/>
                  <a:pt x="127974" y="480901"/>
                </a:cubicBezTo>
                <a:lnTo>
                  <a:pt x="53673" y="403816"/>
                </a:lnTo>
                <a:cubicBezTo>
                  <a:pt x="45928" y="395766"/>
                  <a:pt x="46130" y="383076"/>
                  <a:pt x="54180" y="375246"/>
                </a:cubicBezTo>
                <a:lnTo>
                  <a:pt x="88352" y="410734"/>
                </a:lnTo>
                <a:cubicBezTo>
                  <a:pt x="93060" y="415611"/>
                  <a:pt x="100788" y="415746"/>
                  <a:pt x="105665" y="411089"/>
                </a:cubicBezTo>
                <a:cubicBezTo>
                  <a:pt x="110542" y="406414"/>
                  <a:pt x="110643" y="398703"/>
                  <a:pt x="105918" y="393809"/>
                </a:cubicBezTo>
                <a:lnTo>
                  <a:pt x="71797" y="358253"/>
                </a:lnTo>
                <a:lnTo>
                  <a:pt x="80893" y="349461"/>
                </a:lnTo>
                <a:lnTo>
                  <a:pt x="115065" y="384966"/>
                </a:lnTo>
                <a:cubicBezTo>
                  <a:pt x="119739" y="389809"/>
                  <a:pt x="127468" y="389978"/>
                  <a:pt x="132378" y="385321"/>
                </a:cubicBezTo>
                <a:cubicBezTo>
                  <a:pt x="137238" y="380613"/>
                  <a:pt x="137357" y="372934"/>
                  <a:pt x="132632" y="368024"/>
                </a:cubicBezTo>
                <a:lnTo>
                  <a:pt x="98477" y="332569"/>
                </a:lnTo>
                <a:lnTo>
                  <a:pt x="107589" y="323778"/>
                </a:lnTo>
                <a:lnTo>
                  <a:pt x="141727" y="359232"/>
                </a:lnTo>
                <a:cubicBezTo>
                  <a:pt x="146435" y="364075"/>
                  <a:pt x="154198" y="364244"/>
                  <a:pt x="159041" y="359586"/>
                </a:cubicBezTo>
                <a:cubicBezTo>
                  <a:pt x="163952" y="354878"/>
                  <a:pt x="164036" y="347183"/>
                  <a:pt x="159345" y="342273"/>
                </a:cubicBezTo>
                <a:lnTo>
                  <a:pt x="125173" y="306818"/>
                </a:lnTo>
                <a:lnTo>
                  <a:pt x="134268" y="298026"/>
                </a:lnTo>
                <a:lnTo>
                  <a:pt x="168440" y="333464"/>
                </a:lnTo>
                <a:cubicBezTo>
                  <a:pt x="173132" y="338374"/>
                  <a:pt x="180860" y="338526"/>
                  <a:pt x="185754" y="333818"/>
                </a:cubicBezTo>
                <a:cubicBezTo>
                  <a:pt x="187560" y="332080"/>
                  <a:pt x="188741" y="329869"/>
                  <a:pt x="189213" y="327608"/>
                </a:cubicBezTo>
                <a:lnTo>
                  <a:pt x="125949" y="260446"/>
                </a:lnTo>
                <a:lnTo>
                  <a:pt x="4888" y="377119"/>
                </a:lnTo>
                <a:cubicBezTo>
                  <a:pt x="-1592" y="383414"/>
                  <a:pt x="-1592" y="393961"/>
                  <a:pt x="4668" y="400458"/>
                </a:cubicBezTo>
                <a:lnTo>
                  <a:pt x="129628" y="530058"/>
                </a:lnTo>
                <a:cubicBezTo>
                  <a:pt x="135905" y="536571"/>
                  <a:pt x="146469" y="536943"/>
                  <a:pt x="152949" y="530615"/>
                </a:cubicBezTo>
                <a:lnTo>
                  <a:pt x="272205" y="415645"/>
                </a:lnTo>
                <a:lnTo>
                  <a:pt x="249660" y="391733"/>
                </a:lnTo>
                <a:lnTo>
                  <a:pt x="156594" y="481424"/>
                </a:lnTo>
                <a:close/>
                <a:moveTo>
                  <a:pt x="374940" y="162925"/>
                </a:moveTo>
                <a:cubicBezTo>
                  <a:pt x="359178" y="146641"/>
                  <a:pt x="359651" y="120552"/>
                  <a:pt x="375986" y="104841"/>
                </a:cubicBezTo>
                <a:cubicBezTo>
                  <a:pt x="392237" y="89097"/>
                  <a:pt x="418308" y="89569"/>
                  <a:pt x="434036" y="105871"/>
                </a:cubicBezTo>
                <a:cubicBezTo>
                  <a:pt x="449780" y="122189"/>
                  <a:pt x="449240" y="148278"/>
                  <a:pt x="432990" y="163954"/>
                </a:cubicBezTo>
                <a:cubicBezTo>
                  <a:pt x="416739" y="179699"/>
                  <a:pt x="390667" y="179226"/>
                  <a:pt x="374940" y="162925"/>
                </a:cubicBezTo>
                <a:close/>
                <a:moveTo>
                  <a:pt x="392574" y="145915"/>
                </a:moveTo>
                <a:cubicBezTo>
                  <a:pt x="398919" y="152429"/>
                  <a:pt x="409382" y="152614"/>
                  <a:pt x="415980" y="146303"/>
                </a:cubicBezTo>
                <a:cubicBezTo>
                  <a:pt x="422510" y="139975"/>
                  <a:pt x="422713" y="129479"/>
                  <a:pt x="416368" y="122931"/>
                </a:cubicBezTo>
                <a:cubicBezTo>
                  <a:pt x="410040" y="116384"/>
                  <a:pt x="399543" y="116164"/>
                  <a:pt x="392996" y="122493"/>
                </a:cubicBezTo>
                <a:cubicBezTo>
                  <a:pt x="386448" y="128821"/>
                  <a:pt x="386246" y="139317"/>
                  <a:pt x="392574" y="145915"/>
                </a:cubicBezTo>
                <a:close/>
                <a:moveTo>
                  <a:pt x="458927" y="356329"/>
                </a:moveTo>
                <a:lnTo>
                  <a:pt x="351382" y="457664"/>
                </a:lnTo>
                <a:lnTo>
                  <a:pt x="111723" y="203358"/>
                </a:lnTo>
                <a:lnTo>
                  <a:pt x="219302" y="102023"/>
                </a:lnTo>
                <a:lnTo>
                  <a:pt x="458927" y="356329"/>
                </a:lnTo>
                <a:close/>
                <a:moveTo>
                  <a:pt x="237341" y="172932"/>
                </a:moveTo>
                <a:cubicBezTo>
                  <a:pt x="237392" y="170502"/>
                  <a:pt x="236514" y="168106"/>
                  <a:pt x="234793" y="166317"/>
                </a:cubicBezTo>
                <a:lnTo>
                  <a:pt x="223082" y="153931"/>
                </a:lnTo>
                <a:cubicBezTo>
                  <a:pt x="219605" y="150235"/>
                  <a:pt x="213750" y="150049"/>
                  <a:pt x="210020" y="153543"/>
                </a:cubicBezTo>
                <a:lnTo>
                  <a:pt x="203675" y="159499"/>
                </a:lnTo>
                <a:cubicBezTo>
                  <a:pt x="199946" y="162976"/>
                  <a:pt x="199794" y="168882"/>
                  <a:pt x="203270" y="172561"/>
                </a:cubicBezTo>
                <a:lnTo>
                  <a:pt x="214914" y="185031"/>
                </a:lnTo>
                <a:cubicBezTo>
                  <a:pt x="216652" y="186820"/>
                  <a:pt x="218947" y="187900"/>
                  <a:pt x="221428" y="187917"/>
                </a:cubicBezTo>
                <a:cubicBezTo>
                  <a:pt x="223875" y="188018"/>
                  <a:pt x="234405" y="179429"/>
                  <a:pt x="234405" y="179429"/>
                </a:cubicBezTo>
                <a:cubicBezTo>
                  <a:pt x="236193" y="177724"/>
                  <a:pt x="237240" y="175396"/>
                  <a:pt x="237341" y="172932"/>
                </a:cubicBezTo>
                <a:close/>
                <a:moveTo>
                  <a:pt x="403830" y="359215"/>
                </a:moveTo>
                <a:cubicBezTo>
                  <a:pt x="407576" y="355705"/>
                  <a:pt x="407728" y="349849"/>
                  <a:pt x="404201" y="346120"/>
                </a:cubicBezTo>
                <a:lnTo>
                  <a:pt x="269555" y="203273"/>
                </a:lnTo>
                <a:cubicBezTo>
                  <a:pt x="267868" y="201451"/>
                  <a:pt x="265573" y="200404"/>
                  <a:pt x="263075" y="200354"/>
                </a:cubicBezTo>
                <a:cubicBezTo>
                  <a:pt x="260662" y="200269"/>
                  <a:pt x="258249" y="201198"/>
                  <a:pt x="256477" y="202851"/>
                </a:cubicBezTo>
                <a:lnTo>
                  <a:pt x="250115" y="208859"/>
                </a:lnTo>
                <a:cubicBezTo>
                  <a:pt x="246386" y="212352"/>
                  <a:pt x="246217" y="218191"/>
                  <a:pt x="249727" y="221920"/>
                </a:cubicBezTo>
                <a:lnTo>
                  <a:pt x="384339" y="364784"/>
                </a:lnTo>
                <a:cubicBezTo>
                  <a:pt x="386094" y="366590"/>
                  <a:pt x="388372" y="367653"/>
                  <a:pt x="390870" y="367720"/>
                </a:cubicBezTo>
                <a:cubicBezTo>
                  <a:pt x="393333" y="367804"/>
                  <a:pt x="395713" y="366876"/>
                  <a:pt x="397518" y="365189"/>
                </a:cubicBezTo>
                <a:lnTo>
                  <a:pt x="403830" y="359215"/>
                </a:lnTo>
                <a:close/>
                <a:moveTo>
                  <a:pt x="100839" y="191764"/>
                </a:moveTo>
                <a:lnTo>
                  <a:pt x="208383" y="90396"/>
                </a:lnTo>
                <a:lnTo>
                  <a:pt x="180607" y="60933"/>
                </a:lnTo>
                <a:lnTo>
                  <a:pt x="73080" y="162318"/>
                </a:lnTo>
                <a:lnTo>
                  <a:pt x="100839" y="191764"/>
                </a:lnTo>
                <a:close/>
                <a:moveTo>
                  <a:pt x="25138" y="111389"/>
                </a:moveTo>
                <a:cubicBezTo>
                  <a:pt x="19282" y="105179"/>
                  <a:pt x="16177" y="96994"/>
                  <a:pt x="16413" y="88489"/>
                </a:cubicBezTo>
                <a:cubicBezTo>
                  <a:pt x="16683" y="80001"/>
                  <a:pt x="20278" y="72003"/>
                  <a:pt x="26471" y="66181"/>
                </a:cubicBezTo>
                <a:lnTo>
                  <a:pt x="87423" y="8755"/>
                </a:lnTo>
                <a:cubicBezTo>
                  <a:pt x="100248" y="-3429"/>
                  <a:pt x="120498" y="-2804"/>
                  <a:pt x="132632" y="10054"/>
                </a:cubicBezTo>
                <a:lnTo>
                  <a:pt x="170415" y="50133"/>
                </a:lnTo>
                <a:lnTo>
                  <a:pt x="62870" y="151467"/>
                </a:lnTo>
                <a:lnTo>
                  <a:pt x="25138" y="111389"/>
                </a:lnTo>
                <a:close/>
                <a:moveTo>
                  <a:pt x="44325" y="89333"/>
                </a:moveTo>
                <a:lnTo>
                  <a:pt x="64068" y="110326"/>
                </a:lnTo>
                <a:lnTo>
                  <a:pt x="129257" y="48901"/>
                </a:lnTo>
                <a:lnTo>
                  <a:pt x="109462" y="27942"/>
                </a:lnTo>
                <a:lnTo>
                  <a:pt x="44325" y="89333"/>
                </a:lnTo>
                <a:close/>
                <a:moveTo>
                  <a:pt x="513500" y="501100"/>
                </a:moveTo>
                <a:cubicBezTo>
                  <a:pt x="515340" y="506922"/>
                  <a:pt x="513669" y="513284"/>
                  <a:pt x="509248" y="517469"/>
                </a:cubicBezTo>
                <a:cubicBezTo>
                  <a:pt x="504793" y="521671"/>
                  <a:pt x="498347" y="522920"/>
                  <a:pt x="492643" y="520743"/>
                </a:cubicBezTo>
                <a:lnTo>
                  <a:pt x="365000" y="472041"/>
                </a:lnTo>
                <a:lnTo>
                  <a:pt x="472427" y="370673"/>
                </a:lnTo>
                <a:lnTo>
                  <a:pt x="513500" y="501100"/>
                </a:lnTo>
                <a:close/>
                <a:moveTo>
                  <a:pt x="479396" y="457309"/>
                </a:moveTo>
                <a:lnTo>
                  <a:pt x="463247" y="406026"/>
                </a:lnTo>
                <a:lnTo>
                  <a:pt x="400792" y="464937"/>
                </a:lnTo>
                <a:lnTo>
                  <a:pt x="451046" y="484107"/>
                </a:lnTo>
                <a:lnTo>
                  <a:pt x="479396" y="457309"/>
                </a:lnTo>
                <a:close/>
              </a:path>
            </a:pathLst>
          </a:custGeom>
          <a:solidFill>
            <a:schemeClr val="accent3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975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EB088DE-83F7-412F-A837-43F0C364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19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1765A72-09E9-4AF2-9EB8-49C71B6D6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01 </a:t>
            </a:r>
            <a:r>
              <a:rPr lang="zh-CN" altLang="en-US" dirty="0"/>
              <a:t>写论文的正确顺序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C80CF2-4DD5-4C9B-9622-6C0986F6B1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阶段三：演示准备</a:t>
            </a:r>
          </a:p>
        </p:txBody>
      </p:sp>
      <p:sp>
        <p:nvSpPr>
          <p:cNvPr id="80" name="梯形 6">
            <a:extLst>
              <a:ext uri="{FF2B5EF4-FFF2-40B4-BE49-F238E27FC236}">
                <a16:creationId xmlns:a16="http://schemas.microsoft.com/office/drawing/2014/main" id="{CDB08301-B344-4090-9941-50D54DEEF5B6}"/>
              </a:ext>
            </a:extLst>
          </p:cNvPr>
          <p:cNvSpPr/>
          <p:nvPr/>
        </p:nvSpPr>
        <p:spPr>
          <a:xfrm flipH="1" flipV="1">
            <a:off x="9042097" y="1588778"/>
            <a:ext cx="2134588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梯形 6">
            <a:extLst>
              <a:ext uri="{FF2B5EF4-FFF2-40B4-BE49-F238E27FC236}">
                <a16:creationId xmlns:a16="http://schemas.microsoft.com/office/drawing/2014/main" id="{A89B4E8F-F273-4745-9917-688231E58502}"/>
              </a:ext>
            </a:extLst>
          </p:cNvPr>
          <p:cNvSpPr/>
          <p:nvPr/>
        </p:nvSpPr>
        <p:spPr>
          <a:xfrm flipH="1" flipV="1">
            <a:off x="6430563" y="1588778"/>
            <a:ext cx="2134588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梯形 6">
            <a:extLst>
              <a:ext uri="{FF2B5EF4-FFF2-40B4-BE49-F238E27FC236}">
                <a16:creationId xmlns:a16="http://schemas.microsoft.com/office/drawing/2014/main" id="{7E211010-649D-4BB4-AC97-D86C863EDDD6}"/>
              </a:ext>
            </a:extLst>
          </p:cNvPr>
          <p:cNvSpPr/>
          <p:nvPr/>
        </p:nvSpPr>
        <p:spPr>
          <a:xfrm flipH="1" flipV="1">
            <a:off x="3819029" y="1588778"/>
            <a:ext cx="2134588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0F51FE9C-212D-47C5-925E-61C296FDD8ED}"/>
              </a:ext>
            </a:extLst>
          </p:cNvPr>
          <p:cNvGrpSpPr/>
          <p:nvPr/>
        </p:nvGrpSpPr>
        <p:grpSpPr>
          <a:xfrm rot="5400000">
            <a:off x="-143542" y="3088735"/>
            <a:ext cx="2896524" cy="578808"/>
            <a:chOff x="2080078" y="1301607"/>
            <a:chExt cx="2896524" cy="694518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DAB1C9FB-140F-4ACD-9D50-816C5E05262E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8" name="梯形 6">
                <a:extLst>
                  <a:ext uri="{FF2B5EF4-FFF2-40B4-BE49-F238E27FC236}">
                    <a16:creationId xmlns:a16="http://schemas.microsoft.com/office/drawing/2014/main" id="{439ACE2D-CE55-4129-9C8A-3001A6012ABC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梯形 6">
                <a:extLst>
                  <a:ext uri="{FF2B5EF4-FFF2-40B4-BE49-F238E27FC236}">
                    <a16:creationId xmlns:a16="http://schemas.microsoft.com/office/drawing/2014/main" id="{D8C82A7B-D41F-480D-91F3-96B8698A12B7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1BD5DB9-78C4-4231-9141-6B163C82F08B}"/>
                </a:ext>
              </a:extLst>
            </p:cNvPr>
            <p:cNvSpPr txBox="1"/>
            <p:nvPr/>
          </p:nvSpPr>
          <p:spPr>
            <a:xfrm>
              <a:off x="3117907" y="1450799"/>
              <a:ext cx="820866" cy="396134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大纲</a:t>
              </a:r>
            </a:p>
          </p:txBody>
        </p:sp>
      </p:grpSp>
      <p:sp>
        <p:nvSpPr>
          <p:cNvPr id="10" name="梯形 6">
            <a:extLst>
              <a:ext uri="{FF2B5EF4-FFF2-40B4-BE49-F238E27FC236}">
                <a16:creationId xmlns:a16="http://schemas.microsoft.com/office/drawing/2014/main" id="{02E0BFB5-B80E-404F-908F-6A83FBDDBA3B}"/>
              </a:ext>
            </a:extLst>
          </p:cNvPr>
          <p:cNvSpPr/>
          <p:nvPr/>
        </p:nvSpPr>
        <p:spPr>
          <a:xfrm flipH="1" flipV="1">
            <a:off x="1207495" y="1588778"/>
            <a:ext cx="2134588" cy="4129335"/>
          </a:xfrm>
          <a:custGeom>
            <a:avLst/>
            <a:gdLst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527479 w 3845406"/>
              <a:gd name="connsiteY2" fmla="*/ 0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45406"/>
              <a:gd name="connsiteY0" fmla="*/ 1519653 h 1519653"/>
              <a:gd name="connsiteX1" fmla="*/ 317927 w 3845406"/>
              <a:gd name="connsiteY1" fmla="*/ 0 h 1519653"/>
              <a:gd name="connsiteX2" fmla="*/ 3752205 w 3845406"/>
              <a:gd name="connsiteY2" fmla="*/ 263471 h 1519653"/>
              <a:gd name="connsiteX3" fmla="*/ 3845406 w 3845406"/>
              <a:gd name="connsiteY3" fmla="*/ 1519653 h 1519653"/>
              <a:gd name="connsiteX4" fmla="*/ 0 w 3845406"/>
              <a:gd name="connsiteY4" fmla="*/ 1519653 h 1519653"/>
              <a:gd name="connsiteX0" fmla="*/ 0 w 3891901"/>
              <a:gd name="connsiteY0" fmla="*/ 1783124 h 1783124"/>
              <a:gd name="connsiteX1" fmla="*/ 364422 w 3891901"/>
              <a:gd name="connsiteY1" fmla="*/ 0 h 1783124"/>
              <a:gd name="connsiteX2" fmla="*/ 3798700 w 3891901"/>
              <a:gd name="connsiteY2" fmla="*/ 263471 h 1783124"/>
              <a:gd name="connsiteX3" fmla="*/ 3891901 w 3891901"/>
              <a:gd name="connsiteY3" fmla="*/ 1519653 h 1783124"/>
              <a:gd name="connsiteX4" fmla="*/ 0 w 3891901"/>
              <a:gd name="connsiteY4" fmla="*/ 1783124 h 1783124"/>
              <a:gd name="connsiteX0" fmla="*/ 0 w 3891901"/>
              <a:gd name="connsiteY0" fmla="*/ 1829619 h 1829619"/>
              <a:gd name="connsiteX1" fmla="*/ 364422 w 3891901"/>
              <a:gd name="connsiteY1" fmla="*/ 0 h 1829619"/>
              <a:gd name="connsiteX2" fmla="*/ 3798700 w 3891901"/>
              <a:gd name="connsiteY2" fmla="*/ 309966 h 1829619"/>
              <a:gd name="connsiteX3" fmla="*/ 3891901 w 3891901"/>
              <a:gd name="connsiteY3" fmla="*/ 1566148 h 1829619"/>
              <a:gd name="connsiteX4" fmla="*/ 0 w 3891901"/>
              <a:gd name="connsiteY4" fmla="*/ 1829619 h 1829619"/>
              <a:gd name="connsiteX0" fmla="*/ 0 w 3827144"/>
              <a:gd name="connsiteY0" fmla="*/ 1657824 h 1657824"/>
              <a:gd name="connsiteX1" fmla="*/ 299665 w 3827144"/>
              <a:gd name="connsiteY1" fmla="*/ 0 h 1657824"/>
              <a:gd name="connsiteX2" fmla="*/ 3733943 w 3827144"/>
              <a:gd name="connsiteY2" fmla="*/ 309966 h 1657824"/>
              <a:gd name="connsiteX3" fmla="*/ 3827144 w 3827144"/>
              <a:gd name="connsiteY3" fmla="*/ 1566148 h 1657824"/>
              <a:gd name="connsiteX4" fmla="*/ 0 w 3827144"/>
              <a:gd name="connsiteY4" fmla="*/ 1657824 h 1657824"/>
              <a:gd name="connsiteX0" fmla="*/ 0 w 3827144"/>
              <a:gd name="connsiteY0" fmla="*/ 1423037 h 1423037"/>
              <a:gd name="connsiteX1" fmla="*/ 196054 w 3827144"/>
              <a:gd name="connsiteY1" fmla="*/ 0 h 1423037"/>
              <a:gd name="connsiteX2" fmla="*/ 3733943 w 3827144"/>
              <a:gd name="connsiteY2" fmla="*/ 75179 h 1423037"/>
              <a:gd name="connsiteX3" fmla="*/ 3827144 w 3827144"/>
              <a:gd name="connsiteY3" fmla="*/ 1331361 h 1423037"/>
              <a:gd name="connsiteX4" fmla="*/ 0 w 3827144"/>
              <a:gd name="connsiteY4" fmla="*/ 1423037 h 142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7144" h="1423037">
                <a:moveTo>
                  <a:pt x="0" y="1423037"/>
                </a:moveTo>
                <a:lnTo>
                  <a:pt x="196054" y="0"/>
                </a:lnTo>
                <a:lnTo>
                  <a:pt x="3733943" y="75179"/>
                </a:lnTo>
                <a:lnTo>
                  <a:pt x="3827144" y="1331361"/>
                </a:lnTo>
                <a:lnTo>
                  <a:pt x="0" y="1423037"/>
                </a:lnTo>
                <a:close/>
              </a:path>
            </a:pathLst>
          </a:custGeom>
          <a:solidFill>
            <a:srgbClr val="003F88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ECF3FAE-FEE4-40E2-9FCD-AE737DE82A34}"/>
              </a:ext>
            </a:extLst>
          </p:cNvPr>
          <p:cNvSpPr txBox="1"/>
          <p:nvPr/>
        </p:nvSpPr>
        <p:spPr>
          <a:xfrm>
            <a:off x="1684052" y="2670994"/>
            <a:ext cx="1519475" cy="1795043"/>
          </a:xfrm>
          <a:prstGeom prst="rect">
            <a:avLst/>
          </a:prstGeom>
          <a:noFill/>
        </p:spPr>
        <p:txBody>
          <a:bodyPr wrap="square" lIns="0" rIns="0" rtlCol="0" anchor="ctr">
            <a:normAutofit fontScale="92500" lnSpcReduction="20000"/>
          </a:bodyPr>
          <a:lstStyle/>
          <a:p>
            <a:pPr marL="171450" indent="-171450">
              <a:lnSpc>
                <a:spcPct val="120000"/>
              </a:lnSpc>
              <a:spcAft>
                <a:spcPct val="100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找到论文大纲，确认核心论点；</a:t>
            </a:r>
            <a:endParaRPr lang="en-US" altLang="zh-CN" sz="1600" dirty="0"/>
          </a:p>
          <a:p>
            <a:pPr marL="171450" indent="-171450">
              <a:lnSpc>
                <a:spcPct val="120000"/>
              </a:lnSpc>
              <a:spcAft>
                <a:spcPct val="100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如果撰写时遵循样式体系，可直接从文档导航提取大纲；</a:t>
            </a:r>
            <a:endParaRPr lang="en-US" altLang="zh-CN" sz="1600" dirty="0"/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A8216BA-19FF-4DF7-A2C4-F0671275400C}"/>
              </a:ext>
            </a:extLst>
          </p:cNvPr>
          <p:cNvGrpSpPr/>
          <p:nvPr/>
        </p:nvGrpSpPr>
        <p:grpSpPr>
          <a:xfrm rot="5400000">
            <a:off x="2467992" y="3088735"/>
            <a:ext cx="2896524" cy="578808"/>
            <a:chOff x="2080078" y="1301607"/>
            <a:chExt cx="2896524" cy="694518"/>
          </a:xfrm>
        </p:grpSpPr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5E2D3430-CE78-4B19-9AC6-3F40E4FF6DB3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68" name="梯形 6">
                <a:extLst>
                  <a:ext uri="{FF2B5EF4-FFF2-40B4-BE49-F238E27FC236}">
                    <a16:creationId xmlns:a16="http://schemas.microsoft.com/office/drawing/2014/main" id="{D11D8404-4CAD-4D7E-8563-266A2A4AB035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梯形 6">
                <a:extLst>
                  <a:ext uri="{FF2B5EF4-FFF2-40B4-BE49-F238E27FC236}">
                    <a16:creationId xmlns:a16="http://schemas.microsoft.com/office/drawing/2014/main" id="{A754BD9D-C0A3-4EF4-912C-EAD9781D01F1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E577DB16-554E-4BE9-840D-FD1901491BB0}"/>
                </a:ext>
              </a:extLst>
            </p:cNvPr>
            <p:cNvSpPr txBox="1"/>
            <p:nvPr/>
          </p:nvSpPr>
          <p:spPr>
            <a:xfrm>
              <a:off x="3117907" y="1450798"/>
              <a:ext cx="820866" cy="396134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提炼</a:t>
              </a:r>
            </a:p>
          </p:txBody>
        </p:sp>
      </p:grpSp>
      <p:sp>
        <p:nvSpPr>
          <p:cNvPr id="65" name="文本框 64">
            <a:extLst>
              <a:ext uri="{FF2B5EF4-FFF2-40B4-BE49-F238E27FC236}">
                <a16:creationId xmlns:a16="http://schemas.microsoft.com/office/drawing/2014/main" id="{21C5454A-DF5A-42D0-B085-D243276B8E43}"/>
              </a:ext>
            </a:extLst>
          </p:cNvPr>
          <p:cNvSpPr txBox="1"/>
          <p:nvPr/>
        </p:nvSpPr>
        <p:spPr>
          <a:xfrm>
            <a:off x="4295586" y="2670994"/>
            <a:ext cx="1519475" cy="1795043"/>
          </a:xfrm>
          <a:prstGeom prst="rect">
            <a:avLst/>
          </a:prstGeom>
          <a:noFill/>
        </p:spPr>
        <p:txBody>
          <a:bodyPr wrap="square" lIns="0" rIns="0" rtlCol="0" anchor="ctr">
            <a:normAutofit fontScale="92500" lnSpcReduction="20000"/>
          </a:bodyPr>
          <a:lstStyle/>
          <a:p>
            <a:pPr marL="171450" indent="-171450">
              <a:lnSpc>
                <a:spcPct val="120000"/>
              </a:lnSpc>
              <a:spcAft>
                <a:spcPct val="100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提炼关键的模型、框架、数据、结论等总结性内容；</a:t>
            </a:r>
            <a:endParaRPr lang="en-US" altLang="zh-CN" sz="1600" dirty="0"/>
          </a:p>
          <a:p>
            <a:pPr marL="171450" indent="-171450">
              <a:lnSpc>
                <a:spcPct val="120000"/>
              </a:lnSpc>
              <a:spcAft>
                <a:spcPct val="100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如果可以用信息图表现，可以转化为信息图；</a:t>
            </a:r>
            <a:endParaRPr lang="en-US" altLang="zh-CN" sz="1600" dirty="0"/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34CCC806-6AD5-40CC-9E0D-AC5359700E7F}"/>
              </a:ext>
            </a:extLst>
          </p:cNvPr>
          <p:cNvGrpSpPr/>
          <p:nvPr/>
        </p:nvGrpSpPr>
        <p:grpSpPr>
          <a:xfrm rot="5400000">
            <a:off x="5079526" y="3088735"/>
            <a:ext cx="2896524" cy="578808"/>
            <a:chOff x="2080078" y="1301607"/>
            <a:chExt cx="2896524" cy="694518"/>
          </a:xfrm>
        </p:grpSpPr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8AED29B3-96BF-4467-ACED-CD4781651200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76" name="梯形 6">
                <a:extLst>
                  <a:ext uri="{FF2B5EF4-FFF2-40B4-BE49-F238E27FC236}">
                    <a16:creationId xmlns:a16="http://schemas.microsoft.com/office/drawing/2014/main" id="{D616339F-5847-4EDB-87E1-4740F8A8A9FC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梯形 6">
                <a:extLst>
                  <a:ext uri="{FF2B5EF4-FFF2-40B4-BE49-F238E27FC236}">
                    <a16:creationId xmlns:a16="http://schemas.microsoft.com/office/drawing/2014/main" id="{8B74CC30-0091-4FA8-968B-1DE1E1F13C26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F1C10371-5D26-4BCB-97C4-BF630C3BFB00}"/>
                </a:ext>
              </a:extLst>
            </p:cNvPr>
            <p:cNvSpPr txBox="1"/>
            <p:nvPr/>
          </p:nvSpPr>
          <p:spPr>
            <a:xfrm>
              <a:off x="3117907" y="1450798"/>
              <a:ext cx="820866" cy="396134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制作</a:t>
              </a:r>
            </a:p>
          </p:txBody>
        </p:sp>
      </p:grpSp>
      <p:sp>
        <p:nvSpPr>
          <p:cNvPr id="73" name="文本框 72">
            <a:extLst>
              <a:ext uri="{FF2B5EF4-FFF2-40B4-BE49-F238E27FC236}">
                <a16:creationId xmlns:a16="http://schemas.microsoft.com/office/drawing/2014/main" id="{51AFDF62-8861-4ED6-BA93-AEF036A386AD}"/>
              </a:ext>
            </a:extLst>
          </p:cNvPr>
          <p:cNvSpPr txBox="1"/>
          <p:nvPr/>
        </p:nvSpPr>
        <p:spPr>
          <a:xfrm>
            <a:off x="6907120" y="2670994"/>
            <a:ext cx="1519475" cy="1795043"/>
          </a:xfrm>
          <a:prstGeom prst="rect">
            <a:avLst/>
          </a:prstGeom>
          <a:noFill/>
        </p:spPr>
        <p:txBody>
          <a:bodyPr wrap="square" lIns="0" rIns="0" rtlCol="0" anchor="ctr">
            <a:normAutofit/>
          </a:bodyPr>
          <a:lstStyle/>
          <a:p>
            <a:pPr marL="171450" indent="-171450">
              <a:lnSpc>
                <a:spcPct val="120000"/>
              </a:lnSpc>
              <a:spcAft>
                <a:spcPct val="100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撰写演讲稿：大纲不能直接作为演讲稿；</a:t>
            </a:r>
            <a:endParaRPr lang="en-US" altLang="zh-CN" sz="1600" dirty="0"/>
          </a:p>
          <a:p>
            <a:pPr marL="171450" indent="-171450">
              <a:lnSpc>
                <a:spcPct val="120000"/>
              </a:lnSpc>
              <a:spcAft>
                <a:spcPct val="100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将提炼的要点制作为</a:t>
            </a:r>
            <a:r>
              <a:rPr lang="en-US" altLang="zh-CN" sz="1600" dirty="0"/>
              <a:t>PPT</a:t>
            </a:r>
            <a:r>
              <a:rPr lang="zh-CN" altLang="en-US" sz="1600" dirty="0"/>
              <a:t>；</a:t>
            </a:r>
            <a:endParaRPr lang="en-US" altLang="zh-CN" sz="1600" dirty="0"/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A355247A-B06E-4ED6-A82A-4F385980CABB}"/>
              </a:ext>
            </a:extLst>
          </p:cNvPr>
          <p:cNvGrpSpPr/>
          <p:nvPr/>
        </p:nvGrpSpPr>
        <p:grpSpPr>
          <a:xfrm rot="5400000">
            <a:off x="7691060" y="3088735"/>
            <a:ext cx="2896524" cy="578808"/>
            <a:chOff x="2080078" y="1301607"/>
            <a:chExt cx="2896524" cy="694518"/>
          </a:xfrm>
        </p:grpSpPr>
        <p:grpSp>
          <p:nvGrpSpPr>
            <p:cNvPr id="82" name="组合 81">
              <a:extLst>
                <a:ext uri="{FF2B5EF4-FFF2-40B4-BE49-F238E27FC236}">
                  <a16:creationId xmlns:a16="http://schemas.microsoft.com/office/drawing/2014/main" id="{B490F9D7-7105-4547-B2AB-EBE9F56352E3}"/>
                </a:ext>
              </a:extLst>
            </p:cNvPr>
            <p:cNvGrpSpPr/>
            <p:nvPr/>
          </p:nvGrpSpPr>
          <p:grpSpPr>
            <a:xfrm>
              <a:off x="2080078" y="1301607"/>
              <a:ext cx="2896524" cy="694518"/>
              <a:chOff x="1162373" y="1563389"/>
              <a:chExt cx="4703732" cy="4951709"/>
            </a:xfrm>
          </p:grpSpPr>
          <p:sp>
            <p:nvSpPr>
              <p:cNvPr id="84" name="梯形 6">
                <a:extLst>
                  <a:ext uri="{FF2B5EF4-FFF2-40B4-BE49-F238E27FC236}">
                    <a16:creationId xmlns:a16="http://schemas.microsoft.com/office/drawing/2014/main" id="{6F82796B-4B34-4473-8296-64F252F58946}"/>
                  </a:ext>
                </a:extLst>
              </p:cNvPr>
              <p:cNvSpPr/>
              <p:nvPr/>
            </p:nvSpPr>
            <p:spPr>
              <a:xfrm flipV="1">
                <a:off x="1162373" y="1563389"/>
                <a:ext cx="4657241" cy="4951709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91901" h="1829619">
                    <a:moveTo>
                      <a:pt x="0" y="1829619"/>
                    </a:moveTo>
                    <a:lnTo>
                      <a:pt x="364422" y="0"/>
                    </a:lnTo>
                    <a:lnTo>
                      <a:pt x="3798700" y="309966"/>
                    </a:lnTo>
                    <a:lnTo>
                      <a:pt x="3891901" y="1566148"/>
                    </a:lnTo>
                    <a:lnTo>
                      <a:pt x="0" y="1829619"/>
                    </a:lnTo>
                    <a:close/>
                  </a:path>
                </a:pathLst>
              </a:custGeom>
              <a:noFill/>
              <a:ln w="38100">
                <a:solidFill>
                  <a:srgbClr val="003F88">
                    <a:alpha val="10196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梯形 6">
                <a:extLst>
                  <a:ext uri="{FF2B5EF4-FFF2-40B4-BE49-F238E27FC236}">
                    <a16:creationId xmlns:a16="http://schemas.microsoft.com/office/drawing/2014/main" id="{81763C42-16ED-41F8-8A4B-E02D0A47E7EA}"/>
                  </a:ext>
                </a:extLst>
              </p:cNvPr>
              <p:cNvSpPr/>
              <p:nvPr/>
            </p:nvSpPr>
            <p:spPr>
              <a:xfrm flipH="1" flipV="1">
                <a:off x="1286356" y="1893696"/>
                <a:ext cx="4579749" cy="4460608"/>
              </a:xfrm>
              <a:custGeom>
                <a:avLst/>
                <a:gdLst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527479 w 3845406"/>
                  <a:gd name="connsiteY2" fmla="*/ 0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45406"/>
                  <a:gd name="connsiteY0" fmla="*/ 1519653 h 1519653"/>
                  <a:gd name="connsiteX1" fmla="*/ 317927 w 3845406"/>
                  <a:gd name="connsiteY1" fmla="*/ 0 h 1519653"/>
                  <a:gd name="connsiteX2" fmla="*/ 3752205 w 3845406"/>
                  <a:gd name="connsiteY2" fmla="*/ 263471 h 1519653"/>
                  <a:gd name="connsiteX3" fmla="*/ 3845406 w 3845406"/>
                  <a:gd name="connsiteY3" fmla="*/ 1519653 h 1519653"/>
                  <a:gd name="connsiteX4" fmla="*/ 0 w 3845406"/>
                  <a:gd name="connsiteY4" fmla="*/ 1519653 h 1519653"/>
                  <a:gd name="connsiteX0" fmla="*/ 0 w 3891901"/>
                  <a:gd name="connsiteY0" fmla="*/ 1783124 h 1783124"/>
                  <a:gd name="connsiteX1" fmla="*/ 364422 w 3891901"/>
                  <a:gd name="connsiteY1" fmla="*/ 0 h 1783124"/>
                  <a:gd name="connsiteX2" fmla="*/ 3798700 w 3891901"/>
                  <a:gd name="connsiteY2" fmla="*/ 263471 h 1783124"/>
                  <a:gd name="connsiteX3" fmla="*/ 3891901 w 3891901"/>
                  <a:gd name="connsiteY3" fmla="*/ 1519653 h 1783124"/>
                  <a:gd name="connsiteX4" fmla="*/ 0 w 3891901"/>
                  <a:gd name="connsiteY4" fmla="*/ 1783124 h 1783124"/>
                  <a:gd name="connsiteX0" fmla="*/ 0 w 3891901"/>
                  <a:gd name="connsiteY0" fmla="*/ 1829619 h 1829619"/>
                  <a:gd name="connsiteX1" fmla="*/ 364422 w 3891901"/>
                  <a:gd name="connsiteY1" fmla="*/ 0 h 1829619"/>
                  <a:gd name="connsiteX2" fmla="*/ 3798700 w 3891901"/>
                  <a:gd name="connsiteY2" fmla="*/ 309966 h 1829619"/>
                  <a:gd name="connsiteX3" fmla="*/ 3891901 w 3891901"/>
                  <a:gd name="connsiteY3" fmla="*/ 1566148 h 1829619"/>
                  <a:gd name="connsiteX4" fmla="*/ 0 w 3891901"/>
                  <a:gd name="connsiteY4" fmla="*/ 1829619 h 1829619"/>
                  <a:gd name="connsiteX0" fmla="*/ 0 w 3827144"/>
                  <a:gd name="connsiteY0" fmla="*/ 1657824 h 1657824"/>
                  <a:gd name="connsiteX1" fmla="*/ 299665 w 3827144"/>
                  <a:gd name="connsiteY1" fmla="*/ 0 h 1657824"/>
                  <a:gd name="connsiteX2" fmla="*/ 3733943 w 3827144"/>
                  <a:gd name="connsiteY2" fmla="*/ 309966 h 1657824"/>
                  <a:gd name="connsiteX3" fmla="*/ 3827144 w 3827144"/>
                  <a:gd name="connsiteY3" fmla="*/ 1566148 h 1657824"/>
                  <a:gd name="connsiteX4" fmla="*/ 0 w 3827144"/>
                  <a:gd name="connsiteY4" fmla="*/ 1657824 h 1657824"/>
                  <a:gd name="connsiteX0" fmla="*/ 0 w 3827144"/>
                  <a:gd name="connsiteY0" fmla="*/ 1423037 h 1423037"/>
                  <a:gd name="connsiteX1" fmla="*/ 196054 w 3827144"/>
                  <a:gd name="connsiteY1" fmla="*/ 0 h 1423037"/>
                  <a:gd name="connsiteX2" fmla="*/ 3733943 w 3827144"/>
                  <a:gd name="connsiteY2" fmla="*/ 75179 h 1423037"/>
                  <a:gd name="connsiteX3" fmla="*/ 3827144 w 3827144"/>
                  <a:gd name="connsiteY3" fmla="*/ 1331361 h 1423037"/>
                  <a:gd name="connsiteX4" fmla="*/ 0 w 3827144"/>
                  <a:gd name="connsiteY4" fmla="*/ 1423037 h 1423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7144" h="1423037">
                    <a:moveTo>
                      <a:pt x="0" y="1423037"/>
                    </a:moveTo>
                    <a:lnTo>
                      <a:pt x="196054" y="0"/>
                    </a:lnTo>
                    <a:lnTo>
                      <a:pt x="3733943" y="75179"/>
                    </a:lnTo>
                    <a:lnTo>
                      <a:pt x="3827144" y="1331361"/>
                    </a:lnTo>
                    <a:lnTo>
                      <a:pt x="0" y="1423037"/>
                    </a:lnTo>
                    <a:close/>
                  </a:path>
                </a:pathLst>
              </a:custGeom>
              <a:solidFill>
                <a:srgbClr val="003F88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B945C4D7-6243-4E2E-A7D8-6F5B0659C9A3}"/>
                </a:ext>
              </a:extLst>
            </p:cNvPr>
            <p:cNvSpPr txBox="1"/>
            <p:nvPr/>
          </p:nvSpPr>
          <p:spPr>
            <a:xfrm>
              <a:off x="3117907" y="1450798"/>
              <a:ext cx="820866" cy="396134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演练</a:t>
              </a:r>
            </a:p>
          </p:txBody>
        </p:sp>
      </p:grpSp>
      <p:sp>
        <p:nvSpPr>
          <p:cNvPr id="81" name="文本框 80">
            <a:extLst>
              <a:ext uri="{FF2B5EF4-FFF2-40B4-BE49-F238E27FC236}">
                <a16:creationId xmlns:a16="http://schemas.microsoft.com/office/drawing/2014/main" id="{45E4A848-8318-4630-BC96-D614B7775016}"/>
              </a:ext>
            </a:extLst>
          </p:cNvPr>
          <p:cNvSpPr txBox="1"/>
          <p:nvPr/>
        </p:nvSpPr>
        <p:spPr>
          <a:xfrm>
            <a:off x="9518654" y="2670994"/>
            <a:ext cx="1519475" cy="1795043"/>
          </a:xfrm>
          <a:prstGeom prst="rect">
            <a:avLst/>
          </a:prstGeom>
          <a:noFill/>
        </p:spPr>
        <p:txBody>
          <a:bodyPr wrap="square" lIns="0" rIns="0" rtlCol="0" anchor="ctr">
            <a:normAutofit fontScale="92500" lnSpcReduction="20000"/>
          </a:bodyPr>
          <a:lstStyle/>
          <a:p>
            <a:pPr marL="171450" indent="-171450">
              <a:lnSpc>
                <a:spcPct val="120000"/>
              </a:lnSpc>
              <a:spcAft>
                <a:spcPct val="100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至少对着镜子</a:t>
            </a:r>
            <a:r>
              <a:rPr lang="en-US" altLang="zh-CN" sz="1600" dirty="0"/>
              <a:t>/</a:t>
            </a:r>
            <a:r>
              <a:rPr lang="zh-CN" altLang="en-US" sz="1600" dirty="0"/>
              <a:t>同伴演练</a:t>
            </a:r>
            <a:r>
              <a:rPr lang="en-US" altLang="zh-CN" sz="1600" dirty="0"/>
              <a:t>5</a:t>
            </a:r>
            <a:r>
              <a:rPr lang="zh-CN" altLang="en-US" sz="1600" dirty="0"/>
              <a:t>遍；</a:t>
            </a:r>
            <a:endParaRPr lang="en-US" altLang="zh-CN" sz="1600" dirty="0"/>
          </a:p>
          <a:p>
            <a:pPr marL="171450" indent="-171450">
              <a:lnSpc>
                <a:spcPct val="120000"/>
              </a:lnSpc>
              <a:spcAft>
                <a:spcPct val="100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/>
              <a:t>如果有机会去演讲场地试讲，记得试下幻灯片播放。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22292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8037B56-7790-485C-B7A2-F09BED4171C2}"/>
              </a:ext>
            </a:extLst>
          </p:cNvPr>
          <p:cNvGrpSpPr/>
          <p:nvPr/>
        </p:nvGrpSpPr>
        <p:grpSpPr>
          <a:xfrm>
            <a:off x="10" y="5"/>
            <a:ext cx="12191980" cy="6857990"/>
            <a:chOff x="745889" y="1366433"/>
            <a:chExt cx="12191980" cy="6857990"/>
          </a:xfrm>
        </p:grpSpPr>
        <p:pic>
          <p:nvPicPr>
            <p:cNvPr id="6" name="图片 5" descr="图片包含 建筑物, 蛋糕&#10;&#10;描述已自动生成">
              <a:extLst>
                <a:ext uri="{FF2B5EF4-FFF2-40B4-BE49-F238E27FC236}">
                  <a16:creationId xmlns:a16="http://schemas.microsoft.com/office/drawing/2014/main" id="{2540B6BE-A7FC-46A3-B365-A73271F7F9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787"/>
            <a:stretch/>
          </p:blipFill>
          <p:spPr>
            <a:xfrm>
              <a:off x="1268404" y="1660348"/>
              <a:ext cx="11146951" cy="6270161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130999B-188C-4604-947C-E10578CBE607}"/>
                </a:ext>
              </a:extLst>
            </p:cNvPr>
            <p:cNvSpPr/>
            <p:nvPr/>
          </p:nvSpPr>
          <p:spPr>
            <a:xfrm>
              <a:off x="745889" y="1366433"/>
              <a:ext cx="12191980" cy="6857990"/>
            </a:xfrm>
            <a:prstGeom prst="rect">
              <a:avLst/>
            </a:prstGeom>
            <a:solidFill>
              <a:srgbClr val="04428A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5FEF66FF-5AB8-4AE1-BE6F-4F61084AFC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6400B218-9706-44C1-9DE1-F7FED6EC429D}"/>
              </a:ext>
            </a:extLst>
          </p:cNvPr>
          <p:cNvSpPr/>
          <p:nvPr/>
        </p:nvSpPr>
        <p:spPr>
          <a:xfrm>
            <a:off x="4869656" y="5204104"/>
            <a:ext cx="2452688" cy="39052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9EB5314F-67A3-4DC2-BC95-1249DB0844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答辩人姓名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0A7F67A3-EFFA-434B-BA80-6E42A4E0481B}"/>
              </a:ext>
            </a:extLst>
          </p:cNvPr>
          <p:cNvGrpSpPr/>
          <p:nvPr/>
        </p:nvGrpSpPr>
        <p:grpSpPr>
          <a:xfrm>
            <a:off x="3330575" y="1207808"/>
            <a:ext cx="5634146" cy="1000430"/>
            <a:chOff x="3330575" y="1207808"/>
            <a:chExt cx="5634146" cy="1000430"/>
          </a:xfrm>
        </p:grpSpPr>
        <p:sp>
          <p:nvSpPr>
            <p:cNvPr id="15" name="Freeform 118">
              <a:extLst>
                <a:ext uri="{FF2B5EF4-FFF2-40B4-BE49-F238E27FC236}">
                  <a16:creationId xmlns:a16="http://schemas.microsoft.com/office/drawing/2014/main" id="{E7972440-8C23-432E-8451-3C1B26629F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2825" y="1653896"/>
              <a:ext cx="123825" cy="128588"/>
            </a:xfrm>
            <a:custGeom>
              <a:avLst/>
              <a:gdLst>
                <a:gd name="T0" fmla="*/ 8 w 29"/>
                <a:gd name="T1" fmla="*/ 29 h 30"/>
                <a:gd name="T2" fmla="*/ 4 w 29"/>
                <a:gd name="T3" fmla="*/ 20 h 30"/>
                <a:gd name="T4" fmla="*/ 0 w 29"/>
                <a:gd name="T5" fmla="*/ 9 h 30"/>
                <a:gd name="T6" fmla="*/ 18 w 29"/>
                <a:gd name="T7" fmla="*/ 3 h 30"/>
                <a:gd name="T8" fmla="*/ 22 w 29"/>
                <a:gd name="T9" fmla="*/ 7 h 30"/>
                <a:gd name="T10" fmla="*/ 24 w 29"/>
                <a:gd name="T11" fmla="*/ 23 h 30"/>
                <a:gd name="T12" fmla="*/ 8 w 29"/>
                <a:gd name="T13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30">
                  <a:moveTo>
                    <a:pt x="8" y="29"/>
                  </a:moveTo>
                  <a:cubicBezTo>
                    <a:pt x="2" y="27"/>
                    <a:pt x="5" y="26"/>
                    <a:pt x="4" y="20"/>
                  </a:cubicBezTo>
                  <a:cubicBezTo>
                    <a:pt x="4" y="16"/>
                    <a:pt x="0" y="12"/>
                    <a:pt x="0" y="9"/>
                  </a:cubicBezTo>
                  <a:cubicBezTo>
                    <a:pt x="0" y="0"/>
                    <a:pt x="11" y="0"/>
                    <a:pt x="18" y="3"/>
                  </a:cubicBezTo>
                  <a:cubicBezTo>
                    <a:pt x="19" y="4"/>
                    <a:pt x="21" y="6"/>
                    <a:pt x="22" y="7"/>
                  </a:cubicBezTo>
                  <a:cubicBezTo>
                    <a:pt x="25" y="12"/>
                    <a:pt x="29" y="18"/>
                    <a:pt x="24" y="23"/>
                  </a:cubicBezTo>
                  <a:cubicBezTo>
                    <a:pt x="20" y="28"/>
                    <a:pt x="13" y="30"/>
                    <a:pt x="8" y="2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Freeform 119">
              <a:extLst>
                <a:ext uri="{FF2B5EF4-FFF2-40B4-BE49-F238E27FC236}">
                  <a16:creationId xmlns:a16="http://schemas.microsoft.com/office/drawing/2014/main" id="{10146B24-CD34-4B19-969B-F92420CB5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4525" y="1276071"/>
              <a:ext cx="444500" cy="463550"/>
            </a:xfrm>
            <a:custGeom>
              <a:avLst/>
              <a:gdLst>
                <a:gd name="T0" fmla="*/ 27 w 105"/>
                <a:gd name="T1" fmla="*/ 108 h 108"/>
                <a:gd name="T2" fmla="*/ 27 w 105"/>
                <a:gd name="T3" fmla="*/ 107 h 108"/>
                <a:gd name="T4" fmla="*/ 27 w 105"/>
                <a:gd name="T5" fmla="*/ 105 h 108"/>
                <a:gd name="T6" fmla="*/ 45 w 105"/>
                <a:gd name="T7" fmla="*/ 94 h 108"/>
                <a:gd name="T8" fmla="*/ 55 w 105"/>
                <a:gd name="T9" fmla="*/ 80 h 108"/>
                <a:gd name="T10" fmla="*/ 21 w 105"/>
                <a:gd name="T11" fmla="*/ 93 h 108"/>
                <a:gd name="T12" fmla="*/ 7 w 105"/>
                <a:gd name="T13" fmla="*/ 87 h 108"/>
                <a:gd name="T14" fmla="*/ 7 w 105"/>
                <a:gd name="T15" fmla="*/ 86 h 108"/>
                <a:gd name="T16" fmla="*/ 7 w 105"/>
                <a:gd name="T17" fmla="*/ 75 h 108"/>
                <a:gd name="T18" fmla="*/ 49 w 105"/>
                <a:gd name="T19" fmla="*/ 64 h 108"/>
                <a:gd name="T20" fmla="*/ 61 w 105"/>
                <a:gd name="T21" fmla="*/ 58 h 108"/>
                <a:gd name="T22" fmla="*/ 63 w 105"/>
                <a:gd name="T23" fmla="*/ 11 h 108"/>
                <a:gd name="T24" fmla="*/ 80 w 105"/>
                <a:gd name="T25" fmla="*/ 13 h 108"/>
                <a:gd name="T26" fmla="*/ 84 w 105"/>
                <a:gd name="T27" fmla="*/ 17 h 108"/>
                <a:gd name="T28" fmla="*/ 84 w 105"/>
                <a:gd name="T29" fmla="*/ 17 h 108"/>
                <a:gd name="T30" fmla="*/ 84 w 105"/>
                <a:gd name="T31" fmla="*/ 28 h 108"/>
                <a:gd name="T32" fmla="*/ 80 w 105"/>
                <a:gd name="T33" fmla="*/ 52 h 108"/>
                <a:gd name="T34" fmla="*/ 102 w 105"/>
                <a:gd name="T35" fmla="*/ 44 h 108"/>
                <a:gd name="T36" fmla="*/ 100 w 105"/>
                <a:gd name="T37" fmla="*/ 56 h 108"/>
                <a:gd name="T38" fmla="*/ 78 w 105"/>
                <a:gd name="T39" fmla="*/ 66 h 108"/>
                <a:gd name="T40" fmla="*/ 67 w 105"/>
                <a:gd name="T41" fmla="*/ 90 h 108"/>
                <a:gd name="T42" fmla="*/ 61 w 105"/>
                <a:gd name="T43" fmla="*/ 95 h 108"/>
                <a:gd name="T44" fmla="*/ 46 w 105"/>
                <a:gd name="T45" fmla="*/ 104 h 108"/>
                <a:gd name="T46" fmla="*/ 27 w 105"/>
                <a:gd name="T4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5" h="108">
                  <a:moveTo>
                    <a:pt x="27" y="108"/>
                  </a:moveTo>
                  <a:cubicBezTo>
                    <a:pt x="27" y="108"/>
                    <a:pt x="27" y="107"/>
                    <a:pt x="27" y="107"/>
                  </a:cubicBezTo>
                  <a:cubicBezTo>
                    <a:pt x="27" y="107"/>
                    <a:pt x="27" y="106"/>
                    <a:pt x="27" y="105"/>
                  </a:cubicBezTo>
                  <a:cubicBezTo>
                    <a:pt x="29" y="105"/>
                    <a:pt x="45" y="94"/>
                    <a:pt x="45" y="94"/>
                  </a:cubicBezTo>
                  <a:cubicBezTo>
                    <a:pt x="49" y="90"/>
                    <a:pt x="54" y="86"/>
                    <a:pt x="55" y="80"/>
                  </a:cubicBezTo>
                  <a:cubicBezTo>
                    <a:pt x="43" y="84"/>
                    <a:pt x="33" y="92"/>
                    <a:pt x="21" y="93"/>
                  </a:cubicBezTo>
                  <a:cubicBezTo>
                    <a:pt x="15" y="92"/>
                    <a:pt x="11" y="89"/>
                    <a:pt x="7" y="87"/>
                  </a:cubicBezTo>
                  <a:cubicBezTo>
                    <a:pt x="7" y="87"/>
                    <a:pt x="7" y="86"/>
                    <a:pt x="7" y="86"/>
                  </a:cubicBezTo>
                  <a:cubicBezTo>
                    <a:pt x="1" y="82"/>
                    <a:pt x="0" y="77"/>
                    <a:pt x="7" y="75"/>
                  </a:cubicBezTo>
                  <a:cubicBezTo>
                    <a:pt x="19" y="77"/>
                    <a:pt x="38" y="69"/>
                    <a:pt x="49" y="64"/>
                  </a:cubicBezTo>
                  <a:cubicBezTo>
                    <a:pt x="52" y="63"/>
                    <a:pt x="59" y="61"/>
                    <a:pt x="61" y="58"/>
                  </a:cubicBezTo>
                  <a:cubicBezTo>
                    <a:pt x="64" y="42"/>
                    <a:pt x="62" y="26"/>
                    <a:pt x="63" y="11"/>
                  </a:cubicBezTo>
                  <a:cubicBezTo>
                    <a:pt x="67" y="0"/>
                    <a:pt x="74" y="8"/>
                    <a:pt x="80" y="13"/>
                  </a:cubicBezTo>
                  <a:cubicBezTo>
                    <a:pt x="81" y="14"/>
                    <a:pt x="82" y="15"/>
                    <a:pt x="84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7" y="22"/>
                    <a:pt x="88" y="24"/>
                    <a:pt x="84" y="28"/>
                  </a:cubicBezTo>
                  <a:cubicBezTo>
                    <a:pt x="81" y="36"/>
                    <a:pt x="79" y="44"/>
                    <a:pt x="80" y="52"/>
                  </a:cubicBezTo>
                  <a:cubicBezTo>
                    <a:pt x="88" y="51"/>
                    <a:pt x="93" y="44"/>
                    <a:pt x="102" y="44"/>
                  </a:cubicBezTo>
                  <a:cubicBezTo>
                    <a:pt x="105" y="48"/>
                    <a:pt x="104" y="52"/>
                    <a:pt x="100" y="56"/>
                  </a:cubicBezTo>
                  <a:cubicBezTo>
                    <a:pt x="93" y="59"/>
                    <a:pt x="86" y="62"/>
                    <a:pt x="78" y="66"/>
                  </a:cubicBezTo>
                  <a:cubicBezTo>
                    <a:pt x="76" y="74"/>
                    <a:pt x="73" y="84"/>
                    <a:pt x="67" y="90"/>
                  </a:cubicBezTo>
                  <a:cubicBezTo>
                    <a:pt x="66" y="91"/>
                    <a:pt x="62" y="95"/>
                    <a:pt x="61" y="95"/>
                  </a:cubicBezTo>
                  <a:cubicBezTo>
                    <a:pt x="56" y="98"/>
                    <a:pt x="51" y="102"/>
                    <a:pt x="46" y="104"/>
                  </a:cubicBezTo>
                  <a:cubicBezTo>
                    <a:pt x="30" y="108"/>
                    <a:pt x="30" y="107"/>
                    <a:pt x="27" y="10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Freeform 120">
              <a:extLst>
                <a:ext uri="{FF2B5EF4-FFF2-40B4-BE49-F238E27FC236}">
                  <a16:creationId xmlns:a16="http://schemas.microsoft.com/office/drawing/2014/main" id="{6FE624A6-419C-47C8-959B-6C8BAD433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1438" y="1545946"/>
              <a:ext cx="261938" cy="309563"/>
            </a:xfrm>
            <a:custGeom>
              <a:avLst/>
              <a:gdLst>
                <a:gd name="T0" fmla="*/ 14 w 62"/>
                <a:gd name="T1" fmla="*/ 72 h 72"/>
                <a:gd name="T2" fmla="*/ 0 w 62"/>
                <a:gd name="T3" fmla="*/ 58 h 72"/>
                <a:gd name="T4" fmla="*/ 2 w 62"/>
                <a:gd name="T5" fmla="*/ 53 h 72"/>
                <a:gd name="T6" fmla="*/ 41 w 62"/>
                <a:gd name="T7" fmla="*/ 22 h 72"/>
                <a:gd name="T8" fmla="*/ 53 w 62"/>
                <a:gd name="T9" fmla="*/ 5 h 72"/>
                <a:gd name="T10" fmla="*/ 54 w 62"/>
                <a:gd name="T11" fmla="*/ 4 h 72"/>
                <a:gd name="T12" fmla="*/ 54 w 62"/>
                <a:gd name="T13" fmla="*/ 4 h 72"/>
                <a:gd name="T14" fmla="*/ 62 w 62"/>
                <a:gd name="T15" fmla="*/ 5 h 72"/>
                <a:gd name="T16" fmla="*/ 53 w 62"/>
                <a:gd name="T17" fmla="*/ 16 h 72"/>
                <a:gd name="T18" fmla="*/ 44 w 62"/>
                <a:gd name="T19" fmla="*/ 36 h 72"/>
                <a:gd name="T20" fmla="*/ 39 w 62"/>
                <a:gd name="T21" fmla="*/ 44 h 72"/>
                <a:gd name="T22" fmla="*/ 28 w 62"/>
                <a:gd name="T23" fmla="*/ 59 h 72"/>
                <a:gd name="T24" fmla="*/ 17 w 62"/>
                <a:gd name="T25" fmla="*/ 71 h 72"/>
                <a:gd name="T26" fmla="*/ 14 w 62"/>
                <a:gd name="T27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2" h="72">
                  <a:moveTo>
                    <a:pt x="14" y="72"/>
                  </a:moveTo>
                  <a:cubicBezTo>
                    <a:pt x="8" y="69"/>
                    <a:pt x="3" y="62"/>
                    <a:pt x="0" y="58"/>
                  </a:cubicBezTo>
                  <a:cubicBezTo>
                    <a:pt x="1" y="56"/>
                    <a:pt x="1" y="55"/>
                    <a:pt x="2" y="53"/>
                  </a:cubicBezTo>
                  <a:cubicBezTo>
                    <a:pt x="15" y="43"/>
                    <a:pt x="28" y="34"/>
                    <a:pt x="41" y="22"/>
                  </a:cubicBezTo>
                  <a:cubicBezTo>
                    <a:pt x="44" y="16"/>
                    <a:pt x="49" y="10"/>
                    <a:pt x="53" y="5"/>
                  </a:cubicBezTo>
                  <a:cubicBezTo>
                    <a:pt x="53" y="5"/>
                    <a:pt x="54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7" y="1"/>
                    <a:pt x="59" y="0"/>
                    <a:pt x="62" y="5"/>
                  </a:cubicBezTo>
                  <a:cubicBezTo>
                    <a:pt x="62" y="9"/>
                    <a:pt x="55" y="12"/>
                    <a:pt x="53" y="16"/>
                  </a:cubicBezTo>
                  <a:cubicBezTo>
                    <a:pt x="51" y="23"/>
                    <a:pt x="48" y="29"/>
                    <a:pt x="44" y="36"/>
                  </a:cubicBezTo>
                  <a:cubicBezTo>
                    <a:pt x="43" y="37"/>
                    <a:pt x="43" y="37"/>
                    <a:pt x="39" y="44"/>
                  </a:cubicBezTo>
                  <a:cubicBezTo>
                    <a:pt x="35" y="47"/>
                    <a:pt x="30" y="54"/>
                    <a:pt x="28" y="59"/>
                  </a:cubicBezTo>
                  <a:cubicBezTo>
                    <a:pt x="24" y="61"/>
                    <a:pt x="22" y="69"/>
                    <a:pt x="17" y="71"/>
                  </a:cubicBezTo>
                  <a:cubicBezTo>
                    <a:pt x="16" y="71"/>
                    <a:pt x="15" y="72"/>
                    <a:pt x="14" y="7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121">
              <a:extLst>
                <a:ext uri="{FF2B5EF4-FFF2-40B4-BE49-F238E27FC236}">
                  <a16:creationId xmlns:a16="http://schemas.microsoft.com/office/drawing/2014/main" id="{DC45DDB6-920E-414B-BB51-A4903211F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1638" y="1538008"/>
              <a:ext cx="149225" cy="115888"/>
            </a:xfrm>
            <a:custGeom>
              <a:avLst/>
              <a:gdLst>
                <a:gd name="T0" fmla="*/ 15 w 35"/>
                <a:gd name="T1" fmla="*/ 27 h 27"/>
                <a:gd name="T2" fmla="*/ 0 w 35"/>
                <a:gd name="T3" fmla="*/ 16 h 27"/>
                <a:gd name="T4" fmla="*/ 2 w 35"/>
                <a:gd name="T5" fmla="*/ 11 h 27"/>
                <a:gd name="T6" fmla="*/ 5 w 35"/>
                <a:gd name="T7" fmla="*/ 10 h 27"/>
                <a:gd name="T8" fmla="*/ 13 w 35"/>
                <a:gd name="T9" fmla="*/ 9 h 27"/>
                <a:gd name="T10" fmla="*/ 35 w 35"/>
                <a:gd name="T11" fmla="*/ 3 h 27"/>
                <a:gd name="T12" fmla="*/ 15 w 35"/>
                <a:gd name="T1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15" y="27"/>
                  </a:moveTo>
                  <a:cubicBezTo>
                    <a:pt x="7" y="26"/>
                    <a:pt x="5" y="21"/>
                    <a:pt x="0" y="16"/>
                  </a:cubicBezTo>
                  <a:cubicBezTo>
                    <a:pt x="0" y="14"/>
                    <a:pt x="1" y="13"/>
                    <a:pt x="2" y="11"/>
                  </a:cubicBezTo>
                  <a:cubicBezTo>
                    <a:pt x="4" y="11"/>
                    <a:pt x="4" y="11"/>
                    <a:pt x="5" y="10"/>
                  </a:cubicBezTo>
                  <a:cubicBezTo>
                    <a:pt x="8" y="9"/>
                    <a:pt x="10" y="9"/>
                    <a:pt x="13" y="9"/>
                  </a:cubicBezTo>
                  <a:cubicBezTo>
                    <a:pt x="18" y="8"/>
                    <a:pt x="30" y="0"/>
                    <a:pt x="35" y="3"/>
                  </a:cubicBezTo>
                  <a:cubicBezTo>
                    <a:pt x="35" y="13"/>
                    <a:pt x="24" y="24"/>
                    <a:pt x="15" y="2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Freeform 122">
              <a:extLst>
                <a:ext uri="{FF2B5EF4-FFF2-40B4-BE49-F238E27FC236}">
                  <a16:creationId xmlns:a16="http://schemas.microsoft.com/office/drawing/2014/main" id="{D2EACB6E-7521-469E-A8FF-D9DEEF5BC7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0975" y="1469746"/>
              <a:ext cx="98425" cy="115888"/>
            </a:xfrm>
            <a:custGeom>
              <a:avLst/>
              <a:gdLst>
                <a:gd name="T0" fmla="*/ 4 w 23"/>
                <a:gd name="T1" fmla="*/ 27 h 27"/>
                <a:gd name="T2" fmla="*/ 0 w 23"/>
                <a:gd name="T3" fmla="*/ 7 h 27"/>
                <a:gd name="T4" fmla="*/ 15 w 23"/>
                <a:gd name="T5" fmla="*/ 4 h 27"/>
                <a:gd name="T6" fmla="*/ 18 w 23"/>
                <a:gd name="T7" fmla="*/ 20 h 27"/>
                <a:gd name="T8" fmla="*/ 4 w 23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7">
                  <a:moveTo>
                    <a:pt x="4" y="27"/>
                  </a:moveTo>
                  <a:cubicBezTo>
                    <a:pt x="1" y="24"/>
                    <a:pt x="0" y="11"/>
                    <a:pt x="0" y="7"/>
                  </a:cubicBezTo>
                  <a:cubicBezTo>
                    <a:pt x="2" y="0"/>
                    <a:pt x="9" y="0"/>
                    <a:pt x="15" y="4"/>
                  </a:cubicBezTo>
                  <a:cubicBezTo>
                    <a:pt x="20" y="10"/>
                    <a:pt x="23" y="13"/>
                    <a:pt x="18" y="20"/>
                  </a:cubicBezTo>
                  <a:cubicBezTo>
                    <a:pt x="13" y="25"/>
                    <a:pt x="10" y="26"/>
                    <a:pt x="4" y="2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Freeform 123">
              <a:extLst>
                <a:ext uri="{FF2B5EF4-FFF2-40B4-BE49-F238E27FC236}">
                  <a16:creationId xmlns:a16="http://schemas.microsoft.com/office/drawing/2014/main" id="{29332526-D146-48C6-AFE4-64EED35AA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8463" y="1391958"/>
              <a:ext cx="173038" cy="163513"/>
            </a:xfrm>
            <a:custGeom>
              <a:avLst/>
              <a:gdLst>
                <a:gd name="T0" fmla="*/ 14 w 41"/>
                <a:gd name="T1" fmla="*/ 38 h 38"/>
                <a:gd name="T2" fmla="*/ 17 w 41"/>
                <a:gd name="T3" fmla="*/ 24 h 38"/>
                <a:gd name="T4" fmla="*/ 11 w 41"/>
                <a:gd name="T5" fmla="*/ 25 h 38"/>
                <a:gd name="T6" fmla="*/ 3 w 41"/>
                <a:gd name="T7" fmla="*/ 12 h 38"/>
                <a:gd name="T8" fmla="*/ 11 w 41"/>
                <a:gd name="T9" fmla="*/ 9 h 38"/>
                <a:gd name="T10" fmla="*/ 27 w 41"/>
                <a:gd name="T11" fmla="*/ 1 h 38"/>
                <a:gd name="T12" fmla="*/ 41 w 41"/>
                <a:gd name="T13" fmla="*/ 14 h 38"/>
                <a:gd name="T14" fmla="*/ 32 w 41"/>
                <a:gd name="T15" fmla="*/ 29 h 38"/>
                <a:gd name="T16" fmla="*/ 18 w 41"/>
                <a:gd name="T17" fmla="*/ 38 h 38"/>
                <a:gd name="T18" fmla="*/ 14 w 41"/>
                <a:gd name="T1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38">
                  <a:moveTo>
                    <a:pt x="14" y="38"/>
                  </a:moveTo>
                  <a:cubicBezTo>
                    <a:pt x="13" y="35"/>
                    <a:pt x="19" y="26"/>
                    <a:pt x="17" y="24"/>
                  </a:cubicBezTo>
                  <a:cubicBezTo>
                    <a:pt x="15" y="24"/>
                    <a:pt x="13" y="25"/>
                    <a:pt x="11" y="25"/>
                  </a:cubicBezTo>
                  <a:cubicBezTo>
                    <a:pt x="6" y="23"/>
                    <a:pt x="0" y="17"/>
                    <a:pt x="3" y="12"/>
                  </a:cubicBezTo>
                  <a:cubicBezTo>
                    <a:pt x="6" y="8"/>
                    <a:pt x="5" y="9"/>
                    <a:pt x="11" y="9"/>
                  </a:cubicBezTo>
                  <a:cubicBezTo>
                    <a:pt x="16" y="6"/>
                    <a:pt x="22" y="4"/>
                    <a:pt x="27" y="1"/>
                  </a:cubicBezTo>
                  <a:cubicBezTo>
                    <a:pt x="36" y="0"/>
                    <a:pt x="41" y="5"/>
                    <a:pt x="41" y="14"/>
                  </a:cubicBezTo>
                  <a:cubicBezTo>
                    <a:pt x="40" y="20"/>
                    <a:pt x="36" y="25"/>
                    <a:pt x="32" y="29"/>
                  </a:cubicBezTo>
                  <a:cubicBezTo>
                    <a:pt x="27" y="32"/>
                    <a:pt x="22" y="35"/>
                    <a:pt x="18" y="38"/>
                  </a:cubicBezTo>
                  <a:cubicBezTo>
                    <a:pt x="17" y="38"/>
                    <a:pt x="15" y="38"/>
                    <a:pt x="14" y="3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Freeform 124">
              <a:extLst>
                <a:ext uri="{FF2B5EF4-FFF2-40B4-BE49-F238E27FC236}">
                  <a16:creationId xmlns:a16="http://schemas.microsoft.com/office/drawing/2014/main" id="{F67CFA45-3399-4147-9812-13B62830B8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8600" y="1326871"/>
              <a:ext cx="104775" cy="115888"/>
            </a:xfrm>
            <a:custGeom>
              <a:avLst/>
              <a:gdLst>
                <a:gd name="T0" fmla="*/ 3 w 25"/>
                <a:gd name="T1" fmla="*/ 27 h 27"/>
                <a:gd name="T2" fmla="*/ 3 w 25"/>
                <a:gd name="T3" fmla="*/ 23 h 27"/>
                <a:gd name="T4" fmla="*/ 0 w 25"/>
                <a:gd name="T5" fmla="*/ 12 h 27"/>
                <a:gd name="T6" fmla="*/ 6 w 25"/>
                <a:gd name="T7" fmla="*/ 0 h 27"/>
                <a:gd name="T8" fmla="*/ 22 w 25"/>
                <a:gd name="T9" fmla="*/ 18 h 27"/>
                <a:gd name="T10" fmla="*/ 3 w 25"/>
                <a:gd name="T1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7">
                  <a:moveTo>
                    <a:pt x="3" y="27"/>
                  </a:moveTo>
                  <a:cubicBezTo>
                    <a:pt x="1" y="25"/>
                    <a:pt x="2" y="24"/>
                    <a:pt x="3" y="23"/>
                  </a:cubicBezTo>
                  <a:cubicBezTo>
                    <a:pt x="3" y="19"/>
                    <a:pt x="1" y="16"/>
                    <a:pt x="0" y="12"/>
                  </a:cubicBezTo>
                  <a:cubicBezTo>
                    <a:pt x="2" y="5"/>
                    <a:pt x="0" y="3"/>
                    <a:pt x="6" y="0"/>
                  </a:cubicBezTo>
                  <a:cubicBezTo>
                    <a:pt x="10" y="1"/>
                    <a:pt x="25" y="9"/>
                    <a:pt x="22" y="18"/>
                  </a:cubicBezTo>
                  <a:cubicBezTo>
                    <a:pt x="18" y="23"/>
                    <a:pt x="9" y="26"/>
                    <a:pt x="3" y="2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Freeform 125">
              <a:extLst>
                <a:ext uri="{FF2B5EF4-FFF2-40B4-BE49-F238E27FC236}">
                  <a16:creationId xmlns:a16="http://schemas.microsoft.com/office/drawing/2014/main" id="{A7E1555E-5E56-43B5-A480-8AA1B07BD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425" y="1361796"/>
              <a:ext cx="674688" cy="519113"/>
            </a:xfrm>
            <a:custGeom>
              <a:avLst/>
              <a:gdLst>
                <a:gd name="T0" fmla="*/ 17 w 159"/>
                <a:gd name="T1" fmla="*/ 121 h 121"/>
                <a:gd name="T2" fmla="*/ 11 w 159"/>
                <a:gd name="T3" fmla="*/ 95 h 121"/>
                <a:gd name="T4" fmla="*/ 14 w 159"/>
                <a:gd name="T5" fmla="*/ 92 h 121"/>
                <a:gd name="T6" fmla="*/ 14 w 159"/>
                <a:gd name="T7" fmla="*/ 91 h 121"/>
                <a:gd name="T8" fmla="*/ 36 w 159"/>
                <a:gd name="T9" fmla="*/ 61 h 121"/>
                <a:gd name="T10" fmla="*/ 43 w 159"/>
                <a:gd name="T11" fmla="*/ 53 h 121"/>
                <a:gd name="T12" fmla="*/ 43 w 159"/>
                <a:gd name="T13" fmla="*/ 62 h 121"/>
                <a:gd name="T14" fmla="*/ 49 w 159"/>
                <a:gd name="T15" fmla="*/ 62 h 121"/>
                <a:gd name="T16" fmla="*/ 69 w 159"/>
                <a:gd name="T17" fmla="*/ 46 h 121"/>
                <a:gd name="T18" fmla="*/ 70 w 159"/>
                <a:gd name="T19" fmla="*/ 38 h 121"/>
                <a:gd name="T20" fmla="*/ 55 w 159"/>
                <a:gd name="T21" fmla="*/ 35 h 121"/>
                <a:gd name="T22" fmla="*/ 71 w 159"/>
                <a:gd name="T23" fmla="*/ 23 h 121"/>
                <a:gd name="T24" fmla="*/ 75 w 159"/>
                <a:gd name="T25" fmla="*/ 7 h 121"/>
                <a:gd name="T26" fmla="*/ 89 w 159"/>
                <a:gd name="T27" fmla="*/ 17 h 121"/>
                <a:gd name="T28" fmla="*/ 89 w 159"/>
                <a:gd name="T29" fmla="*/ 29 h 121"/>
                <a:gd name="T30" fmla="*/ 88 w 159"/>
                <a:gd name="T31" fmla="*/ 36 h 121"/>
                <a:gd name="T32" fmla="*/ 90 w 159"/>
                <a:gd name="T33" fmla="*/ 36 h 121"/>
                <a:gd name="T34" fmla="*/ 106 w 159"/>
                <a:gd name="T35" fmla="*/ 25 h 121"/>
                <a:gd name="T36" fmla="*/ 113 w 159"/>
                <a:gd name="T37" fmla="*/ 3 h 121"/>
                <a:gd name="T38" fmla="*/ 132 w 159"/>
                <a:gd name="T39" fmla="*/ 8 h 121"/>
                <a:gd name="T40" fmla="*/ 143 w 159"/>
                <a:gd name="T41" fmla="*/ 3 h 121"/>
                <a:gd name="T42" fmla="*/ 147 w 159"/>
                <a:gd name="T43" fmla="*/ 3 h 121"/>
                <a:gd name="T44" fmla="*/ 149 w 159"/>
                <a:gd name="T45" fmla="*/ 10 h 121"/>
                <a:gd name="T46" fmla="*/ 127 w 159"/>
                <a:gd name="T47" fmla="*/ 31 h 121"/>
                <a:gd name="T48" fmla="*/ 134 w 159"/>
                <a:gd name="T49" fmla="*/ 23 h 121"/>
                <a:gd name="T50" fmla="*/ 154 w 159"/>
                <a:gd name="T51" fmla="*/ 27 h 121"/>
                <a:gd name="T52" fmla="*/ 149 w 159"/>
                <a:gd name="T53" fmla="*/ 40 h 121"/>
                <a:gd name="T54" fmla="*/ 147 w 159"/>
                <a:gd name="T55" fmla="*/ 43 h 121"/>
                <a:gd name="T56" fmla="*/ 147 w 159"/>
                <a:gd name="T57" fmla="*/ 74 h 121"/>
                <a:gd name="T58" fmla="*/ 140 w 159"/>
                <a:gd name="T59" fmla="*/ 86 h 121"/>
                <a:gd name="T60" fmla="*/ 140 w 159"/>
                <a:gd name="T61" fmla="*/ 86 h 121"/>
                <a:gd name="T62" fmla="*/ 139 w 159"/>
                <a:gd name="T63" fmla="*/ 86 h 121"/>
                <a:gd name="T64" fmla="*/ 128 w 159"/>
                <a:gd name="T65" fmla="*/ 91 h 121"/>
                <a:gd name="T66" fmla="*/ 128 w 159"/>
                <a:gd name="T67" fmla="*/ 46 h 121"/>
                <a:gd name="T68" fmla="*/ 127 w 159"/>
                <a:gd name="T69" fmla="*/ 46 h 121"/>
                <a:gd name="T70" fmla="*/ 113 w 159"/>
                <a:gd name="T71" fmla="*/ 72 h 121"/>
                <a:gd name="T72" fmla="*/ 101 w 159"/>
                <a:gd name="T73" fmla="*/ 64 h 121"/>
                <a:gd name="T74" fmla="*/ 104 w 159"/>
                <a:gd name="T75" fmla="*/ 61 h 121"/>
                <a:gd name="T76" fmla="*/ 106 w 159"/>
                <a:gd name="T77" fmla="*/ 36 h 121"/>
                <a:gd name="T78" fmla="*/ 90 w 159"/>
                <a:gd name="T79" fmla="*/ 51 h 121"/>
                <a:gd name="T80" fmla="*/ 83 w 159"/>
                <a:gd name="T81" fmla="*/ 56 h 121"/>
                <a:gd name="T82" fmla="*/ 78 w 159"/>
                <a:gd name="T83" fmla="*/ 73 h 121"/>
                <a:gd name="T84" fmla="*/ 75 w 159"/>
                <a:gd name="T85" fmla="*/ 81 h 121"/>
                <a:gd name="T86" fmla="*/ 74 w 159"/>
                <a:gd name="T87" fmla="*/ 81 h 121"/>
                <a:gd name="T88" fmla="*/ 60 w 159"/>
                <a:gd name="T89" fmla="*/ 89 h 121"/>
                <a:gd name="T90" fmla="*/ 60 w 159"/>
                <a:gd name="T91" fmla="*/ 86 h 121"/>
                <a:gd name="T92" fmla="*/ 67 w 159"/>
                <a:gd name="T93" fmla="*/ 68 h 121"/>
                <a:gd name="T94" fmla="*/ 52 w 159"/>
                <a:gd name="T95" fmla="*/ 75 h 121"/>
                <a:gd name="T96" fmla="*/ 43 w 159"/>
                <a:gd name="T97" fmla="*/ 73 h 121"/>
                <a:gd name="T98" fmla="*/ 43 w 159"/>
                <a:gd name="T99" fmla="*/ 72 h 121"/>
                <a:gd name="T100" fmla="*/ 39 w 159"/>
                <a:gd name="T101" fmla="*/ 70 h 121"/>
                <a:gd name="T102" fmla="*/ 36 w 159"/>
                <a:gd name="T103" fmla="*/ 80 h 121"/>
                <a:gd name="T104" fmla="*/ 22 w 159"/>
                <a:gd name="T105" fmla="*/ 118 h 121"/>
                <a:gd name="T106" fmla="*/ 17 w 159"/>
                <a:gd name="T10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9" h="121">
                  <a:moveTo>
                    <a:pt x="17" y="121"/>
                  </a:moveTo>
                  <a:cubicBezTo>
                    <a:pt x="8" y="118"/>
                    <a:pt x="0" y="100"/>
                    <a:pt x="11" y="95"/>
                  </a:cubicBezTo>
                  <a:cubicBezTo>
                    <a:pt x="11" y="94"/>
                    <a:pt x="12" y="92"/>
                    <a:pt x="14" y="92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22" y="82"/>
                    <a:pt x="28" y="71"/>
                    <a:pt x="36" y="61"/>
                  </a:cubicBezTo>
                  <a:cubicBezTo>
                    <a:pt x="37" y="58"/>
                    <a:pt x="38" y="54"/>
                    <a:pt x="43" y="53"/>
                  </a:cubicBezTo>
                  <a:cubicBezTo>
                    <a:pt x="45" y="55"/>
                    <a:pt x="44" y="59"/>
                    <a:pt x="43" y="62"/>
                  </a:cubicBezTo>
                  <a:cubicBezTo>
                    <a:pt x="44" y="63"/>
                    <a:pt x="47" y="62"/>
                    <a:pt x="49" y="62"/>
                  </a:cubicBezTo>
                  <a:cubicBezTo>
                    <a:pt x="55" y="57"/>
                    <a:pt x="63" y="52"/>
                    <a:pt x="69" y="46"/>
                  </a:cubicBezTo>
                  <a:cubicBezTo>
                    <a:pt x="70" y="44"/>
                    <a:pt x="70" y="41"/>
                    <a:pt x="70" y="38"/>
                  </a:cubicBezTo>
                  <a:cubicBezTo>
                    <a:pt x="66" y="40"/>
                    <a:pt x="52" y="43"/>
                    <a:pt x="55" y="35"/>
                  </a:cubicBezTo>
                  <a:cubicBezTo>
                    <a:pt x="61" y="33"/>
                    <a:pt x="69" y="28"/>
                    <a:pt x="71" y="23"/>
                  </a:cubicBezTo>
                  <a:cubicBezTo>
                    <a:pt x="73" y="17"/>
                    <a:pt x="72" y="11"/>
                    <a:pt x="75" y="7"/>
                  </a:cubicBezTo>
                  <a:cubicBezTo>
                    <a:pt x="81" y="4"/>
                    <a:pt x="88" y="11"/>
                    <a:pt x="89" y="17"/>
                  </a:cubicBezTo>
                  <a:cubicBezTo>
                    <a:pt x="91" y="21"/>
                    <a:pt x="99" y="16"/>
                    <a:pt x="89" y="29"/>
                  </a:cubicBezTo>
                  <a:cubicBezTo>
                    <a:pt x="87" y="31"/>
                    <a:pt x="88" y="33"/>
                    <a:pt x="88" y="36"/>
                  </a:cubicBezTo>
                  <a:cubicBezTo>
                    <a:pt x="89" y="36"/>
                    <a:pt x="89" y="36"/>
                    <a:pt x="90" y="36"/>
                  </a:cubicBezTo>
                  <a:cubicBezTo>
                    <a:pt x="95" y="33"/>
                    <a:pt x="101" y="29"/>
                    <a:pt x="106" y="25"/>
                  </a:cubicBezTo>
                  <a:cubicBezTo>
                    <a:pt x="108" y="17"/>
                    <a:pt x="109" y="10"/>
                    <a:pt x="113" y="3"/>
                  </a:cubicBezTo>
                  <a:cubicBezTo>
                    <a:pt x="119" y="0"/>
                    <a:pt x="127" y="4"/>
                    <a:pt x="132" y="8"/>
                  </a:cubicBezTo>
                  <a:cubicBezTo>
                    <a:pt x="137" y="8"/>
                    <a:pt x="139" y="6"/>
                    <a:pt x="143" y="3"/>
                  </a:cubicBezTo>
                  <a:cubicBezTo>
                    <a:pt x="145" y="3"/>
                    <a:pt x="145" y="3"/>
                    <a:pt x="147" y="3"/>
                  </a:cubicBezTo>
                  <a:cubicBezTo>
                    <a:pt x="149" y="5"/>
                    <a:pt x="149" y="7"/>
                    <a:pt x="149" y="10"/>
                  </a:cubicBezTo>
                  <a:cubicBezTo>
                    <a:pt x="146" y="18"/>
                    <a:pt x="122" y="21"/>
                    <a:pt x="127" y="31"/>
                  </a:cubicBezTo>
                  <a:cubicBezTo>
                    <a:pt x="131" y="31"/>
                    <a:pt x="133" y="26"/>
                    <a:pt x="134" y="23"/>
                  </a:cubicBezTo>
                  <a:cubicBezTo>
                    <a:pt x="139" y="20"/>
                    <a:pt x="149" y="23"/>
                    <a:pt x="154" y="27"/>
                  </a:cubicBezTo>
                  <a:cubicBezTo>
                    <a:pt x="159" y="34"/>
                    <a:pt x="155" y="36"/>
                    <a:pt x="149" y="40"/>
                  </a:cubicBezTo>
                  <a:cubicBezTo>
                    <a:pt x="149" y="41"/>
                    <a:pt x="148" y="42"/>
                    <a:pt x="147" y="43"/>
                  </a:cubicBezTo>
                  <a:cubicBezTo>
                    <a:pt x="147" y="56"/>
                    <a:pt x="147" y="56"/>
                    <a:pt x="147" y="74"/>
                  </a:cubicBezTo>
                  <a:cubicBezTo>
                    <a:pt x="145" y="79"/>
                    <a:pt x="144" y="82"/>
                    <a:pt x="140" y="86"/>
                  </a:cubicBezTo>
                  <a:cubicBezTo>
                    <a:pt x="140" y="86"/>
                    <a:pt x="140" y="86"/>
                    <a:pt x="140" y="86"/>
                  </a:cubicBezTo>
                  <a:cubicBezTo>
                    <a:pt x="140" y="86"/>
                    <a:pt x="139" y="86"/>
                    <a:pt x="139" y="86"/>
                  </a:cubicBezTo>
                  <a:cubicBezTo>
                    <a:pt x="137" y="90"/>
                    <a:pt x="131" y="94"/>
                    <a:pt x="128" y="91"/>
                  </a:cubicBezTo>
                  <a:cubicBezTo>
                    <a:pt x="128" y="76"/>
                    <a:pt x="129" y="60"/>
                    <a:pt x="128" y="46"/>
                  </a:cubicBezTo>
                  <a:cubicBezTo>
                    <a:pt x="128" y="46"/>
                    <a:pt x="128" y="46"/>
                    <a:pt x="127" y="46"/>
                  </a:cubicBezTo>
                  <a:cubicBezTo>
                    <a:pt x="126" y="53"/>
                    <a:pt x="119" y="67"/>
                    <a:pt x="113" y="72"/>
                  </a:cubicBezTo>
                  <a:cubicBezTo>
                    <a:pt x="107" y="72"/>
                    <a:pt x="102" y="69"/>
                    <a:pt x="101" y="64"/>
                  </a:cubicBezTo>
                  <a:cubicBezTo>
                    <a:pt x="101" y="62"/>
                    <a:pt x="102" y="62"/>
                    <a:pt x="104" y="61"/>
                  </a:cubicBezTo>
                  <a:cubicBezTo>
                    <a:pt x="107" y="54"/>
                    <a:pt x="106" y="42"/>
                    <a:pt x="106" y="36"/>
                  </a:cubicBezTo>
                  <a:cubicBezTo>
                    <a:pt x="101" y="36"/>
                    <a:pt x="93" y="47"/>
                    <a:pt x="90" y="51"/>
                  </a:cubicBezTo>
                  <a:cubicBezTo>
                    <a:pt x="87" y="53"/>
                    <a:pt x="85" y="54"/>
                    <a:pt x="83" y="56"/>
                  </a:cubicBezTo>
                  <a:cubicBezTo>
                    <a:pt x="81" y="62"/>
                    <a:pt x="80" y="67"/>
                    <a:pt x="78" y="73"/>
                  </a:cubicBezTo>
                  <a:cubicBezTo>
                    <a:pt x="77" y="76"/>
                    <a:pt x="76" y="79"/>
                    <a:pt x="75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2" y="85"/>
                    <a:pt x="65" y="95"/>
                    <a:pt x="60" y="89"/>
                  </a:cubicBezTo>
                  <a:cubicBezTo>
                    <a:pt x="60" y="88"/>
                    <a:pt x="60" y="87"/>
                    <a:pt x="60" y="86"/>
                  </a:cubicBezTo>
                  <a:cubicBezTo>
                    <a:pt x="64" y="81"/>
                    <a:pt x="67" y="74"/>
                    <a:pt x="67" y="68"/>
                  </a:cubicBezTo>
                  <a:cubicBezTo>
                    <a:pt x="61" y="70"/>
                    <a:pt x="57" y="75"/>
                    <a:pt x="52" y="75"/>
                  </a:cubicBezTo>
                  <a:cubicBezTo>
                    <a:pt x="48" y="75"/>
                    <a:pt x="45" y="74"/>
                    <a:pt x="43" y="73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1" y="71"/>
                    <a:pt x="40" y="70"/>
                    <a:pt x="39" y="70"/>
                  </a:cubicBezTo>
                  <a:cubicBezTo>
                    <a:pt x="38" y="73"/>
                    <a:pt x="37" y="77"/>
                    <a:pt x="36" y="80"/>
                  </a:cubicBezTo>
                  <a:cubicBezTo>
                    <a:pt x="30" y="92"/>
                    <a:pt x="26" y="104"/>
                    <a:pt x="22" y="118"/>
                  </a:cubicBezTo>
                  <a:cubicBezTo>
                    <a:pt x="20" y="120"/>
                    <a:pt x="19" y="120"/>
                    <a:pt x="17" y="12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126">
              <a:extLst>
                <a:ext uri="{FF2B5EF4-FFF2-40B4-BE49-F238E27FC236}">
                  <a16:creationId xmlns:a16="http://schemas.microsoft.com/office/drawing/2014/main" id="{685BBD00-00B7-4077-9F17-D734AA509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5" y="1442758"/>
              <a:ext cx="101600" cy="133350"/>
            </a:xfrm>
            <a:custGeom>
              <a:avLst/>
              <a:gdLst>
                <a:gd name="T0" fmla="*/ 4 w 24"/>
                <a:gd name="T1" fmla="*/ 31 h 31"/>
                <a:gd name="T2" fmla="*/ 5 w 24"/>
                <a:gd name="T3" fmla="*/ 22 h 31"/>
                <a:gd name="T4" fmla="*/ 5 w 24"/>
                <a:gd name="T5" fmla="*/ 0 h 31"/>
                <a:gd name="T6" fmla="*/ 7 w 24"/>
                <a:gd name="T7" fmla="*/ 0 h 31"/>
                <a:gd name="T8" fmla="*/ 20 w 24"/>
                <a:gd name="T9" fmla="*/ 13 h 31"/>
                <a:gd name="T10" fmla="*/ 4 w 24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1">
                  <a:moveTo>
                    <a:pt x="4" y="31"/>
                  </a:moveTo>
                  <a:cubicBezTo>
                    <a:pt x="2" y="28"/>
                    <a:pt x="4" y="25"/>
                    <a:pt x="5" y="22"/>
                  </a:cubicBezTo>
                  <a:cubicBezTo>
                    <a:pt x="2" y="14"/>
                    <a:pt x="0" y="7"/>
                    <a:pt x="5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11" y="3"/>
                    <a:pt x="17" y="9"/>
                    <a:pt x="20" y="13"/>
                  </a:cubicBezTo>
                  <a:cubicBezTo>
                    <a:pt x="24" y="24"/>
                    <a:pt x="11" y="28"/>
                    <a:pt x="4" y="3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127">
              <a:extLst>
                <a:ext uri="{FF2B5EF4-FFF2-40B4-BE49-F238E27FC236}">
                  <a16:creationId xmlns:a16="http://schemas.microsoft.com/office/drawing/2014/main" id="{1577C5FA-C345-4613-987A-E00D65124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3425" y="1301471"/>
              <a:ext cx="128588" cy="133350"/>
            </a:xfrm>
            <a:custGeom>
              <a:avLst/>
              <a:gdLst>
                <a:gd name="T0" fmla="*/ 6 w 30"/>
                <a:gd name="T1" fmla="*/ 31 h 31"/>
                <a:gd name="T2" fmla="*/ 4 w 30"/>
                <a:gd name="T3" fmla="*/ 29 h 31"/>
                <a:gd name="T4" fmla="*/ 5 w 30"/>
                <a:gd name="T5" fmla="*/ 24 h 31"/>
                <a:gd name="T6" fmla="*/ 9 w 30"/>
                <a:gd name="T7" fmla="*/ 0 h 31"/>
                <a:gd name="T8" fmla="*/ 13 w 30"/>
                <a:gd name="T9" fmla="*/ 6 h 31"/>
                <a:gd name="T10" fmla="*/ 19 w 30"/>
                <a:gd name="T11" fmla="*/ 26 h 31"/>
                <a:gd name="T12" fmla="*/ 6 w 30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1">
                  <a:moveTo>
                    <a:pt x="6" y="31"/>
                  </a:moveTo>
                  <a:cubicBezTo>
                    <a:pt x="4" y="31"/>
                    <a:pt x="4" y="30"/>
                    <a:pt x="4" y="29"/>
                  </a:cubicBezTo>
                  <a:cubicBezTo>
                    <a:pt x="5" y="27"/>
                    <a:pt x="6" y="26"/>
                    <a:pt x="5" y="24"/>
                  </a:cubicBezTo>
                  <a:cubicBezTo>
                    <a:pt x="0" y="16"/>
                    <a:pt x="0" y="4"/>
                    <a:pt x="9" y="0"/>
                  </a:cubicBezTo>
                  <a:cubicBezTo>
                    <a:pt x="12" y="0"/>
                    <a:pt x="12" y="3"/>
                    <a:pt x="13" y="6"/>
                  </a:cubicBezTo>
                  <a:cubicBezTo>
                    <a:pt x="19" y="12"/>
                    <a:pt x="30" y="19"/>
                    <a:pt x="19" y="26"/>
                  </a:cubicBezTo>
                  <a:cubicBezTo>
                    <a:pt x="15" y="28"/>
                    <a:pt x="10" y="30"/>
                    <a:pt x="6" y="3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128">
              <a:extLst>
                <a:ext uri="{FF2B5EF4-FFF2-40B4-BE49-F238E27FC236}">
                  <a16:creationId xmlns:a16="http://schemas.microsoft.com/office/drawing/2014/main" id="{93755A46-3020-4852-8C1D-212C814AD2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8" y="1460221"/>
              <a:ext cx="73025" cy="107950"/>
            </a:xfrm>
            <a:custGeom>
              <a:avLst/>
              <a:gdLst>
                <a:gd name="T0" fmla="*/ 8 w 17"/>
                <a:gd name="T1" fmla="*/ 25 h 25"/>
                <a:gd name="T2" fmla="*/ 3 w 17"/>
                <a:gd name="T3" fmla="*/ 4 h 25"/>
                <a:gd name="T4" fmla="*/ 17 w 17"/>
                <a:gd name="T5" fmla="*/ 15 h 25"/>
                <a:gd name="T6" fmla="*/ 8 w 17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5">
                  <a:moveTo>
                    <a:pt x="8" y="25"/>
                  </a:moveTo>
                  <a:cubicBezTo>
                    <a:pt x="0" y="23"/>
                    <a:pt x="1" y="10"/>
                    <a:pt x="3" y="4"/>
                  </a:cubicBezTo>
                  <a:cubicBezTo>
                    <a:pt x="9" y="0"/>
                    <a:pt x="16" y="8"/>
                    <a:pt x="17" y="15"/>
                  </a:cubicBezTo>
                  <a:cubicBezTo>
                    <a:pt x="15" y="23"/>
                    <a:pt x="15" y="24"/>
                    <a:pt x="8" y="2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Freeform 129">
              <a:extLst>
                <a:ext uri="{FF2B5EF4-FFF2-40B4-BE49-F238E27FC236}">
                  <a16:creationId xmlns:a16="http://schemas.microsoft.com/office/drawing/2014/main" id="{36662B99-22A0-4719-AFD1-30329327EB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8888" y="1207808"/>
              <a:ext cx="458788" cy="625475"/>
            </a:xfrm>
            <a:custGeom>
              <a:avLst/>
              <a:gdLst>
                <a:gd name="T0" fmla="*/ 57 w 108"/>
                <a:gd name="T1" fmla="*/ 145 h 146"/>
                <a:gd name="T2" fmla="*/ 27 w 108"/>
                <a:gd name="T3" fmla="*/ 139 h 146"/>
                <a:gd name="T4" fmla="*/ 45 w 108"/>
                <a:gd name="T5" fmla="*/ 119 h 146"/>
                <a:gd name="T6" fmla="*/ 0 w 108"/>
                <a:gd name="T7" fmla="*/ 119 h 146"/>
                <a:gd name="T8" fmla="*/ 45 w 108"/>
                <a:gd name="T9" fmla="*/ 100 h 146"/>
                <a:gd name="T10" fmla="*/ 61 w 108"/>
                <a:gd name="T11" fmla="*/ 87 h 146"/>
                <a:gd name="T12" fmla="*/ 73 w 108"/>
                <a:gd name="T13" fmla="*/ 78 h 146"/>
                <a:gd name="T14" fmla="*/ 25 w 108"/>
                <a:gd name="T15" fmla="*/ 96 h 146"/>
                <a:gd name="T16" fmla="*/ 27 w 108"/>
                <a:gd name="T17" fmla="*/ 87 h 146"/>
                <a:gd name="T18" fmla="*/ 59 w 108"/>
                <a:gd name="T19" fmla="*/ 66 h 146"/>
                <a:gd name="T20" fmla="*/ 57 w 108"/>
                <a:gd name="T21" fmla="*/ 63 h 146"/>
                <a:gd name="T22" fmla="*/ 31 w 108"/>
                <a:gd name="T23" fmla="*/ 75 h 146"/>
                <a:gd name="T24" fmla="*/ 22 w 108"/>
                <a:gd name="T25" fmla="*/ 49 h 146"/>
                <a:gd name="T26" fmla="*/ 26 w 108"/>
                <a:gd name="T27" fmla="*/ 35 h 146"/>
                <a:gd name="T28" fmla="*/ 37 w 108"/>
                <a:gd name="T29" fmla="*/ 45 h 146"/>
                <a:gd name="T30" fmla="*/ 48 w 108"/>
                <a:gd name="T31" fmla="*/ 53 h 146"/>
                <a:gd name="T32" fmla="*/ 55 w 108"/>
                <a:gd name="T33" fmla="*/ 44 h 146"/>
                <a:gd name="T34" fmla="*/ 52 w 108"/>
                <a:gd name="T35" fmla="*/ 36 h 146"/>
                <a:gd name="T36" fmla="*/ 67 w 108"/>
                <a:gd name="T37" fmla="*/ 20 h 146"/>
                <a:gd name="T38" fmla="*/ 89 w 108"/>
                <a:gd name="T39" fmla="*/ 16 h 146"/>
                <a:gd name="T40" fmla="*/ 89 w 108"/>
                <a:gd name="T41" fmla="*/ 23 h 146"/>
                <a:gd name="T42" fmla="*/ 106 w 108"/>
                <a:gd name="T43" fmla="*/ 36 h 146"/>
                <a:gd name="T44" fmla="*/ 93 w 108"/>
                <a:gd name="T45" fmla="*/ 62 h 146"/>
                <a:gd name="T46" fmla="*/ 97 w 108"/>
                <a:gd name="T47" fmla="*/ 76 h 146"/>
                <a:gd name="T48" fmla="*/ 63 w 108"/>
                <a:gd name="T49" fmla="*/ 92 h 146"/>
                <a:gd name="T50" fmla="*/ 74 w 108"/>
                <a:gd name="T51" fmla="*/ 96 h 146"/>
                <a:gd name="T52" fmla="*/ 66 w 108"/>
                <a:gd name="T53" fmla="*/ 113 h 146"/>
                <a:gd name="T54" fmla="*/ 58 w 108"/>
                <a:gd name="T55" fmla="*/ 146 h 146"/>
                <a:gd name="T56" fmla="*/ 85 w 108"/>
                <a:gd name="T57" fmla="*/ 42 h 146"/>
                <a:gd name="T58" fmla="*/ 70 w 108"/>
                <a:gd name="T59" fmla="*/ 47 h 146"/>
                <a:gd name="T60" fmla="*/ 70 w 108"/>
                <a:gd name="T61" fmla="*/ 48 h 146"/>
                <a:gd name="T62" fmla="*/ 74 w 108"/>
                <a:gd name="T63" fmla="*/ 47 h 146"/>
                <a:gd name="T64" fmla="*/ 80 w 108"/>
                <a:gd name="T65" fmla="*/ 5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8" h="146">
                  <a:moveTo>
                    <a:pt x="58" y="146"/>
                  </a:moveTo>
                  <a:cubicBezTo>
                    <a:pt x="57" y="145"/>
                    <a:pt x="57" y="145"/>
                    <a:pt x="57" y="145"/>
                  </a:cubicBezTo>
                  <a:cubicBezTo>
                    <a:pt x="47" y="146"/>
                    <a:pt x="37" y="145"/>
                    <a:pt x="27" y="141"/>
                  </a:cubicBezTo>
                  <a:cubicBezTo>
                    <a:pt x="27" y="141"/>
                    <a:pt x="27" y="141"/>
                    <a:pt x="27" y="139"/>
                  </a:cubicBezTo>
                  <a:cubicBezTo>
                    <a:pt x="32" y="136"/>
                    <a:pt x="40" y="137"/>
                    <a:pt x="44" y="131"/>
                  </a:cubicBezTo>
                  <a:cubicBezTo>
                    <a:pt x="45" y="127"/>
                    <a:pt x="45" y="123"/>
                    <a:pt x="45" y="119"/>
                  </a:cubicBezTo>
                  <a:cubicBezTo>
                    <a:pt x="35" y="120"/>
                    <a:pt x="29" y="127"/>
                    <a:pt x="21" y="130"/>
                  </a:cubicBezTo>
                  <a:cubicBezTo>
                    <a:pt x="14" y="131"/>
                    <a:pt x="2" y="124"/>
                    <a:pt x="0" y="119"/>
                  </a:cubicBezTo>
                  <a:cubicBezTo>
                    <a:pt x="0" y="110"/>
                    <a:pt x="2" y="114"/>
                    <a:pt x="11" y="113"/>
                  </a:cubicBezTo>
                  <a:cubicBezTo>
                    <a:pt x="23" y="111"/>
                    <a:pt x="34" y="105"/>
                    <a:pt x="45" y="100"/>
                  </a:cubicBezTo>
                  <a:cubicBezTo>
                    <a:pt x="47" y="98"/>
                    <a:pt x="47" y="98"/>
                    <a:pt x="49" y="97"/>
                  </a:cubicBezTo>
                  <a:cubicBezTo>
                    <a:pt x="51" y="90"/>
                    <a:pt x="53" y="89"/>
                    <a:pt x="61" y="87"/>
                  </a:cubicBezTo>
                  <a:cubicBezTo>
                    <a:pt x="64" y="86"/>
                    <a:pt x="64" y="86"/>
                    <a:pt x="72" y="80"/>
                  </a:cubicBezTo>
                  <a:cubicBezTo>
                    <a:pt x="73" y="80"/>
                    <a:pt x="73" y="79"/>
                    <a:pt x="73" y="78"/>
                  </a:cubicBezTo>
                  <a:cubicBezTo>
                    <a:pt x="60" y="79"/>
                    <a:pt x="49" y="90"/>
                    <a:pt x="38" y="97"/>
                  </a:cubicBezTo>
                  <a:cubicBezTo>
                    <a:pt x="33" y="99"/>
                    <a:pt x="29" y="98"/>
                    <a:pt x="25" y="96"/>
                  </a:cubicBezTo>
                  <a:cubicBezTo>
                    <a:pt x="23" y="97"/>
                    <a:pt x="10" y="99"/>
                    <a:pt x="16" y="94"/>
                  </a:cubicBezTo>
                  <a:cubicBezTo>
                    <a:pt x="20" y="92"/>
                    <a:pt x="23" y="89"/>
                    <a:pt x="27" y="87"/>
                  </a:cubicBezTo>
                  <a:cubicBezTo>
                    <a:pt x="37" y="81"/>
                    <a:pt x="49" y="75"/>
                    <a:pt x="60" y="69"/>
                  </a:cubicBezTo>
                  <a:cubicBezTo>
                    <a:pt x="60" y="67"/>
                    <a:pt x="59" y="66"/>
                    <a:pt x="59" y="66"/>
                  </a:cubicBezTo>
                  <a:cubicBezTo>
                    <a:pt x="59" y="63"/>
                    <a:pt x="59" y="62"/>
                    <a:pt x="60" y="60"/>
                  </a:cubicBezTo>
                  <a:cubicBezTo>
                    <a:pt x="58" y="61"/>
                    <a:pt x="57" y="61"/>
                    <a:pt x="57" y="63"/>
                  </a:cubicBezTo>
                  <a:cubicBezTo>
                    <a:pt x="50" y="65"/>
                    <a:pt x="48" y="71"/>
                    <a:pt x="42" y="65"/>
                  </a:cubicBezTo>
                  <a:cubicBezTo>
                    <a:pt x="41" y="71"/>
                    <a:pt x="37" y="75"/>
                    <a:pt x="31" y="75"/>
                  </a:cubicBezTo>
                  <a:cubicBezTo>
                    <a:pt x="25" y="72"/>
                    <a:pt x="25" y="62"/>
                    <a:pt x="24" y="58"/>
                  </a:cubicBezTo>
                  <a:cubicBezTo>
                    <a:pt x="24" y="57"/>
                    <a:pt x="23" y="54"/>
                    <a:pt x="22" y="49"/>
                  </a:cubicBezTo>
                  <a:cubicBezTo>
                    <a:pt x="19" y="44"/>
                    <a:pt x="14" y="38"/>
                    <a:pt x="17" y="33"/>
                  </a:cubicBezTo>
                  <a:cubicBezTo>
                    <a:pt x="21" y="31"/>
                    <a:pt x="23" y="30"/>
                    <a:pt x="26" y="35"/>
                  </a:cubicBezTo>
                  <a:cubicBezTo>
                    <a:pt x="29" y="38"/>
                    <a:pt x="33" y="41"/>
                    <a:pt x="36" y="45"/>
                  </a:cubicBezTo>
                  <a:cubicBezTo>
                    <a:pt x="36" y="45"/>
                    <a:pt x="37" y="45"/>
                    <a:pt x="37" y="45"/>
                  </a:cubicBezTo>
                  <a:cubicBezTo>
                    <a:pt x="39" y="50"/>
                    <a:pt x="43" y="56"/>
                    <a:pt x="43" y="62"/>
                  </a:cubicBezTo>
                  <a:cubicBezTo>
                    <a:pt x="46" y="60"/>
                    <a:pt x="50" y="57"/>
                    <a:pt x="48" y="53"/>
                  </a:cubicBezTo>
                  <a:cubicBezTo>
                    <a:pt x="43" y="50"/>
                    <a:pt x="46" y="46"/>
                    <a:pt x="49" y="44"/>
                  </a:cubicBezTo>
                  <a:cubicBezTo>
                    <a:pt x="52" y="44"/>
                    <a:pt x="52" y="44"/>
                    <a:pt x="55" y="44"/>
                  </a:cubicBezTo>
                  <a:cubicBezTo>
                    <a:pt x="55" y="43"/>
                    <a:pt x="55" y="43"/>
                    <a:pt x="54" y="42"/>
                  </a:cubicBezTo>
                  <a:cubicBezTo>
                    <a:pt x="50" y="41"/>
                    <a:pt x="51" y="40"/>
                    <a:pt x="52" y="36"/>
                  </a:cubicBezTo>
                  <a:cubicBezTo>
                    <a:pt x="47" y="34"/>
                    <a:pt x="45" y="29"/>
                    <a:pt x="47" y="26"/>
                  </a:cubicBezTo>
                  <a:cubicBezTo>
                    <a:pt x="61" y="22"/>
                    <a:pt x="61" y="22"/>
                    <a:pt x="67" y="20"/>
                  </a:cubicBezTo>
                  <a:cubicBezTo>
                    <a:pt x="72" y="15"/>
                    <a:pt x="77" y="0"/>
                    <a:pt x="85" y="3"/>
                  </a:cubicBezTo>
                  <a:cubicBezTo>
                    <a:pt x="88" y="6"/>
                    <a:pt x="90" y="11"/>
                    <a:pt x="89" y="16"/>
                  </a:cubicBezTo>
                  <a:cubicBezTo>
                    <a:pt x="88" y="18"/>
                    <a:pt x="86" y="20"/>
                    <a:pt x="86" y="23"/>
                  </a:cubicBezTo>
                  <a:cubicBezTo>
                    <a:pt x="87" y="23"/>
                    <a:pt x="88" y="23"/>
                    <a:pt x="89" y="23"/>
                  </a:cubicBezTo>
                  <a:cubicBezTo>
                    <a:pt x="94" y="20"/>
                    <a:pt x="97" y="16"/>
                    <a:pt x="101" y="25"/>
                  </a:cubicBezTo>
                  <a:cubicBezTo>
                    <a:pt x="106" y="28"/>
                    <a:pt x="108" y="27"/>
                    <a:pt x="106" y="36"/>
                  </a:cubicBezTo>
                  <a:cubicBezTo>
                    <a:pt x="102" y="44"/>
                    <a:pt x="98" y="53"/>
                    <a:pt x="93" y="61"/>
                  </a:cubicBezTo>
                  <a:cubicBezTo>
                    <a:pt x="93" y="61"/>
                    <a:pt x="93" y="62"/>
                    <a:pt x="93" y="62"/>
                  </a:cubicBezTo>
                  <a:cubicBezTo>
                    <a:pt x="94" y="62"/>
                    <a:pt x="95" y="63"/>
                    <a:pt x="96" y="63"/>
                  </a:cubicBezTo>
                  <a:cubicBezTo>
                    <a:pt x="97" y="67"/>
                    <a:pt x="97" y="71"/>
                    <a:pt x="97" y="76"/>
                  </a:cubicBezTo>
                  <a:cubicBezTo>
                    <a:pt x="93" y="81"/>
                    <a:pt x="89" y="81"/>
                    <a:pt x="83" y="82"/>
                  </a:cubicBezTo>
                  <a:cubicBezTo>
                    <a:pt x="76" y="85"/>
                    <a:pt x="70" y="88"/>
                    <a:pt x="63" y="92"/>
                  </a:cubicBezTo>
                  <a:cubicBezTo>
                    <a:pt x="63" y="94"/>
                    <a:pt x="63" y="95"/>
                    <a:pt x="63" y="97"/>
                  </a:cubicBezTo>
                  <a:cubicBezTo>
                    <a:pt x="67" y="96"/>
                    <a:pt x="70" y="96"/>
                    <a:pt x="74" y="96"/>
                  </a:cubicBezTo>
                  <a:cubicBezTo>
                    <a:pt x="77" y="99"/>
                    <a:pt x="77" y="106"/>
                    <a:pt x="75" y="110"/>
                  </a:cubicBezTo>
                  <a:cubicBezTo>
                    <a:pt x="71" y="111"/>
                    <a:pt x="69" y="111"/>
                    <a:pt x="66" y="113"/>
                  </a:cubicBezTo>
                  <a:cubicBezTo>
                    <a:pt x="65" y="115"/>
                    <a:pt x="65" y="116"/>
                    <a:pt x="64" y="118"/>
                  </a:cubicBezTo>
                  <a:cubicBezTo>
                    <a:pt x="65" y="126"/>
                    <a:pt x="69" y="144"/>
                    <a:pt x="58" y="146"/>
                  </a:cubicBezTo>
                  <a:moveTo>
                    <a:pt x="80" y="54"/>
                  </a:moveTo>
                  <a:cubicBezTo>
                    <a:pt x="83" y="50"/>
                    <a:pt x="85" y="47"/>
                    <a:pt x="85" y="42"/>
                  </a:cubicBezTo>
                  <a:cubicBezTo>
                    <a:pt x="82" y="40"/>
                    <a:pt x="77" y="39"/>
                    <a:pt x="74" y="40"/>
                  </a:cubicBezTo>
                  <a:cubicBezTo>
                    <a:pt x="74" y="41"/>
                    <a:pt x="74" y="41"/>
                    <a:pt x="70" y="47"/>
                  </a:cubicBezTo>
                  <a:cubicBezTo>
                    <a:pt x="71" y="47"/>
                    <a:pt x="71" y="48"/>
                    <a:pt x="71" y="48"/>
                  </a:cubicBezTo>
                  <a:cubicBezTo>
                    <a:pt x="71" y="48"/>
                    <a:pt x="71" y="48"/>
                    <a:pt x="70" y="48"/>
                  </a:cubicBezTo>
                  <a:cubicBezTo>
                    <a:pt x="70" y="48"/>
                    <a:pt x="70" y="49"/>
                    <a:pt x="71" y="49"/>
                  </a:cubicBezTo>
                  <a:cubicBezTo>
                    <a:pt x="72" y="49"/>
                    <a:pt x="73" y="48"/>
                    <a:pt x="74" y="47"/>
                  </a:cubicBezTo>
                  <a:cubicBezTo>
                    <a:pt x="79" y="46"/>
                    <a:pt x="79" y="48"/>
                    <a:pt x="79" y="54"/>
                  </a:cubicBezTo>
                  <a:cubicBezTo>
                    <a:pt x="79" y="54"/>
                    <a:pt x="79" y="54"/>
                    <a:pt x="80" y="5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 130">
              <a:extLst>
                <a:ext uri="{FF2B5EF4-FFF2-40B4-BE49-F238E27FC236}">
                  <a16:creationId xmlns:a16="http://schemas.microsoft.com/office/drawing/2014/main" id="{26AA9317-59AD-407E-A29B-C1271081C1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0575" y="1220508"/>
              <a:ext cx="938213" cy="947738"/>
            </a:xfrm>
            <a:custGeom>
              <a:avLst/>
              <a:gdLst>
                <a:gd name="T0" fmla="*/ 110 w 221"/>
                <a:gd name="T1" fmla="*/ 0 h 221"/>
                <a:gd name="T2" fmla="*/ 221 w 221"/>
                <a:gd name="T3" fmla="*/ 110 h 221"/>
                <a:gd name="T4" fmla="*/ 110 w 221"/>
                <a:gd name="T5" fmla="*/ 221 h 221"/>
                <a:gd name="T6" fmla="*/ 0 w 221"/>
                <a:gd name="T7" fmla="*/ 110 h 221"/>
                <a:gd name="T8" fmla="*/ 110 w 221"/>
                <a:gd name="T9" fmla="*/ 0 h 221"/>
                <a:gd name="T10" fmla="*/ 110 w 221"/>
                <a:gd name="T11" fmla="*/ 4 h 221"/>
                <a:gd name="T12" fmla="*/ 4 w 221"/>
                <a:gd name="T13" fmla="*/ 110 h 221"/>
                <a:gd name="T14" fmla="*/ 110 w 221"/>
                <a:gd name="T15" fmla="*/ 217 h 221"/>
                <a:gd name="T16" fmla="*/ 217 w 221"/>
                <a:gd name="T17" fmla="*/ 110 h 221"/>
                <a:gd name="T18" fmla="*/ 110 w 221"/>
                <a:gd name="T19" fmla="*/ 4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1" h="221">
                  <a:moveTo>
                    <a:pt x="110" y="0"/>
                  </a:moveTo>
                  <a:cubicBezTo>
                    <a:pt x="172" y="0"/>
                    <a:pt x="221" y="49"/>
                    <a:pt x="221" y="110"/>
                  </a:cubicBezTo>
                  <a:cubicBezTo>
                    <a:pt x="221" y="172"/>
                    <a:pt x="172" y="221"/>
                    <a:pt x="110" y="221"/>
                  </a:cubicBezTo>
                  <a:cubicBezTo>
                    <a:pt x="49" y="221"/>
                    <a:pt x="0" y="172"/>
                    <a:pt x="0" y="110"/>
                  </a:cubicBezTo>
                  <a:cubicBezTo>
                    <a:pt x="0" y="49"/>
                    <a:pt x="49" y="0"/>
                    <a:pt x="110" y="0"/>
                  </a:cubicBezTo>
                  <a:moveTo>
                    <a:pt x="110" y="4"/>
                  </a:moveTo>
                  <a:cubicBezTo>
                    <a:pt x="52" y="4"/>
                    <a:pt x="4" y="52"/>
                    <a:pt x="4" y="110"/>
                  </a:cubicBezTo>
                  <a:cubicBezTo>
                    <a:pt x="4" y="169"/>
                    <a:pt x="52" y="217"/>
                    <a:pt x="110" y="217"/>
                  </a:cubicBezTo>
                  <a:cubicBezTo>
                    <a:pt x="169" y="217"/>
                    <a:pt x="217" y="169"/>
                    <a:pt x="217" y="110"/>
                  </a:cubicBezTo>
                  <a:cubicBezTo>
                    <a:pt x="217" y="52"/>
                    <a:pt x="169" y="4"/>
                    <a:pt x="110" y="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 131">
              <a:extLst>
                <a:ext uri="{FF2B5EF4-FFF2-40B4-BE49-F238E27FC236}">
                  <a16:creationId xmlns:a16="http://schemas.microsoft.com/office/drawing/2014/main" id="{45044CD2-038C-40FC-8465-AB941AE1E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8538" y="1430058"/>
              <a:ext cx="522288" cy="468313"/>
            </a:xfrm>
            <a:custGeom>
              <a:avLst/>
              <a:gdLst>
                <a:gd name="T0" fmla="*/ 23 w 123"/>
                <a:gd name="T1" fmla="*/ 109 h 109"/>
                <a:gd name="T2" fmla="*/ 6 w 123"/>
                <a:gd name="T3" fmla="*/ 88 h 109"/>
                <a:gd name="T4" fmla="*/ 0 w 123"/>
                <a:gd name="T5" fmla="*/ 61 h 109"/>
                <a:gd name="T6" fmla="*/ 61 w 123"/>
                <a:gd name="T7" fmla="*/ 0 h 109"/>
                <a:gd name="T8" fmla="*/ 123 w 123"/>
                <a:gd name="T9" fmla="*/ 61 h 109"/>
                <a:gd name="T10" fmla="*/ 117 w 123"/>
                <a:gd name="T11" fmla="*/ 88 h 109"/>
                <a:gd name="T12" fmla="*/ 100 w 123"/>
                <a:gd name="T13" fmla="*/ 109 h 109"/>
                <a:gd name="T14" fmla="*/ 99 w 123"/>
                <a:gd name="T15" fmla="*/ 107 h 109"/>
                <a:gd name="T16" fmla="*/ 115 w 123"/>
                <a:gd name="T17" fmla="*/ 87 h 109"/>
                <a:gd name="T18" fmla="*/ 121 w 123"/>
                <a:gd name="T19" fmla="*/ 61 h 109"/>
                <a:gd name="T20" fmla="*/ 61 w 123"/>
                <a:gd name="T21" fmla="*/ 2 h 109"/>
                <a:gd name="T22" fmla="*/ 2 w 123"/>
                <a:gd name="T23" fmla="*/ 61 h 109"/>
                <a:gd name="T24" fmla="*/ 8 w 123"/>
                <a:gd name="T25" fmla="*/ 87 h 109"/>
                <a:gd name="T26" fmla="*/ 24 w 123"/>
                <a:gd name="T27" fmla="*/ 107 h 109"/>
                <a:gd name="T28" fmla="*/ 23 w 123"/>
                <a:gd name="T2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3" h="109">
                  <a:moveTo>
                    <a:pt x="23" y="109"/>
                  </a:moveTo>
                  <a:cubicBezTo>
                    <a:pt x="16" y="103"/>
                    <a:pt x="10" y="96"/>
                    <a:pt x="6" y="88"/>
                  </a:cubicBezTo>
                  <a:cubicBezTo>
                    <a:pt x="2" y="80"/>
                    <a:pt x="0" y="71"/>
                    <a:pt x="0" y="61"/>
                  </a:cubicBezTo>
                  <a:cubicBezTo>
                    <a:pt x="0" y="28"/>
                    <a:pt x="28" y="0"/>
                    <a:pt x="61" y="0"/>
                  </a:cubicBezTo>
                  <a:cubicBezTo>
                    <a:pt x="95" y="0"/>
                    <a:pt x="123" y="28"/>
                    <a:pt x="123" y="61"/>
                  </a:cubicBezTo>
                  <a:cubicBezTo>
                    <a:pt x="123" y="71"/>
                    <a:pt x="121" y="80"/>
                    <a:pt x="117" y="88"/>
                  </a:cubicBezTo>
                  <a:cubicBezTo>
                    <a:pt x="113" y="96"/>
                    <a:pt x="107" y="103"/>
                    <a:pt x="100" y="109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106" y="102"/>
                    <a:pt x="111" y="95"/>
                    <a:pt x="115" y="87"/>
                  </a:cubicBezTo>
                  <a:cubicBezTo>
                    <a:pt x="119" y="79"/>
                    <a:pt x="121" y="70"/>
                    <a:pt x="121" y="61"/>
                  </a:cubicBezTo>
                  <a:cubicBezTo>
                    <a:pt x="121" y="29"/>
                    <a:pt x="94" y="2"/>
                    <a:pt x="61" y="2"/>
                  </a:cubicBezTo>
                  <a:cubicBezTo>
                    <a:pt x="29" y="2"/>
                    <a:pt x="2" y="29"/>
                    <a:pt x="2" y="61"/>
                  </a:cubicBezTo>
                  <a:cubicBezTo>
                    <a:pt x="2" y="70"/>
                    <a:pt x="4" y="79"/>
                    <a:pt x="8" y="87"/>
                  </a:cubicBezTo>
                  <a:cubicBezTo>
                    <a:pt x="12" y="95"/>
                    <a:pt x="17" y="102"/>
                    <a:pt x="24" y="107"/>
                  </a:cubicBezTo>
                  <a:lnTo>
                    <a:pt x="23" y="10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 132">
              <a:extLst>
                <a:ext uri="{FF2B5EF4-FFF2-40B4-BE49-F238E27FC236}">
                  <a16:creationId xmlns:a16="http://schemas.microsoft.com/office/drawing/2014/main" id="{F67C08E1-47A4-41C8-8226-368E4CD5A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6613" y="1777721"/>
              <a:ext cx="106363" cy="77788"/>
            </a:xfrm>
            <a:custGeom>
              <a:avLst/>
              <a:gdLst>
                <a:gd name="T0" fmla="*/ 13 w 67"/>
                <a:gd name="T1" fmla="*/ 49 h 49"/>
                <a:gd name="T2" fmla="*/ 0 w 67"/>
                <a:gd name="T3" fmla="*/ 17 h 49"/>
                <a:gd name="T4" fmla="*/ 8 w 67"/>
                <a:gd name="T5" fmla="*/ 17 h 49"/>
                <a:gd name="T6" fmla="*/ 59 w 67"/>
                <a:gd name="T7" fmla="*/ 22 h 49"/>
                <a:gd name="T8" fmla="*/ 51 w 67"/>
                <a:gd name="T9" fmla="*/ 3 h 49"/>
                <a:gd name="T10" fmla="*/ 56 w 67"/>
                <a:gd name="T11" fmla="*/ 0 h 49"/>
                <a:gd name="T12" fmla="*/ 67 w 67"/>
                <a:gd name="T13" fmla="*/ 27 h 49"/>
                <a:gd name="T14" fmla="*/ 62 w 67"/>
                <a:gd name="T15" fmla="*/ 30 h 49"/>
                <a:gd name="T16" fmla="*/ 11 w 67"/>
                <a:gd name="T17" fmla="*/ 22 h 49"/>
                <a:gd name="T18" fmla="*/ 19 w 67"/>
                <a:gd name="T19" fmla="*/ 46 h 49"/>
                <a:gd name="T20" fmla="*/ 13 w 67"/>
                <a:gd name="T21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49">
                  <a:moveTo>
                    <a:pt x="13" y="49"/>
                  </a:moveTo>
                  <a:lnTo>
                    <a:pt x="0" y="17"/>
                  </a:lnTo>
                  <a:lnTo>
                    <a:pt x="8" y="17"/>
                  </a:lnTo>
                  <a:lnTo>
                    <a:pt x="59" y="22"/>
                  </a:lnTo>
                  <a:lnTo>
                    <a:pt x="51" y="3"/>
                  </a:lnTo>
                  <a:lnTo>
                    <a:pt x="56" y="0"/>
                  </a:lnTo>
                  <a:lnTo>
                    <a:pt x="67" y="27"/>
                  </a:lnTo>
                  <a:lnTo>
                    <a:pt x="62" y="30"/>
                  </a:lnTo>
                  <a:lnTo>
                    <a:pt x="11" y="22"/>
                  </a:lnTo>
                  <a:lnTo>
                    <a:pt x="19" y="46"/>
                  </a:lnTo>
                  <a:lnTo>
                    <a:pt x="13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Freeform 133">
              <a:extLst>
                <a:ext uri="{FF2B5EF4-FFF2-40B4-BE49-F238E27FC236}">
                  <a16:creationId xmlns:a16="http://schemas.microsoft.com/office/drawing/2014/main" id="{36D89BDD-0565-408F-ADC0-8C70DF86E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6775" y="1833283"/>
              <a:ext cx="101600" cy="87313"/>
            </a:xfrm>
            <a:custGeom>
              <a:avLst/>
              <a:gdLst>
                <a:gd name="T0" fmla="*/ 13 w 64"/>
                <a:gd name="T1" fmla="*/ 55 h 55"/>
                <a:gd name="T2" fmla="*/ 10 w 64"/>
                <a:gd name="T3" fmla="*/ 49 h 55"/>
                <a:gd name="T4" fmla="*/ 35 w 64"/>
                <a:gd name="T5" fmla="*/ 36 h 55"/>
                <a:gd name="T6" fmla="*/ 27 w 64"/>
                <a:gd name="T7" fmla="*/ 19 h 55"/>
                <a:gd name="T8" fmla="*/ 2 w 64"/>
                <a:gd name="T9" fmla="*/ 33 h 55"/>
                <a:gd name="T10" fmla="*/ 0 w 64"/>
                <a:gd name="T11" fmla="*/ 27 h 55"/>
                <a:gd name="T12" fmla="*/ 51 w 64"/>
                <a:gd name="T13" fmla="*/ 0 h 55"/>
                <a:gd name="T14" fmla="*/ 53 w 64"/>
                <a:gd name="T15" fmla="*/ 6 h 55"/>
                <a:gd name="T16" fmla="*/ 32 w 64"/>
                <a:gd name="T17" fmla="*/ 17 h 55"/>
                <a:gd name="T18" fmla="*/ 40 w 64"/>
                <a:gd name="T19" fmla="*/ 33 h 55"/>
                <a:gd name="T20" fmla="*/ 61 w 64"/>
                <a:gd name="T21" fmla="*/ 22 h 55"/>
                <a:gd name="T22" fmla="*/ 64 w 64"/>
                <a:gd name="T23" fmla="*/ 27 h 55"/>
                <a:gd name="T24" fmla="*/ 13 w 64"/>
                <a:gd name="T2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55">
                  <a:moveTo>
                    <a:pt x="13" y="55"/>
                  </a:moveTo>
                  <a:lnTo>
                    <a:pt x="10" y="49"/>
                  </a:lnTo>
                  <a:lnTo>
                    <a:pt x="35" y="36"/>
                  </a:lnTo>
                  <a:lnTo>
                    <a:pt x="27" y="19"/>
                  </a:lnTo>
                  <a:lnTo>
                    <a:pt x="2" y="33"/>
                  </a:lnTo>
                  <a:lnTo>
                    <a:pt x="0" y="27"/>
                  </a:lnTo>
                  <a:lnTo>
                    <a:pt x="51" y="0"/>
                  </a:lnTo>
                  <a:lnTo>
                    <a:pt x="53" y="6"/>
                  </a:lnTo>
                  <a:lnTo>
                    <a:pt x="32" y="17"/>
                  </a:lnTo>
                  <a:lnTo>
                    <a:pt x="40" y="33"/>
                  </a:lnTo>
                  <a:lnTo>
                    <a:pt x="61" y="22"/>
                  </a:lnTo>
                  <a:lnTo>
                    <a:pt x="64" y="27"/>
                  </a:lnTo>
                  <a:lnTo>
                    <a:pt x="13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 134">
              <a:extLst>
                <a:ext uri="{FF2B5EF4-FFF2-40B4-BE49-F238E27FC236}">
                  <a16:creationId xmlns:a16="http://schemas.microsoft.com/office/drawing/2014/main" id="{07E5BDFA-3FC3-4636-A1F1-75DE40E5D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5350" y="1880908"/>
              <a:ext cx="106363" cy="90488"/>
            </a:xfrm>
            <a:custGeom>
              <a:avLst/>
              <a:gdLst>
                <a:gd name="T0" fmla="*/ 19 w 67"/>
                <a:gd name="T1" fmla="*/ 57 h 57"/>
                <a:gd name="T2" fmla="*/ 0 w 67"/>
                <a:gd name="T3" fmla="*/ 30 h 57"/>
                <a:gd name="T4" fmla="*/ 49 w 67"/>
                <a:gd name="T5" fmla="*/ 0 h 57"/>
                <a:gd name="T6" fmla="*/ 67 w 67"/>
                <a:gd name="T7" fmla="*/ 25 h 57"/>
                <a:gd name="T8" fmla="*/ 62 w 67"/>
                <a:gd name="T9" fmla="*/ 30 h 57"/>
                <a:gd name="T10" fmla="*/ 49 w 67"/>
                <a:gd name="T11" fmla="*/ 11 h 57"/>
                <a:gd name="T12" fmla="*/ 33 w 67"/>
                <a:gd name="T13" fmla="*/ 19 h 57"/>
                <a:gd name="T14" fmla="*/ 46 w 67"/>
                <a:gd name="T15" fmla="*/ 35 h 57"/>
                <a:gd name="T16" fmla="*/ 41 w 67"/>
                <a:gd name="T17" fmla="*/ 41 h 57"/>
                <a:gd name="T18" fmla="*/ 27 w 67"/>
                <a:gd name="T19" fmla="*/ 22 h 57"/>
                <a:gd name="T20" fmla="*/ 11 w 67"/>
                <a:gd name="T21" fmla="*/ 33 h 57"/>
                <a:gd name="T22" fmla="*/ 25 w 67"/>
                <a:gd name="T23" fmla="*/ 54 h 57"/>
                <a:gd name="T24" fmla="*/ 19 w 67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57">
                  <a:moveTo>
                    <a:pt x="19" y="57"/>
                  </a:moveTo>
                  <a:lnTo>
                    <a:pt x="0" y="30"/>
                  </a:lnTo>
                  <a:lnTo>
                    <a:pt x="49" y="0"/>
                  </a:lnTo>
                  <a:lnTo>
                    <a:pt x="67" y="25"/>
                  </a:lnTo>
                  <a:lnTo>
                    <a:pt x="62" y="30"/>
                  </a:lnTo>
                  <a:lnTo>
                    <a:pt x="49" y="11"/>
                  </a:lnTo>
                  <a:lnTo>
                    <a:pt x="33" y="19"/>
                  </a:lnTo>
                  <a:lnTo>
                    <a:pt x="46" y="35"/>
                  </a:lnTo>
                  <a:lnTo>
                    <a:pt x="41" y="41"/>
                  </a:lnTo>
                  <a:lnTo>
                    <a:pt x="27" y="22"/>
                  </a:lnTo>
                  <a:lnTo>
                    <a:pt x="11" y="33"/>
                  </a:lnTo>
                  <a:lnTo>
                    <a:pt x="25" y="54"/>
                  </a:lnTo>
                  <a:lnTo>
                    <a:pt x="19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135">
              <a:extLst>
                <a:ext uri="{FF2B5EF4-FFF2-40B4-BE49-F238E27FC236}">
                  <a16:creationId xmlns:a16="http://schemas.microsoft.com/office/drawing/2014/main" id="{3388D102-506B-4722-B625-2852D882E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1075" y="1958696"/>
              <a:ext cx="68263" cy="77788"/>
            </a:xfrm>
            <a:custGeom>
              <a:avLst/>
              <a:gdLst>
                <a:gd name="T0" fmla="*/ 5 w 43"/>
                <a:gd name="T1" fmla="*/ 49 h 49"/>
                <a:gd name="T2" fmla="*/ 0 w 43"/>
                <a:gd name="T3" fmla="*/ 43 h 49"/>
                <a:gd name="T4" fmla="*/ 35 w 43"/>
                <a:gd name="T5" fmla="*/ 0 h 49"/>
                <a:gd name="T6" fmla="*/ 43 w 43"/>
                <a:gd name="T7" fmla="*/ 5 h 49"/>
                <a:gd name="T8" fmla="*/ 5 w 43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9">
                  <a:moveTo>
                    <a:pt x="5" y="49"/>
                  </a:moveTo>
                  <a:lnTo>
                    <a:pt x="0" y="43"/>
                  </a:lnTo>
                  <a:lnTo>
                    <a:pt x="35" y="0"/>
                  </a:lnTo>
                  <a:lnTo>
                    <a:pt x="43" y="5"/>
                  </a:lnTo>
                  <a:lnTo>
                    <a:pt x="5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 136">
              <a:extLst>
                <a:ext uri="{FF2B5EF4-FFF2-40B4-BE49-F238E27FC236}">
                  <a16:creationId xmlns:a16="http://schemas.microsoft.com/office/drawing/2014/main" id="{40228B15-AC5E-4F3C-9B08-63C367D51A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41713" y="1979333"/>
              <a:ext cx="80963" cy="95250"/>
            </a:xfrm>
            <a:custGeom>
              <a:avLst/>
              <a:gdLst>
                <a:gd name="T0" fmla="*/ 22 w 51"/>
                <a:gd name="T1" fmla="*/ 54 h 60"/>
                <a:gd name="T2" fmla="*/ 27 w 51"/>
                <a:gd name="T3" fmla="*/ 38 h 60"/>
                <a:gd name="T4" fmla="*/ 19 w 51"/>
                <a:gd name="T5" fmla="*/ 33 h 60"/>
                <a:gd name="T6" fmla="*/ 6 w 51"/>
                <a:gd name="T7" fmla="*/ 46 h 60"/>
                <a:gd name="T8" fmla="*/ 0 w 51"/>
                <a:gd name="T9" fmla="*/ 41 h 60"/>
                <a:gd name="T10" fmla="*/ 40 w 51"/>
                <a:gd name="T11" fmla="*/ 0 h 60"/>
                <a:gd name="T12" fmla="*/ 51 w 51"/>
                <a:gd name="T13" fmla="*/ 6 h 60"/>
                <a:gd name="T14" fmla="*/ 27 w 51"/>
                <a:gd name="T15" fmla="*/ 60 h 60"/>
                <a:gd name="T16" fmla="*/ 22 w 51"/>
                <a:gd name="T17" fmla="*/ 54 h 60"/>
                <a:gd name="T18" fmla="*/ 32 w 51"/>
                <a:gd name="T19" fmla="*/ 33 h 60"/>
                <a:gd name="T20" fmla="*/ 40 w 51"/>
                <a:gd name="T21" fmla="*/ 11 h 60"/>
                <a:gd name="T22" fmla="*/ 40 w 51"/>
                <a:gd name="T23" fmla="*/ 11 h 60"/>
                <a:gd name="T24" fmla="*/ 24 w 51"/>
                <a:gd name="T25" fmla="*/ 27 h 60"/>
                <a:gd name="T26" fmla="*/ 32 w 51"/>
                <a:gd name="T27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" h="60">
                  <a:moveTo>
                    <a:pt x="22" y="54"/>
                  </a:moveTo>
                  <a:lnTo>
                    <a:pt x="27" y="38"/>
                  </a:lnTo>
                  <a:lnTo>
                    <a:pt x="19" y="33"/>
                  </a:lnTo>
                  <a:lnTo>
                    <a:pt x="6" y="46"/>
                  </a:lnTo>
                  <a:lnTo>
                    <a:pt x="0" y="41"/>
                  </a:lnTo>
                  <a:lnTo>
                    <a:pt x="40" y="0"/>
                  </a:lnTo>
                  <a:lnTo>
                    <a:pt x="51" y="6"/>
                  </a:lnTo>
                  <a:lnTo>
                    <a:pt x="27" y="60"/>
                  </a:lnTo>
                  <a:lnTo>
                    <a:pt x="22" y="54"/>
                  </a:lnTo>
                  <a:close/>
                  <a:moveTo>
                    <a:pt x="32" y="33"/>
                  </a:moveTo>
                  <a:lnTo>
                    <a:pt x="40" y="11"/>
                  </a:lnTo>
                  <a:lnTo>
                    <a:pt x="40" y="11"/>
                  </a:lnTo>
                  <a:lnTo>
                    <a:pt x="24" y="27"/>
                  </a:lnTo>
                  <a:lnTo>
                    <a:pt x="32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137">
              <a:extLst>
                <a:ext uri="{FF2B5EF4-FFF2-40B4-BE49-F238E27FC236}">
                  <a16:creationId xmlns:a16="http://schemas.microsoft.com/office/drawing/2014/main" id="{2A71463C-5B09-4F77-82C1-90ECFF7CF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7275" y="1992033"/>
              <a:ext cx="85725" cy="107950"/>
            </a:xfrm>
            <a:custGeom>
              <a:avLst/>
              <a:gdLst>
                <a:gd name="T0" fmla="*/ 27 w 54"/>
                <a:gd name="T1" fmla="*/ 68 h 68"/>
                <a:gd name="T2" fmla="*/ 19 w 54"/>
                <a:gd name="T3" fmla="*/ 63 h 68"/>
                <a:gd name="T4" fmla="*/ 24 w 54"/>
                <a:gd name="T5" fmla="*/ 22 h 68"/>
                <a:gd name="T6" fmla="*/ 8 w 54"/>
                <a:gd name="T7" fmla="*/ 57 h 68"/>
                <a:gd name="T8" fmla="*/ 0 w 54"/>
                <a:gd name="T9" fmla="*/ 55 h 68"/>
                <a:gd name="T10" fmla="*/ 27 w 54"/>
                <a:gd name="T11" fmla="*/ 0 h 68"/>
                <a:gd name="T12" fmla="*/ 32 w 54"/>
                <a:gd name="T13" fmla="*/ 6 h 68"/>
                <a:gd name="T14" fmla="*/ 30 w 54"/>
                <a:gd name="T15" fmla="*/ 44 h 68"/>
                <a:gd name="T16" fmla="*/ 48 w 54"/>
                <a:gd name="T17" fmla="*/ 11 h 68"/>
                <a:gd name="T18" fmla="*/ 54 w 54"/>
                <a:gd name="T19" fmla="*/ 14 h 68"/>
                <a:gd name="T20" fmla="*/ 27 w 54"/>
                <a:gd name="T21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68">
                  <a:moveTo>
                    <a:pt x="27" y="68"/>
                  </a:moveTo>
                  <a:lnTo>
                    <a:pt x="19" y="63"/>
                  </a:lnTo>
                  <a:lnTo>
                    <a:pt x="24" y="22"/>
                  </a:lnTo>
                  <a:lnTo>
                    <a:pt x="8" y="57"/>
                  </a:lnTo>
                  <a:lnTo>
                    <a:pt x="0" y="55"/>
                  </a:lnTo>
                  <a:lnTo>
                    <a:pt x="27" y="0"/>
                  </a:lnTo>
                  <a:lnTo>
                    <a:pt x="32" y="6"/>
                  </a:lnTo>
                  <a:lnTo>
                    <a:pt x="30" y="44"/>
                  </a:lnTo>
                  <a:lnTo>
                    <a:pt x="48" y="11"/>
                  </a:lnTo>
                  <a:lnTo>
                    <a:pt x="54" y="14"/>
                  </a:lnTo>
                  <a:lnTo>
                    <a:pt x="27" y="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Freeform 138">
              <a:extLst>
                <a:ext uri="{FF2B5EF4-FFF2-40B4-BE49-F238E27FC236}">
                  <a16:creationId xmlns:a16="http://schemas.microsoft.com/office/drawing/2014/main" id="{FA7FD898-8D83-4039-955B-5FB310D01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0775" y="2019021"/>
              <a:ext cx="68263" cy="98425"/>
            </a:xfrm>
            <a:custGeom>
              <a:avLst/>
              <a:gdLst>
                <a:gd name="T0" fmla="*/ 10 w 16"/>
                <a:gd name="T1" fmla="*/ 23 h 23"/>
                <a:gd name="T2" fmla="*/ 8 w 16"/>
                <a:gd name="T3" fmla="*/ 23 h 23"/>
                <a:gd name="T4" fmla="*/ 8 w 16"/>
                <a:gd name="T5" fmla="*/ 21 h 23"/>
                <a:gd name="T6" fmla="*/ 6 w 16"/>
                <a:gd name="T7" fmla="*/ 22 h 23"/>
                <a:gd name="T8" fmla="*/ 4 w 16"/>
                <a:gd name="T9" fmla="*/ 21 h 23"/>
                <a:gd name="T10" fmla="*/ 1 w 16"/>
                <a:gd name="T11" fmla="*/ 18 h 23"/>
                <a:gd name="T12" fmla="*/ 1 w 16"/>
                <a:gd name="T13" fmla="*/ 10 h 23"/>
                <a:gd name="T14" fmla="*/ 6 w 16"/>
                <a:gd name="T15" fmla="*/ 3 h 23"/>
                <a:gd name="T16" fmla="*/ 12 w 16"/>
                <a:gd name="T17" fmla="*/ 1 h 23"/>
                <a:gd name="T18" fmla="*/ 15 w 16"/>
                <a:gd name="T19" fmla="*/ 9 h 23"/>
                <a:gd name="T20" fmla="*/ 12 w 16"/>
                <a:gd name="T21" fmla="*/ 9 h 23"/>
                <a:gd name="T22" fmla="*/ 11 w 16"/>
                <a:gd name="T23" fmla="*/ 4 h 23"/>
                <a:gd name="T24" fmla="*/ 7 w 16"/>
                <a:gd name="T25" fmla="*/ 5 h 23"/>
                <a:gd name="T26" fmla="*/ 4 w 16"/>
                <a:gd name="T27" fmla="*/ 11 h 23"/>
                <a:gd name="T28" fmla="*/ 3 w 16"/>
                <a:gd name="T29" fmla="*/ 17 h 23"/>
                <a:gd name="T30" fmla="*/ 5 w 16"/>
                <a:gd name="T31" fmla="*/ 19 h 23"/>
                <a:gd name="T32" fmla="*/ 8 w 16"/>
                <a:gd name="T33" fmla="*/ 19 h 23"/>
                <a:gd name="T34" fmla="*/ 10 w 16"/>
                <a:gd name="T35" fmla="*/ 16 h 23"/>
                <a:gd name="T36" fmla="*/ 10 w 16"/>
                <a:gd name="T37" fmla="*/ 15 h 23"/>
                <a:gd name="T38" fmla="*/ 7 w 16"/>
                <a:gd name="T39" fmla="*/ 13 h 23"/>
                <a:gd name="T40" fmla="*/ 7 w 16"/>
                <a:gd name="T41" fmla="*/ 11 h 23"/>
                <a:gd name="T42" fmla="*/ 13 w 16"/>
                <a:gd name="T43" fmla="*/ 13 h 23"/>
                <a:gd name="T44" fmla="*/ 10 w 16"/>
                <a:gd name="T4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" h="23">
                  <a:moveTo>
                    <a:pt x="10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7" y="21"/>
                    <a:pt x="6" y="22"/>
                  </a:cubicBezTo>
                  <a:cubicBezTo>
                    <a:pt x="6" y="22"/>
                    <a:pt x="5" y="22"/>
                    <a:pt x="4" y="21"/>
                  </a:cubicBezTo>
                  <a:cubicBezTo>
                    <a:pt x="3" y="21"/>
                    <a:pt x="2" y="20"/>
                    <a:pt x="1" y="18"/>
                  </a:cubicBezTo>
                  <a:cubicBezTo>
                    <a:pt x="0" y="16"/>
                    <a:pt x="0" y="13"/>
                    <a:pt x="1" y="10"/>
                  </a:cubicBezTo>
                  <a:cubicBezTo>
                    <a:pt x="3" y="7"/>
                    <a:pt x="4" y="4"/>
                    <a:pt x="6" y="3"/>
                  </a:cubicBezTo>
                  <a:cubicBezTo>
                    <a:pt x="7" y="1"/>
                    <a:pt x="10" y="0"/>
                    <a:pt x="12" y="1"/>
                  </a:cubicBezTo>
                  <a:cubicBezTo>
                    <a:pt x="14" y="2"/>
                    <a:pt x="16" y="5"/>
                    <a:pt x="15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2" y="4"/>
                    <a:pt x="11" y="4"/>
                  </a:cubicBezTo>
                  <a:cubicBezTo>
                    <a:pt x="9" y="3"/>
                    <a:pt x="8" y="4"/>
                    <a:pt x="7" y="5"/>
                  </a:cubicBezTo>
                  <a:cubicBezTo>
                    <a:pt x="6" y="6"/>
                    <a:pt x="5" y="8"/>
                    <a:pt x="4" y="11"/>
                  </a:cubicBezTo>
                  <a:cubicBezTo>
                    <a:pt x="3" y="14"/>
                    <a:pt x="3" y="16"/>
                    <a:pt x="3" y="17"/>
                  </a:cubicBezTo>
                  <a:cubicBezTo>
                    <a:pt x="4" y="18"/>
                    <a:pt x="4" y="19"/>
                    <a:pt x="5" y="19"/>
                  </a:cubicBezTo>
                  <a:cubicBezTo>
                    <a:pt x="6" y="20"/>
                    <a:pt x="7" y="19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13" y="13"/>
                    <a:pt x="13" y="13"/>
                    <a:pt x="13" y="13"/>
                  </a:cubicBezTo>
                  <a:lnTo>
                    <a:pt x="10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Freeform 139">
              <a:extLst>
                <a:ext uri="{FF2B5EF4-FFF2-40B4-BE49-F238E27FC236}">
                  <a16:creationId xmlns:a16="http://schemas.microsoft.com/office/drawing/2014/main" id="{16B3132D-54C6-4535-9816-35AA5182D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5075" y="2031721"/>
              <a:ext cx="50800" cy="93663"/>
            </a:xfrm>
            <a:custGeom>
              <a:avLst/>
              <a:gdLst>
                <a:gd name="T0" fmla="*/ 12 w 12"/>
                <a:gd name="T1" fmla="*/ 15 h 22"/>
                <a:gd name="T2" fmla="*/ 10 w 12"/>
                <a:gd name="T3" fmla="*/ 20 h 22"/>
                <a:gd name="T4" fmla="*/ 6 w 12"/>
                <a:gd name="T5" fmla="*/ 21 h 22"/>
                <a:gd name="T6" fmla="*/ 1 w 12"/>
                <a:gd name="T7" fmla="*/ 20 h 22"/>
                <a:gd name="T8" fmla="*/ 0 w 12"/>
                <a:gd name="T9" fmla="*/ 15 h 22"/>
                <a:gd name="T10" fmla="*/ 0 w 12"/>
                <a:gd name="T11" fmla="*/ 0 h 22"/>
                <a:gd name="T12" fmla="*/ 3 w 12"/>
                <a:gd name="T13" fmla="*/ 0 h 22"/>
                <a:gd name="T14" fmla="*/ 2 w 12"/>
                <a:gd name="T15" fmla="*/ 15 h 22"/>
                <a:gd name="T16" fmla="*/ 3 w 12"/>
                <a:gd name="T17" fmla="*/ 18 h 22"/>
                <a:gd name="T18" fmla="*/ 6 w 12"/>
                <a:gd name="T19" fmla="*/ 19 h 22"/>
                <a:gd name="T20" fmla="*/ 8 w 12"/>
                <a:gd name="T21" fmla="*/ 18 h 22"/>
                <a:gd name="T22" fmla="*/ 9 w 12"/>
                <a:gd name="T23" fmla="*/ 15 h 22"/>
                <a:gd name="T24" fmla="*/ 10 w 12"/>
                <a:gd name="T25" fmla="*/ 1 h 22"/>
                <a:gd name="T26" fmla="*/ 12 w 12"/>
                <a:gd name="T27" fmla="*/ 1 h 22"/>
                <a:gd name="T28" fmla="*/ 12 w 12"/>
                <a:gd name="T29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22">
                  <a:moveTo>
                    <a:pt x="12" y="15"/>
                  </a:moveTo>
                  <a:cubicBezTo>
                    <a:pt x="12" y="17"/>
                    <a:pt x="11" y="19"/>
                    <a:pt x="10" y="20"/>
                  </a:cubicBezTo>
                  <a:cubicBezTo>
                    <a:pt x="9" y="21"/>
                    <a:pt x="8" y="22"/>
                    <a:pt x="6" y="21"/>
                  </a:cubicBezTo>
                  <a:cubicBezTo>
                    <a:pt x="4" y="21"/>
                    <a:pt x="2" y="21"/>
                    <a:pt x="1" y="20"/>
                  </a:cubicBezTo>
                  <a:cubicBezTo>
                    <a:pt x="0" y="18"/>
                    <a:pt x="0" y="17"/>
                    <a:pt x="0" y="1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3" y="17"/>
                    <a:pt x="3" y="18"/>
                  </a:cubicBezTo>
                  <a:cubicBezTo>
                    <a:pt x="4" y="19"/>
                    <a:pt x="5" y="19"/>
                    <a:pt x="6" y="19"/>
                  </a:cubicBezTo>
                  <a:cubicBezTo>
                    <a:pt x="7" y="19"/>
                    <a:pt x="7" y="19"/>
                    <a:pt x="8" y="18"/>
                  </a:cubicBezTo>
                  <a:cubicBezTo>
                    <a:pt x="9" y="18"/>
                    <a:pt x="9" y="17"/>
                    <a:pt x="9" y="15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2" y="1"/>
                    <a:pt x="12" y="1"/>
                    <a:pt x="12" y="1"/>
                  </a:cubicBezTo>
                  <a:lnTo>
                    <a:pt x="12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140">
              <a:extLst>
                <a:ext uri="{FF2B5EF4-FFF2-40B4-BE49-F238E27FC236}">
                  <a16:creationId xmlns:a16="http://schemas.microsoft.com/office/drawing/2014/main" id="{03507761-984A-4887-9AF0-15218AF9E1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5400" y="2022196"/>
              <a:ext cx="50800" cy="100013"/>
            </a:xfrm>
            <a:custGeom>
              <a:avLst/>
              <a:gdLst>
                <a:gd name="T0" fmla="*/ 32 w 32"/>
                <a:gd name="T1" fmla="*/ 57 h 63"/>
                <a:gd name="T2" fmla="*/ 27 w 32"/>
                <a:gd name="T3" fmla="*/ 60 h 63"/>
                <a:gd name="T4" fmla="*/ 8 w 32"/>
                <a:gd name="T5" fmla="*/ 22 h 63"/>
                <a:gd name="T6" fmla="*/ 11 w 32"/>
                <a:gd name="T7" fmla="*/ 63 h 63"/>
                <a:gd name="T8" fmla="*/ 3 w 32"/>
                <a:gd name="T9" fmla="*/ 63 h 63"/>
                <a:gd name="T10" fmla="*/ 0 w 32"/>
                <a:gd name="T11" fmla="*/ 6 h 63"/>
                <a:gd name="T12" fmla="*/ 8 w 32"/>
                <a:gd name="T13" fmla="*/ 6 h 63"/>
                <a:gd name="T14" fmla="*/ 24 w 32"/>
                <a:gd name="T15" fmla="*/ 30 h 63"/>
                <a:gd name="T16" fmla="*/ 21 w 32"/>
                <a:gd name="T17" fmla="*/ 3 h 63"/>
                <a:gd name="T18" fmla="*/ 27 w 32"/>
                <a:gd name="T19" fmla="*/ 0 h 63"/>
                <a:gd name="T20" fmla="*/ 32 w 32"/>
                <a:gd name="T21" fmla="*/ 5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63">
                  <a:moveTo>
                    <a:pt x="32" y="57"/>
                  </a:moveTo>
                  <a:lnTo>
                    <a:pt x="27" y="60"/>
                  </a:lnTo>
                  <a:lnTo>
                    <a:pt x="8" y="22"/>
                  </a:lnTo>
                  <a:lnTo>
                    <a:pt x="11" y="63"/>
                  </a:lnTo>
                  <a:lnTo>
                    <a:pt x="3" y="63"/>
                  </a:lnTo>
                  <a:lnTo>
                    <a:pt x="0" y="6"/>
                  </a:lnTo>
                  <a:lnTo>
                    <a:pt x="8" y="6"/>
                  </a:lnTo>
                  <a:lnTo>
                    <a:pt x="24" y="30"/>
                  </a:lnTo>
                  <a:lnTo>
                    <a:pt x="21" y="3"/>
                  </a:lnTo>
                  <a:lnTo>
                    <a:pt x="27" y="0"/>
                  </a:lnTo>
                  <a:lnTo>
                    <a:pt x="32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8" name="Freeform 141">
              <a:extLst>
                <a:ext uri="{FF2B5EF4-FFF2-40B4-BE49-F238E27FC236}">
                  <a16:creationId xmlns:a16="http://schemas.microsoft.com/office/drawing/2014/main" id="{C89A828E-96B4-408B-B672-4BFF8BB932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2019021"/>
              <a:ext cx="33338" cy="88900"/>
            </a:xfrm>
            <a:custGeom>
              <a:avLst/>
              <a:gdLst>
                <a:gd name="T0" fmla="*/ 21 w 21"/>
                <a:gd name="T1" fmla="*/ 54 h 56"/>
                <a:gd name="T2" fmla="*/ 16 w 21"/>
                <a:gd name="T3" fmla="*/ 56 h 56"/>
                <a:gd name="T4" fmla="*/ 0 w 21"/>
                <a:gd name="T5" fmla="*/ 2 h 56"/>
                <a:gd name="T6" fmla="*/ 8 w 21"/>
                <a:gd name="T7" fmla="*/ 0 h 56"/>
                <a:gd name="T8" fmla="*/ 21 w 21"/>
                <a:gd name="T9" fmla="*/ 5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56">
                  <a:moveTo>
                    <a:pt x="21" y="54"/>
                  </a:moveTo>
                  <a:lnTo>
                    <a:pt x="16" y="56"/>
                  </a:lnTo>
                  <a:lnTo>
                    <a:pt x="0" y="2"/>
                  </a:lnTo>
                  <a:lnTo>
                    <a:pt x="8" y="0"/>
                  </a:lnTo>
                  <a:lnTo>
                    <a:pt x="21" y="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9" name="Freeform 142">
              <a:extLst>
                <a:ext uri="{FF2B5EF4-FFF2-40B4-BE49-F238E27FC236}">
                  <a16:creationId xmlns:a16="http://schemas.microsoft.com/office/drawing/2014/main" id="{1C0B7D58-D7A1-4000-AC5A-9CAB1196B3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6838" y="1996796"/>
              <a:ext cx="60325" cy="98425"/>
            </a:xfrm>
            <a:custGeom>
              <a:avLst/>
              <a:gdLst>
                <a:gd name="T0" fmla="*/ 30 w 38"/>
                <a:gd name="T1" fmla="*/ 0 h 62"/>
                <a:gd name="T2" fmla="*/ 38 w 38"/>
                <a:gd name="T3" fmla="*/ 60 h 62"/>
                <a:gd name="T4" fmla="*/ 30 w 38"/>
                <a:gd name="T5" fmla="*/ 62 h 62"/>
                <a:gd name="T6" fmla="*/ 0 w 38"/>
                <a:gd name="T7" fmla="*/ 11 h 62"/>
                <a:gd name="T8" fmla="*/ 6 w 38"/>
                <a:gd name="T9" fmla="*/ 8 h 62"/>
                <a:gd name="T10" fmla="*/ 27 w 38"/>
                <a:gd name="T11" fmla="*/ 43 h 62"/>
                <a:gd name="T12" fmla="*/ 22 w 38"/>
                <a:gd name="T13" fmla="*/ 3 h 62"/>
                <a:gd name="T14" fmla="*/ 30 w 38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62">
                  <a:moveTo>
                    <a:pt x="30" y="0"/>
                  </a:moveTo>
                  <a:lnTo>
                    <a:pt x="38" y="60"/>
                  </a:lnTo>
                  <a:lnTo>
                    <a:pt x="30" y="62"/>
                  </a:lnTo>
                  <a:lnTo>
                    <a:pt x="0" y="11"/>
                  </a:lnTo>
                  <a:lnTo>
                    <a:pt x="6" y="8"/>
                  </a:lnTo>
                  <a:lnTo>
                    <a:pt x="27" y="43"/>
                  </a:lnTo>
                  <a:lnTo>
                    <a:pt x="22" y="3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 143">
              <a:extLst>
                <a:ext uri="{FF2B5EF4-FFF2-40B4-BE49-F238E27FC236}">
                  <a16:creationId xmlns:a16="http://schemas.microsoft.com/office/drawing/2014/main" id="{73D4E85B-B388-4403-8278-E37D750A6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7638" y="1971396"/>
              <a:ext cx="85725" cy="103188"/>
            </a:xfrm>
            <a:custGeom>
              <a:avLst/>
              <a:gdLst>
                <a:gd name="T0" fmla="*/ 54 w 54"/>
                <a:gd name="T1" fmla="*/ 49 h 65"/>
                <a:gd name="T2" fmla="*/ 30 w 54"/>
                <a:gd name="T3" fmla="*/ 65 h 65"/>
                <a:gd name="T4" fmla="*/ 0 w 54"/>
                <a:gd name="T5" fmla="*/ 13 h 65"/>
                <a:gd name="T6" fmla="*/ 24 w 54"/>
                <a:gd name="T7" fmla="*/ 0 h 65"/>
                <a:gd name="T8" fmla="*/ 27 w 54"/>
                <a:gd name="T9" fmla="*/ 5 h 65"/>
                <a:gd name="T10" fmla="*/ 8 w 54"/>
                <a:gd name="T11" fmla="*/ 16 h 65"/>
                <a:gd name="T12" fmla="*/ 19 w 54"/>
                <a:gd name="T13" fmla="*/ 32 h 65"/>
                <a:gd name="T14" fmla="*/ 35 w 54"/>
                <a:gd name="T15" fmla="*/ 22 h 65"/>
                <a:gd name="T16" fmla="*/ 38 w 54"/>
                <a:gd name="T17" fmla="*/ 27 h 65"/>
                <a:gd name="T18" fmla="*/ 22 w 54"/>
                <a:gd name="T19" fmla="*/ 38 h 65"/>
                <a:gd name="T20" fmla="*/ 32 w 54"/>
                <a:gd name="T21" fmla="*/ 54 h 65"/>
                <a:gd name="T22" fmla="*/ 51 w 54"/>
                <a:gd name="T23" fmla="*/ 43 h 65"/>
                <a:gd name="T24" fmla="*/ 54 w 54"/>
                <a:gd name="T25" fmla="*/ 4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5">
                  <a:moveTo>
                    <a:pt x="54" y="49"/>
                  </a:moveTo>
                  <a:lnTo>
                    <a:pt x="30" y="65"/>
                  </a:lnTo>
                  <a:lnTo>
                    <a:pt x="0" y="13"/>
                  </a:lnTo>
                  <a:lnTo>
                    <a:pt x="24" y="0"/>
                  </a:lnTo>
                  <a:lnTo>
                    <a:pt x="27" y="5"/>
                  </a:lnTo>
                  <a:lnTo>
                    <a:pt x="8" y="16"/>
                  </a:lnTo>
                  <a:lnTo>
                    <a:pt x="19" y="32"/>
                  </a:lnTo>
                  <a:lnTo>
                    <a:pt x="35" y="22"/>
                  </a:lnTo>
                  <a:lnTo>
                    <a:pt x="38" y="27"/>
                  </a:lnTo>
                  <a:lnTo>
                    <a:pt x="22" y="38"/>
                  </a:lnTo>
                  <a:lnTo>
                    <a:pt x="32" y="54"/>
                  </a:lnTo>
                  <a:lnTo>
                    <a:pt x="51" y="43"/>
                  </a:lnTo>
                  <a:lnTo>
                    <a:pt x="54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 144">
              <a:extLst>
                <a:ext uri="{FF2B5EF4-FFF2-40B4-BE49-F238E27FC236}">
                  <a16:creationId xmlns:a16="http://schemas.microsoft.com/office/drawing/2014/main" id="{51B62983-1D79-462A-A8C0-76BFAFFD95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0500" y="1949171"/>
              <a:ext cx="93663" cy="95250"/>
            </a:xfrm>
            <a:custGeom>
              <a:avLst/>
              <a:gdLst>
                <a:gd name="T0" fmla="*/ 22 w 22"/>
                <a:gd name="T1" fmla="*/ 15 h 22"/>
                <a:gd name="T2" fmla="*/ 20 w 22"/>
                <a:gd name="T3" fmla="*/ 17 h 22"/>
                <a:gd name="T4" fmla="*/ 12 w 22"/>
                <a:gd name="T5" fmla="*/ 11 h 22"/>
                <a:gd name="T6" fmla="*/ 10 w 22"/>
                <a:gd name="T7" fmla="*/ 13 h 22"/>
                <a:gd name="T8" fmla="*/ 15 w 22"/>
                <a:gd name="T9" fmla="*/ 20 h 22"/>
                <a:gd name="T10" fmla="*/ 13 w 22"/>
                <a:gd name="T11" fmla="*/ 22 h 22"/>
                <a:gd name="T12" fmla="*/ 0 w 22"/>
                <a:gd name="T13" fmla="*/ 4 h 22"/>
                <a:gd name="T14" fmla="*/ 4 w 22"/>
                <a:gd name="T15" fmla="*/ 1 h 22"/>
                <a:gd name="T16" fmla="*/ 9 w 22"/>
                <a:gd name="T17" fmla="*/ 0 h 22"/>
                <a:gd name="T18" fmla="*/ 14 w 22"/>
                <a:gd name="T19" fmla="*/ 6 h 22"/>
                <a:gd name="T20" fmla="*/ 14 w 22"/>
                <a:gd name="T21" fmla="*/ 9 h 22"/>
                <a:gd name="T22" fmla="*/ 22 w 22"/>
                <a:gd name="T23" fmla="*/ 15 h 22"/>
                <a:gd name="T24" fmla="*/ 8 w 22"/>
                <a:gd name="T25" fmla="*/ 3 h 22"/>
                <a:gd name="T26" fmla="*/ 4 w 22"/>
                <a:gd name="T27" fmla="*/ 4 h 22"/>
                <a:gd name="T28" fmla="*/ 8 w 22"/>
                <a:gd name="T29" fmla="*/ 10 h 22"/>
                <a:gd name="T30" fmla="*/ 11 w 22"/>
                <a:gd name="T31" fmla="*/ 7 h 22"/>
                <a:gd name="T32" fmla="*/ 8 w 22"/>
                <a:gd name="T33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2">
                  <a:moveTo>
                    <a:pt x="22" y="15"/>
                  </a:moveTo>
                  <a:cubicBezTo>
                    <a:pt x="20" y="17"/>
                    <a:pt x="20" y="17"/>
                    <a:pt x="20" y="17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7" y="0"/>
                    <a:pt x="9" y="0"/>
                  </a:cubicBezTo>
                  <a:cubicBezTo>
                    <a:pt x="13" y="0"/>
                    <a:pt x="14" y="3"/>
                    <a:pt x="14" y="6"/>
                  </a:cubicBezTo>
                  <a:cubicBezTo>
                    <a:pt x="14" y="7"/>
                    <a:pt x="14" y="8"/>
                    <a:pt x="14" y="9"/>
                  </a:cubicBezTo>
                  <a:lnTo>
                    <a:pt x="22" y="15"/>
                  </a:lnTo>
                  <a:close/>
                  <a:moveTo>
                    <a:pt x="8" y="3"/>
                  </a:moveTo>
                  <a:cubicBezTo>
                    <a:pt x="6" y="2"/>
                    <a:pt x="5" y="4"/>
                    <a:pt x="4" y="4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0" y="9"/>
                    <a:pt x="10" y="9"/>
                    <a:pt x="11" y="7"/>
                  </a:cubicBezTo>
                  <a:cubicBezTo>
                    <a:pt x="12" y="5"/>
                    <a:pt x="11" y="3"/>
                    <a:pt x="8" y="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" name="Freeform 145">
              <a:extLst>
                <a:ext uri="{FF2B5EF4-FFF2-40B4-BE49-F238E27FC236}">
                  <a16:creationId xmlns:a16="http://schemas.microsoft.com/office/drawing/2014/main" id="{27D3A81A-0BDA-408B-A263-21BE638EB9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1906308"/>
              <a:ext cx="92075" cy="82550"/>
            </a:xfrm>
            <a:custGeom>
              <a:avLst/>
              <a:gdLst>
                <a:gd name="T0" fmla="*/ 18 w 22"/>
                <a:gd name="T1" fmla="*/ 8 h 19"/>
                <a:gd name="T2" fmla="*/ 15 w 22"/>
                <a:gd name="T3" fmla="*/ 19 h 19"/>
                <a:gd name="T4" fmla="*/ 11 w 22"/>
                <a:gd name="T5" fmla="*/ 18 h 19"/>
                <a:gd name="T6" fmla="*/ 12 w 22"/>
                <a:gd name="T7" fmla="*/ 16 h 19"/>
                <a:gd name="T8" fmla="*/ 15 w 22"/>
                <a:gd name="T9" fmla="*/ 17 h 19"/>
                <a:gd name="T10" fmla="*/ 16 w 22"/>
                <a:gd name="T11" fmla="*/ 10 h 19"/>
                <a:gd name="T12" fmla="*/ 13 w 22"/>
                <a:gd name="T13" fmla="*/ 10 h 19"/>
                <a:gd name="T14" fmla="*/ 6 w 22"/>
                <a:gd name="T15" fmla="*/ 12 h 19"/>
                <a:gd name="T16" fmla="*/ 1 w 22"/>
                <a:gd name="T17" fmla="*/ 7 h 19"/>
                <a:gd name="T18" fmla="*/ 2 w 22"/>
                <a:gd name="T19" fmla="*/ 3 h 19"/>
                <a:gd name="T20" fmla="*/ 9 w 22"/>
                <a:gd name="T21" fmla="*/ 2 h 19"/>
                <a:gd name="T22" fmla="*/ 8 w 22"/>
                <a:gd name="T23" fmla="*/ 4 h 19"/>
                <a:gd name="T24" fmla="*/ 4 w 22"/>
                <a:gd name="T25" fmla="*/ 5 h 19"/>
                <a:gd name="T26" fmla="*/ 3 w 22"/>
                <a:gd name="T27" fmla="*/ 7 h 19"/>
                <a:gd name="T28" fmla="*/ 6 w 22"/>
                <a:gd name="T29" fmla="*/ 9 h 19"/>
                <a:gd name="T30" fmla="*/ 14 w 22"/>
                <a:gd name="T31" fmla="*/ 7 h 19"/>
                <a:gd name="T32" fmla="*/ 18 w 22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19">
                  <a:moveTo>
                    <a:pt x="18" y="8"/>
                  </a:moveTo>
                  <a:cubicBezTo>
                    <a:pt x="22" y="11"/>
                    <a:pt x="21" y="18"/>
                    <a:pt x="15" y="19"/>
                  </a:cubicBezTo>
                  <a:cubicBezTo>
                    <a:pt x="14" y="19"/>
                    <a:pt x="12" y="19"/>
                    <a:pt x="11" y="18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9" y="16"/>
                    <a:pt x="18" y="12"/>
                    <a:pt x="16" y="10"/>
                  </a:cubicBezTo>
                  <a:cubicBezTo>
                    <a:pt x="15" y="10"/>
                    <a:pt x="14" y="10"/>
                    <a:pt x="13" y="10"/>
                  </a:cubicBezTo>
                  <a:cubicBezTo>
                    <a:pt x="11" y="10"/>
                    <a:pt x="9" y="12"/>
                    <a:pt x="6" y="12"/>
                  </a:cubicBezTo>
                  <a:cubicBezTo>
                    <a:pt x="3" y="12"/>
                    <a:pt x="1" y="10"/>
                    <a:pt x="1" y="7"/>
                  </a:cubicBezTo>
                  <a:cubicBezTo>
                    <a:pt x="0" y="6"/>
                    <a:pt x="1" y="4"/>
                    <a:pt x="2" y="3"/>
                  </a:cubicBezTo>
                  <a:cubicBezTo>
                    <a:pt x="3" y="0"/>
                    <a:pt x="7" y="0"/>
                    <a:pt x="9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3"/>
                    <a:pt x="4" y="3"/>
                    <a:pt x="4" y="5"/>
                  </a:cubicBezTo>
                  <a:cubicBezTo>
                    <a:pt x="3" y="5"/>
                    <a:pt x="3" y="6"/>
                    <a:pt x="3" y="7"/>
                  </a:cubicBezTo>
                  <a:cubicBezTo>
                    <a:pt x="3" y="9"/>
                    <a:pt x="5" y="10"/>
                    <a:pt x="6" y="9"/>
                  </a:cubicBezTo>
                  <a:cubicBezTo>
                    <a:pt x="9" y="9"/>
                    <a:pt x="11" y="7"/>
                    <a:pt x="14" y="7"/>
                  </a:cubicBezTo>
                  <a:cubicBezTo>
                    <a:pt x="15" y="7"/>
                    <a:pt x="16" y="7"/>
                    <a:pt x="18" y="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Freeform 146">
              <a:extLst>
                <a:ext uri="{FF2B5EF4-FFF2-40B4-BE49-F238E27FC236}">
                  <a16:creationId xmlns:a16="http://schemas.microsoft.com/office/drawing/2014/main" id="{6A599D7C-72D5-4AFF-AE28-B35622F60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6700" y="1880908"/>
              <a:ext cx="85725" cy="55563"/>
            </a:xfrm>
            <a:custGeom>
              <a:avLst/>
              <a:gdLst>
                <a:gd name="T0" fmla="*/ 54 w 54"/>
                <a:gd name="T1" fmla="*/ 30 h 35"/>
                <a:gd name="T2" fmla="*/ 48 w 54"/>
                <a:gd name="T3" fmla="*/ 35 h 35"/>
                <a:gd name="T4" fmla="*/ 0 w 54"/>
                <a:gd name="T5" fmla="*/ 6 h 35"/>
                <a:gd name="T6" fmla="*/ 6 w 54"/>
                <a:gd name="T7" fmla="*/ 0 h 35"/>
                <a:gd name="T8" fmla="*/ 54 w 54"/>
                <a:gd name="T9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5">
                  <a:moveTo>
                    <a:pt x="54" y="30"/>
                  </a:moveTo>
                  <a:lnTo>
                    <a:pt x="48" y="35"/>
                  </a:lnTo>
                  <a:lnTo>
                    <a:pt x="0" y="6"/>
                  </a:lnTo>
                  <a:lnTo>
                    <a:pt x="6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Freeform 147">
              <a:extLst>
                <a:ext uri="{FF2B5EF4-FFF2-40B4-BE49-F238E27FC236}">
                  <a16:creationId xmlns:a16="http://schemas.microsoft.com/office/drawing/2014/main" id="{E90B2C58-9CDE-46F4-B627-A2131B3AE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9400" y="1825346"/>
              <a:ext cx="98425" cy="73025"/>
            </a:xfrm>
            <a:custGeom>
              <a:avLst/>
              <a:gdLst>
                <a:gd name="T0" fmla="*/ 22 w 62"/>
                <a:gd name="T1" fmla="*/ 3 h 46"/>
                <a:gd name="T2" fmla="*/ 16 w 62"/>
                <a:gd name="T3" fmla="*/ 14 h 46"/>
                <a:gd name="T4" fmla="*/ 62 w 62"/>
                <a:gd name="T5" fmla="*/ 41 h 46"/>
                <a:gd name="T6" fmla="*/ 59 w 62"/>
                <a:gd name="T7" fmla="*/ 46 h 46"/>
                <a:gd name="T8" fmla="*/ 14 w 62"/>
                <a:gd name="T9" fmla="*/ 19 h 46"/>
                <a:gd name="T10" fmla="*/ 8 w 62"/>
                <a:gd name="T11" fmla="*/ 30 h 46"/>
                <a:gd name="T12" fmla="*/ 0 w 62"/>
                <a:gd name="T13" fmla="*/ 27 h 46"/>
                <a:gd name="T14" fmla="*/ 16 w 62"/>
                <a:gd name="T15" fmla="*/ 0 h 46"/>
                <a:gd name="T16" fmla="*/ 22 w 62"/>
                <a:gd name="T17" fmla="*/ 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46">
                  <a:moveTo>
                    <a:pt x="22" y="3"/>
                  </a:moveTo>
                  <a:lnTo>
                    <a:pt x="16" y="14"/>
                  </a:lnTo>
                  <a:lnTo>
                    <a:pt x="62" y="41"/>
                  </a:lnTo>
                  <a:lnTo>
                    <a:pt x="59" y="46"/>
                  </a:lnTo>
                  <a:lnTo>
                    <a:pt x="14" y="19"/>
                  </a:lnTo>
                  <a:lnTo>
                    <a:pt x="8" y="30"/>
                  </a:lnTo>
                  <a:lnTo>
                    <a:pt x="0" y="27"/>
                  </a:lnTo>
                  <a:lnTo>
                    <a:pt x="16" y="0"/>
                  </a:lnTo>
                  <a:lnTo>
                    <a:pt x="22" y="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Freeform 148">
              <a:extLst>
                <a:ext uri="{FF2B5EF4-FFF2-40B4-BE49-F238E27FC236}">
                  <a16:creationId xmlns:a16="http://schemas.microsoft.com/office/drawing/2014/main" id="{0897D185-8E84-4A5A-8D53-A8C6105E8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4800" y="1769783"/>
              <a:ext cx="93663" cy="63500"/>
            </a:xfrm>
            <a:custGeom>
              <a:avLst/>
              <a:gdLst>
                <a:gd name="T0" fmla="*/ 14 w 59"/>
                <a:gd name="T1" fmla="*/ 0 h 40"/>
                <a:gd name="T2" fmla="*/ 40 w 59"/>
                <a:gd name="T3" fmla="*/ 24 h 40"/>
                <a:gd name="T4" fmla="*/ 59 w 59"/>
                <a:gd name="T5" fmla="*/ 32 h 40"/>
                <a:gd name="T6" fmla="*/ 59 w 59"/>
                <a:gd name="T7" fmla="*/ 40 h 40"/>
                <a:gd name="T8" fmla="*/ 40 w 59"/>
                <a:gd name="T9" fmla="*/ 32 h 40"/>
                <a:gd name="T10" fmla="*/ 0 w 59"/>
                <a:gd name="T11" fmla="*/ 32 h 40"/>
                <a:gd name="T12" fmla="*/ 3 w 59"/>
                <a:gd name="T13" fmla="*/ 24 h 40"/>
                <a:gd name="T14" fmla="*/ 30 w 59"/>
                <a:gd name="T15" fmla="*/ 27 h 40"/>
                <a:gd name="T16" fmla="*/ 11 w 59"/>
                <a:gd name="T17" fmla="*/ 8 h 40"/>
                <a:gd name="T18" fmla="*/ 14 w 59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0">
                  <a:moveTo>
                    <a:pt x="14" y="0"/>
                  </a:moveTo>
                  <a:lnTo>
                    <a:pt x="40" y="24"/>
                  </a:lnTo>
                  <a:lnTo>
                    <a:pt x="59" y="32"/>
                  </a:lnTo>
                  <a:lnTo>
                    <a:pt x="59" y="40"/>
                  </a:lnTo>
                  <a:lnTo>
                    <a:pt x="40" y="32"/>
                  </a:lnTo>
                  <a:lnTo>
                    <a:pt x="0" y="32"/>
                  </a:lnTo>
                  <a:lnTo>
                    <a:pt x="3" y="24"/>
                  </a:lnTo>
                  <a:lnTo>
                    <a:pt x="30" y="27"/>
                  </a:lnTo>
                  <a:lnTo>
                    <a:pt x="11" y="8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Freeform 149">
              <a:extLst>
                <a:ext uri="{FF2B5EF4-FFF2-40B4-BE49-F238E27FC236}">
                  <a16:creationId xmlns:a16="http://schemas.microsoft.com/office/drawing/2014/main" id="{6CBFDC44-D97A-44D8-8045-35A2EB1E27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5038" y="1941233"/>
              <a:ext cx="92075" cy="68263"/>
            </a:xfrm>
            <a:custGeom>
              <a:avLst/>
              <a:gdLst>
                <a:gd name="T0" fmla="*/ 12 w 22"/>
                <a:gd name="T1" fmla="*/ 13 h 16"/>
                <a:gd name="T2" fmla="*/ 7 w 22"/>
                <a:gd name="T3" fmla="*/ 15 h 16"/>
                <a:gd name="T4" fmla="*/ 2 w 22"/>
                <a:gd name="T5" fmla="*/ 14 h 16"/>
                <a:gd name="T6" fmla="*/ 0 w 22"/>
                <a:gd name="T7" fmla="*/ 9 h 16"/>
                <a:gd name="T8" fmla="*/ 1 w 22"/>
                <a:gd name="T9" fmla="*/ 7 h 16"/>
                <a:gd name="T10" fmla="*/ 3 w 22"/>
                <a:gd name="T11" fmla="*/ 8 h 16"/>
                <a:gd name="T12" fmla="*/ 3 w 22"/>
                <a:gd name="T13" fmla="*/ 9 h 16"/>
                <a:gd name="T14" fmla="*/ 4 w 22"/>
                <a:gd name="T15" fmla="*/ 12 h 16"/>
                <a:gd name="T16" fmla="*/ 6 w 22"/>
                <a:gd name="T17" fmla="*/ 13 h 16"/>
                <a:gd name="T18" fmla="*/ 10 w 22"/>
                <a:gd name="T19" fmla="*/ 11 h 16"/>
                <a:gd name="T20" fmla="*/ 20 w 22"/>
                <a:gd name="T21" fmla="*/ 0 h 16"/>
                <a:gd name="T22" fmla="*/ 22 w 22"/>
                <a:gd name="T23" fmla="*/ 2 h 16"/>
                <a:gd name="T24" fmla="*/ 12 w 22"/>
                <a:gd name="T25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16">
                  <a:moveTo>
                    <a:pt x="12" y="13"/>
                  </a:moveTo>
                  <a:cubicBezTo>
                    <a:pt x="10" y="14"/>
                    <a:pt x="8" y="15"/>
                    <a:pt x="7" y="15"/>
                  </a:cubicBezTo>
                  <a:cubicBezTo>
                    <a:pt x="5" y="16"/>
                    <a:pt x="3" y="15"/>
                    <a:pt x="2" y="14"/>
                  </a:cubicBezTo>
                  <a:cubicBezTo>
                    <a:pt x="1" y="12"/>
                    <a:pt x="0" y="11"/>
                    <a:pt x="0" y="9"/>
                  </a:cubicBezTo>
                  <a:cubicBezTo>
                    <a:pt x="0" y="8"/>
                    <a:pt x="1" y="8"/>
                    <a:pt x="1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1"/>
                    <a:pt x="4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7" y="13"/>
                    <a:pt x="8" y="12"/>
                    <a:pt x="10" y="1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2"/>
                    <a:pt x="22" y="2"/>
                    <a:pt x="22" y="2"/>
                  </a:cubicBezTo>
                  <a:lnTo>
                    <a:pt x="12" y="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Freeform 150">
              <a:extLst>
                <a:ext uri="{FF2B5EF4-FFF2-40B4-BE49-F238E27FC236}">
                  <a16:creationId xmlns:a16="http://schemas.microsoft.com/office/drawing/2014/main" id="{0DC0FBBA-6072-4A1E-9A6E-69D98B549E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44900" y="1911071"/>
              <a:ext cx="287338" cy="90488"/>
            </a:xfrm>
            <a:custGeom>
              <a:avLst/>
              <a:gdLst>
                <a:gd name="T0" fmla="*/ 0 w 68"/>
                <a:gd name="T1" fmla="*/ 11 h 21"/>
                <a:gd name="T2" fmla="*/ 4 w 68"/>
                <a:gd name="T3" fmla="*/ 12 h 21"/>
                <a:gd name="T4" fmla="*/ 5 w 68"/>
                <a:gd name="T5" fmla="*/ 3 h 21"/>
                <a:gd name="T6" fmla="*/ 8 w 68"/>
                <a:gd name="T7" fmla="*/ 3 h 21"/>
                <a:gd name="T8" fmla="*/ 11 w 68"/>
                <a:gd name="T9" fmla="*/ 3 h 21"/>
                <a:gd name="T10" fmla="*/ 8 w 68"/>
                <a:gd name="T11" fmla="*/ 15 h 21"/>
                <a:gd name="T12" fmla="*/ 30 w 68"/>
                <a:gd name="T13" fmla="*/ 11 h 21"/>
                <a:gd name="T14" fmla="*/ 27 w 68"/>
                <a:gd name="T15" fmla="*/ 9 h 21"/>
                <a:gd name="T16" fmla="*/ 23 w 68"/>
                <a:gd name="T17" fmla="*/ 10 h 21"/>
                <a:gd name="T18" fmla="*/ 24 w 68"/>
                <a:gd name="T19" fmla="*/ 12 h 21"/>
                <a:gd name="T20" fmla="*/ 27 w 68"/>
                <a:gd name="T21" fmla="*/ 14 h 21"/>
                <a:gd name="T22" fmla="*/ 30 w 68"/>
                <a:gd name="T23" fmla="*/ 11 h 21"/>
                <a:gd name="T24" fmla="*/ 28 w 68"/>
                <a:gd name="T25" fmla="*/ 17 h 21"/>
                <a:gd name="T26" fmla="*/ 26 w 68"/>
                <a:gd name="T27" fmla="*/ 15 h 21"/>
                <a:gd name="T28" fmla="*/ 22 w 68"/>
                <a:gd name="T29" fmla="*/ 15 h 21"/>
                <a:gd name="T30" fmla="*/ 22 w 68"/>
                <a:gd name="T31" fmla="*/ 19 h 21"/>
                <a:gd name="T32" fmla="*/ 27 w 68"/>
                <a:gd name="T33" fmla="*/ 20 h 21"/>
                <a:gd name="T34" fmla="*/ 24 w 68"/>
                <a:gd name="T35" fmla="*/ 21 h 21"/>
                <a:gd name="T36" fmla="*/ 19 w 68"/>
                <a:gd name="T37" fmla="*/ 19 h 21"/>
                <a:gd name="T38" fmla="*/ 18 w 68"/>
                <a:gd name="T39" fmla="*/ 16 h 21"/>
                <a:gd name="T40" fmla="*/ 22 w 68"/>
                <a:gd name="T41" fmla="*/ 13 h 21"/>
                <a:gd name="T42" fmla="*/ 20 w 68"/>
                <a:gd name="T43" fmla="*/ 12 h 21"/>
                <a:gd name="T44" fmla="*/ 22 w 68"/>
                <a:gd name="T45" fmla="*/ 8 h 21"/>
                <a:gd name="T46" fmla="*/ 31 w 68"/>
                <a:gd name="T47" fmla="*/ 9 h 21"/>
                <a:gd name="T48" fmla="*/ 31 w 68"/>
                <a:gd name="T49" fmla="*/ 13 h 21"/>
                <a:gd name="T50" fmla="*/ 29 w 68"/>
                <a:gd name="T51" fmla="*/ 14 h 21"/>
                <a:gd name="T52" fmla="*/ 31 w 68"/>
                <a:gd name="T53" fmla="*/ 18 h 21"/>
                <a:gd name="T54" fmla="*/ 24 w 68"/>
                <a:gd name="T55" fmla="*/ 21 h 21"/>
                <a:gd name="T56" fmla="*/ 49 w 68"/>
                <a:gd name="T57" fmla="*/ 11 h 21"/>
                <a:gd name="T58" fmla="*/ 47 w 68"/>
                <a:gd name="T59" fmla="*/ 9 h 21"/>
                <a:gd name="T60" fmla="*/ 43 w 68"/>
                <a:gd name="T61" fmla="*/ 10 h 21"/>
                <a:gd name="T62" fmla="*/ 42 w 68"/>
                <a:gd name="T63" fmla="*/ 13 h 21"/>
                <a:gd name="T64" fmla="*/ 45 w 68"/>
                <a:gd name="T65" fmla="*/ 15 h 21"/>
                <a:gd name="T66" fmla="*/ 48 w 68"/>
                <a:gd name="T67" fmla="*/ 14 h 21"/>
                <a:gd name="T68" fmla="*/ 50 w 68"/>
                <a:gd name="T69" fmla="*/ 14 h 21"/>
                <a:gd name="T70" fmla="*/ 39 w 68"/>
                <a:gd name="T71" fmla="*/ 12 h 21"/>
                <a:gd name="T72" fmla="*/ 41 w 68"/>
                <a:gd name="T73" fmla="*/ 9 h 21"/>
                <a:gd name="T74" fmla="*/ 46 w 68"/>
                <a:gd name="T75" fmla="*/ 7 h 21"/>
                <a:gd name="T76" fmla="*/ 50 w 68"/>
                <a:gd name="T77" fmla="*/ 9 h 21"/>
                <a:gd name="T78" fmla="*/ 52 w 68"/>
                <a:gd name="T79" fmla="*/ 13 h 21"/>
                <a:gd name="T80" fmla="*/ 50 w 68"/>
                <a:gd name="T81" fmla="*/ 19 h 21"/>
                <a:gd name="T82" fmla="*/ 43 w 68"/>
                <a:gd name="T83" fmla="*/ 21 h 21"/>
                <a:gd name="T84" fmla="*/ 41 w 68"/>
                <a:gd name="T85" fmla="*/ 21 h 21"/>
                <a:gd name="T86" fmla="*/ 41 w 68"/>
                <a:gd name="T87" fmla="*/ 19 h 21"/>
                <a:gd name="T88" fmla="*/ 44 w 68"/>
                <a:gd name="T89" fmla="*/ 20 h 21"/>
                <a:gd name="T90" fmla="*/ 50 w 68"/>
                <a:gd name="T91" fmla="*/ 15 h 21"/>
                <a:gd name="T92" fmla="*/ 45 w 68"/>
                <a:gd name="T93" fmla="*/ 16 h 21"/>
                <a:gd name="T94" fmla="*/ 42 w 68"/>
                <a:gd name="T95" fmla="*/ 15 h 21"/>
                <a:gd name="T96" fmla="*/ 39 w 68"/>
                <a:gd name="T97" fmla="*/ 12 h 21"/>
                <a:gd name="T98" fmla="*/ 68 w 68"/>
                <a:gd name="T99" fmla="*/ 14 h 21"/>
                <a:gd name="T100" fmla="*/ 66 w 68"/>
                <a:gd name="T101" fmla="*/ 3 h 21"/>
                <a:gd name="T102" fmla="*/ 57 w 68"/>
                <a:gd name="T103" fmla="*/ 5 h 21"/>
                <a:gd name="T104" fmla="*/ 68 w 68"/>
                <a:gd name="T105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21">
                  <a:moveTo>
                    <a:pt x="8" y="16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8" y="3"/>
                    <a:pt x="8" y="3"/>
                  </a:cubicBezTo>
                  <a:cubicBezTo>
                    <a:pt x="9" y="3"/>
                    <a:pt x="9" y="2"/>
                    <a:pt x="10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5"/>
                    <a:pt x="8" y="15"/>
                    <a:pt x="8" y="15"/>
                  </a:cubicBezTo>
                  <a:lnTo>
                    <a:pt x="8" y="16"/>
                  </a:lnTo>
                  <a:close/>
                  <a:moveTo>
                    <a:pt x="30" y="11"/>
                  </a:moveTo>
                  <a:cubicBezTo>
                    <a:pt x="30" y="11"/>
                    <a:pt x="29" y="10"/>
                    <a:pt x="29" y="10"/>
                  </a:cubicBezTo>
                  <a:cubicBezTo>
                    <a:pt x="28" y="9"/>
                    <a:pt x="28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cubicBezTo>
                    <a:pt x="23" y="9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2"/>
                    <a:pt x="24" y="12"/>
                    <a:pt x="24" y="12"/>
                  </a:cubicBezTo>
                  <a:cubicBezTo>
                    <a:pt x="25" y="13"/>
                    <a:pt x="25" y="13"/>
                    <a:pt x="26" y="13"/>
                  </a:cubicBezTo>
                  <a:cubicBezTo>
                    <a:pt x="26" y="13"/>
                    <a:pt x="27" y="13"/>
                    <a:pt x="27" y="14"/>
                  </a:cubicBezTo>
                  <a:cubicBezTo>
                    <a:pt x="28" y="13"/>
                    <a:pt x="28" y="13"/>
                    <a:pt x="29" y="13"/>
                  </a:cubicBezTo>
                  <a:cubicBezTo>
                    <a:pt x="29" y="12"/>
                    <a:pt x="29" y="12"/>
                    <a:pt x="30" y="11"/>
                  </a:cubicBezTo>
                  <a:moveTo>
                    <a:pt x="29" y="18"/>
                  </a:moveTo>
                  <a:cubicBezTo>
                    <a:pt x="29" y="17"/>
                    <a:pt x="29" y="17"/>
                    <a:pt x="28" y="17"/>
                  </a:cubicBezTo>
                  <a:cubicBezTo>
                    <a:pt x="28" y="16"/>
                    <a:pt x="28" y="16"/>
                    <a:pt x="27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5"/>
                    <a:pt x="24" y="14"/>
                    <a:pt x="24" y="14"/>
                  </a:cubicBezTo>
                  <a:cubicBezTo>
                    <a:pt x="23" y="14"/>
                    <a:pt x="22" y="15"/>
                    <a:pt x="22" y="15"/>
                  </a:cubicBezTo>
                  <a:cubicBezTo>
                    <a:pt x="21" y="15"/>
                    <a:pt x="21" y="16"/>
                    <a:pt x="21" y="17"/>
                  </a:cubicBezTo>
                  <a:cubicBezTo>
                    <a:pt x="21" y="17"/>
                    <a:pt x="21" y="18"/>
                    <a:pt x="22" y="19"/>
                  </a:cubicBezTo>
                  <a:cubicBezTo>
                    <a:pt x="22" y="19"/>
                    <a:pt x="23" y="20"/>
                    <a:pt x="24" y="20"/>
                  </a:cubicBezTo>
                  <a:cubicBezTo>
                    <a:pt x="25" y="20"/>
                    <a:pt x="26" y="20"/>
                    <a:pt x="27" y="20"/>
                  </a:cubicBezTo>
                  <a:cubicBezTo>
                    <a:pt x="28" y="19"/>
                    <a:pt x="28" y="19"/>
                    <a:pt x="29" y="18"/>
                  </a:cubicBezTo>
                  <a:moveTo>
                    <a:pt x="24" y="21"/>
                  </a:moveTo>
                  <a:cubicBezTo>
                    <a:pt x="23" y="21"/>
                    <a:pt x="22" y="21"/>
                    <a:pt x="21" y="20"/>
                  </a:cubicBezTo>
                  <a:cubicBezTo>
                    <a:pt x="21" y="20"/>
                    <a:pt x="20" y="20"/>
                    <a:pt x="19" y="19"/>
                  </a:cubicBezTo>
                  <a:cubicBezTo>
                    <a:pt x="19" y="19"/>
                    <a:pt x="19" y="18"/>
                    <a:pt x="18" y="18"/>
                  </a:cubicBezTo>
                  <a:cubicBezTo>
                    <a:pt x="18" y="17"/>
                    <a:pt x="18" y="17"/>
                    <a:pt x="18" y="16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4"/>
                    <a:pt x="21" y="14"/>
                    <a:pt x="22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2"/>
                    <a:pt x="20" y="12"/>
                  </a:cubicBezTo>
                  <a:cubicBezTo>
                    <a:pt x="20" y="11"/>
                    <a:pt x="20" y="11"/>
                    <a:pt x="20" y="10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4" y="7"/>
                    <a:pt x="25" y="7"/>
                    <a:pt x="27" y="7"/>
                  </a:cubicBezTo>
                  <a:cubicBezTo>
                    <a:pt x="29" y="8"/>
                    <a:pt x="30" y="8"/>
                    <a:pt x="31" y="9"/>
                  </a:cubicBezTo>
                  <a:cubicBezTo>
                    <a:pt x="32" y="10"/>
                    <a:pt x="32" y="11"/>
                    <a:pt x="32" y="12"/>
                  </a:cubicBezTo>
                  <a:cubicBezTo>
                    <a:pt x="32" y="12"/>
                    <a:pt x="32" y="13"/>
                    <a:pt x="31" y="13"/>
                  </a:cubicBezTo>
                  <a:cubicBezTo>
                    <a:pt x="30" y="14"/>
                    <a:pt x="30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30" y="15"/>
                    <a:pt x="30" y="15"/>
                    <a:pt x="31" y="16"/>
                  </a:cubicBezTo>
                  <a:cubicBezTo>
                    <a:pt x="31" y="17"/>
                    <a:pt x="32" y="17"/>
                    <a:pt x="31" y="18"/>
                  </a:cubicBezTo>
                  <a:cubicBezTo>
                    <a:pt x="31" y="19"/>
                    <a:pt x="30" y="20"/>
                    <a:pt x="29" y="21"/>
                  </a:cubicBezTo>
                  <a:cubicBezTo>
                    <a:pt x="28" y="21"/>
                    <a:pt x="26" y="21"/>
                    <a:pt x="24" y="21"/>
                  </a:cubicBezTo>
                  <a:moveTo>
                    <a:pt x="50" y="13"/>
                  </a:moveTo>
                  <a:cubicBezTo>
                    <a:pt x="50" y="12"/>
                    <a:pt x="49" y="11"/>
                    <a:pt x="49" y="11"/>
                  </a:cubicBezTo>
                  <a:cubicBezTo>
                    <a:pt x="49" y="10"/>
                    <a:pt x="49" y="10"/>
                    <a:pt x="48" y="10"/>
                  </a:cubicBezTo>
                  <a:cubicBezTo>
                    <a:pt x="48" y="9"/>
                    <a:pt x="47" y="9"/>
                    <a:pt x="47" y="9"/>
                  </a:cubicBezTo>
                  <a:cubicBezTo>
                    <a:pt x="47" y="9"/>
                    <a:pt x="46" y="9"/>
                    <a:pt x="46" y="9"/>
                  </a:cubicBezTo>
                  <a:cubicBezTo>
                    <a:pt x="45" y="9"/>
                    <a:pt x="44" y="9"/>
                    <a:pt x="43" y="10"/>
                  </a:cubicBezTo>
                  <a:cubicBezTo>
                    <a:pt x="42" y="10"/>
                    <a:pt x="42" y="11"/>
                    <a:pt x="42" y="12"/>
                  </a:cubicBezTo>
                  <a:cubicBezTo>
                    <a:pt x="42" y="12"/>
                    <a:pt x="42" y="13"/>
                    <a:pt x="42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4" y="14"/>
                    <a:pt x="44" y="14"/>
                    <a:pt x="45" y="15"/>
                  </a:cubicBezTo>
                  <a:cubicBezTo>
                    <a:pt x="45" y="15"/>
                    <a:pt x="45" y="15"/>
                    <a:pt x="46" y="15"/>
                  </a:cubicBezTo>
                  <a:cubicBezTo>
                    <a:pt x="47" y="15"/>
                    <a:pt x="47" y="15"/>
                    <a:pt x="48" y="14"/>
                  </a:cubicBezTo>
                  <a:cubicBezTo>
                    <a:pt x="48" y="14"/>
                    <a:pt x="49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3"/>
                    <a:pt x="50" y="13"/>
                    <a:pt x="50" y="13"/>
                  </a:cubicBezTo>
                  <a:moveTo>
                    <a:pt x="39" y="12"/>
                  </a:moveTo>
                  <a:cubicBezTo>
                    <a:pt x="39" y="11"/>
                    <a:pt x="40" y="11"/>
                    <a:pt x="40" y="10"/>
                  </a:cubicBezTo>
                  <a:cubicBezTo>
                    <a:pt x="40" y="9"/>
                    <a:pt x="41" y="9"/>
                    <a:pt x="41" y="9"/>
                  </a:cubicBezTo>
                  <a:cubicBezTo>
                    <a:pt x="42" y="8"/>
                    <a:pt x="42" y="8"/>
                    <a:pt x="43" y="8"/>
                  </a:cubicBezTo>
                  <a:cubicBezTo>
                    <a:pt x="44" y="7"/>
                    <a:pt x="45" y="7"/>
                    <a:pt x="46" y="7"/>
                  </a:cubicBezTo>
                  <a:cubicBezTo>
                    <a:pt x="47" y="7"/>
                    <a:pt x="47" y="7"/>
                    <a:pt x="48" y="8"/>
                  </a:cubicBezTo>
                  <a:cubicBezTo>
                    <a:pt x="49" y="8"/>
                    <a:pt x="50" y="8"/>
                    <a:pt x="50" y="9"/>
                  </a:cubicBezTo>
                  <a:cubicBezTo>
                    <a:pt x="51" y="9"/>
                    <a:pt x="51" y="10"/>
                    <a:pt x="52" y="10"/>
                  </a:cubicBezTo>
                  <a:cubicBezTo>
                    <a:pt x="52" y="11"/>
                    <a:pt x="52" y="12"/>
                    <a:pt x="52" y="13"/>
                  </a:cubicBezTo>
                  <a:cubicBezTo>
                    <a:pt x="52" y="15"/>
                    <a:pt x="52" y="16"/>
                    <a:pt x="52" y="17"/>
                  </a:cubicBezTo>
                  <a:cubicBezTo>
                    <a:pt x="51" y="18"/>
                    <a:pt x="51" y="18"/>
                    <a:pt x="50" y="19"/>
                  </a:cubicBezTo>
                  <a:cubicBezTo>
                    <a:pt x="49" y="20"/>
                    <a:pt x="48" y="20"/>
                    <a:pt x="47" y="21"/>
                  </a:cubicBezTo>
                  <a:cubicBezTo>
                    <a:pt x="46" y="21"/>
                    <a:pt x="45" y="21"/>
                    <a:pt x="43" y="21"/>
                  </a:cubicBezTo>
                  <a:cubicBezTo>
                    <a:pt x="43" y="21"/>
                    <a:pt x="43" y="21"/>
                    <a:pt x="42" y="21"/>
                  </a:cubicBezTo>
                  <a:cubicBezTo>
                    <a:pt x="42" y="21"/>
                    <a:pt x="41" y="21"/>
                    <a:pt x="41" y="21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2" y="19"/>
                    <a:pt x="42" y="19"/>
                  </a:cubicBezTo>
                  <a:cubicBezTo>
                    <a:pt x="43" y="20"/>
                    <a:pt x="43" y="20"/>
                    <a:pt x="44" y="20"/>
                  </a:cubicBezTo>
                  <a:cubicBezTo>
                    <a:pt x="45" y="20"/>
                    <a:pt x="47" y="19"/>
                    <a:pt x="48" y="18"/>
                  </a:cubicBezTo>
                  <a:cubicBezTo>
                    <a:pt x="49" y="18"/>
                    <a:pt x="49" y="17"/>
                    <a:pt x="50" y="15"/>
                  </a:cubicBezTo>
                  <a:cubicBezTo>
                    <a:pt x="49" y="15"/>
                    <a:pt x="48" y="16"/>
                    <a:pt x="47" y="16"/>
                  </a:cubicBezTo>
                  <a:cubicBezTo>
                    <a:pt x="47" y="16"/>
                    <a:pt x="46" y="16"/>
                    <a:pt x="45" y="16"/>
                  </a:cubicBezTo>
                  <a:cubicBezTo>
                    <a:pt x="45" y="16"/>
                    <a:pt x="44" y="16"/>
                    <a:pt x="43" y="16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1" y="15"/>
                    <a:pt x="40" y="14"/>
                    <a:pt x="40" y="14"/>
                  </a:cubicBezTo>
                  <a:cubicBezTo>
                    <a:pt x="40" y="13"/>
                    <a:pt x="39" y="13"/>
                    <a:pt x="39" y="12"/>
                  </a:cubicBezTo>
                  <a:moveTo>
                    <a:pt x="68" y="1"/>
                  </a:moveTo>
                  <a:cubicBezTo>
                    <a:pt x="68" y="14"/>
                    <a:pt x="68" y="14"/>
                    <a:pt x="68" y="14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67" y="0"/>
                    <a:pt x="67" y="0"/>
                    <a:pt x="67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" name="Freeform 151">
              <a:extLst>
                <a:ext uri="{FF2B5EF4-FFF2-40B4-BE49-F238E27FC236}">
                  <a16:creationId xmlns:a16="http://schemas.microsoft.com/office/drawing/2014/main" id="{7B5B4228-6BFA-43A9-9EC3-670A72196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1763" y="1404658"/>
              <a:ext cx="33338" cy="42863"/>
            </a:xfrm>
            <a:custGeom>
              <a:avLst/>
              <a:gdLst>
                <a:gd name="T0" fmla="*/ 2 w 8"/>
                <a:gd name="T1" fmla="*/ 9 h 10"/>
                <a:gd name="T2" fmla="*/ 1 w 8"/>
                <a:gd name="T3" fmla="*/ 6 h 10"/>
                <a:gd name="T4" fmla="*/ 1 w 8"/>
                <a:gd name="T5" fmla="*/ 3 h 10"/>
                <a:gd name="T6" fmla="*/ 7 w 8"/>
                <a:gd name="T7" fmla="*/ 2 h 10"/>
                <a:gd name="T8" fmla="*/ 7 w 8"/>
                <a:gd name="T9" fmla="*/ 4 h 10"/>
                <a:gd name="T10" fmla="*/ 7 w 8"/>
                <a:gd name="T11" fmla="*/ 9 h 10"/>
                <a:gd name="T12" fmla="*/ 2 w 8"/>
                <a:gd name="T1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">
                  <a:moveTo>
                    <a:pt x="2" y="9"/>
                  </a:moveTo>
                  <a:cubicBezTo>
                    <a:pt x="0" y="8"/>
                    <a:pt x="1" y="8"/>
                    <a:pt x="1" y="6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2" y="0"/>
                    <a:pt x="5" y="1"/>
                    <a:pt x="7" y="2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8" y="5"/>
                    <a:pt x="8" y="8"/>
                    <a:pt x="7" y="9"/>
                  </a:cubicBezTo>
                  <a:cubicBezTo>
                    <a:pt x="5" y="9"/>
                    <a:pt x="3" y="10"/>
                    <a:pt x="2" y="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" name="Freeform 152">
              <a:extLst>
                <a:ext uri="{FF2B5EF4-FFF2-40B4-BE49-F238E27FC236}">
                  <a16:creationId xmlns:a16="http://schemas.microsoft.com/office/drawing/2014/main" id="{B055F531-5566-4B69-B85D-45E9D3733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8100" y="1293533"/>
              <a:ext cx="134938" cy="115888"/>
            </a:xfrm>
            <a:custGeom>
              <a:avLst/>
              <a:gdLst>
                <a:gd name="T0" fmla="*/ 5 w 32"/>
                <a:gd name="T1" fmla="*/ 27 h 27"/>
                <a:gd name="T2" fmla="*/ 5 w 32"/>
                <a:gd name="T3" fmla="*/ 27 h 27"/>
                <a:gd name="T4" fmla="*/ 5 w 32"/>
                <a:gd name="T5" fmla="*/ 26 h 27"/>
                <a:gd name="T6" fmla="*/ 11 w 32"/>
                <a:gd name="T7" fmla="*/ 24 h 27"/>
                <a:gd name="T8" fmla="*/ 15 w 32"/>
                <a:gd name="T9" fmla="*/ 21 h 27"/>
                <a:gd name="T10" fmla="*/ 5 w 32"/>
                <a:gd name="T11" fmla="*/ 22 h 27"/>
                <a:gd name="T12" fmla="*/ 1 w 32"/>
                <a:gd name="T13" fmla="*/ 20 h 27"/>
                <a:gd name="T14" fmla="*/ 1 w 32"/>
                <a:gd name="T15" fmla="*/ 19 h 27"/>
                <a:gd name="T16" fmla="*/ 2 w 32"/>
                <a:gd name="T17" fmla="*/ 16 h 27"/>
                <a:gd name="T18" fmla="*/ 15 w 32"/>
                <a:gd name="T19" fmla="*/ 16 h 27"/>
                <a:gd name="T20" fmla="*/ 19 w 32"/>
                <a:gd name="T21" fmla="*/ 16 h 27"/>
                <a:gd name="T22" fmla="*/ 23 w 32"/>
                <a:gd name="T23" fmla="*/ 2 h 27"/>
                <a:gd name="T24" fmla="*/ 28 w 32"/>
                <a:gd name="T25" fmla="*/ 4 h 27"/>
                <a:gd name="T26" fmla="*/ 28 w 32"/>
                <a:gd name="T27" fmla="*/ 6 h 27"/>
                <a:gd name="T28" fmla="*/ 29 w 32"/>
                <a:gd name="T29" fmla="*/ 6 h 27"/>
                <a:gd name="T30" fmla="*/ 27 w 32"/>
                <a:gd name="T31" fmla="*/ 9 h 27"/>
                <a:gd name="T32" fmla="*/ 24 w 32"/>
                <a:gd name="T33" fmla="*/ 15 h 27"/>
                <a:gd name="T34" fmla="*/ 32 w 32"/>
                <a:gd name="T35" fmla="*/ 15 h 27"/>
                <a:gd name="T36" fmla="*/ 30 w 32"/>
                <a:gd name="T37" fmla="*/ 18 h 27"/>
                <a:gd name="T38" fmla="*/ 23 w 32"/>
                <a:gd name="T39" fmla="*/ 19 h 27"/>
                <a:gd name="T40" fmla="*/ 18 w 32"/>
                <a:gd name="T41" fmla="*/ 25 h 27"/>
                <a:gd name="T42" fmla="*/ 16 w 32"/>
                <a:gd name="T43" fmla="*/ 26 h 27"/>
                <a:gd name="T44" fmla="*/ 11 w 32"/>
                <a:gd name="T45" fmla="*/ 27 h 27"/>
                <a:gd name="T46" fmla="*/ 5 w 32"/>
                <a:gd name="T4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27">
                  <a:moveTo>
                    <a:pt x="5" y="27"/>
                  </a:move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6"/>
                  </a:cubicBezTo>
                  <a:cubicBezTo>
                    <a:pt x="6" y="26"/>
                    <a:pt x="11" y="25"/>
                    <a:pt x="11" y="24"/>
                  </a:cubicBezTo>
                  <a:cubicBezTo>
                    <a:pt x="13" y="24"/>
                    <a:pt x="14" y="23"/>
                    <a:pt x="15" y="21"/>
                  </a:cubicBezTo>
                  <a:cubicBezTo>
                    <a:pt x="12" y="21"/>
                    <a:pt x="8" y="23"/>
                    <a:pt x="5" y="22"/>
                  </a:cubicBezTo>
                  <a:cubicBezTo>
                    <a:pt x="3" y="22"/>
                    <a:pt x="2" y="20"/>
                    <a:pt x="1" y="20"/>
                  </a:cubicBezTo>
                  <a:cubicBezTo>
                    <a:pt x="1" y="20"/>
                    <a:pt x="1" y="19"/>
                    <a:pt x="1" y="19"/>
                  </a:cubicBezTo>
                  <a:cubicBezTo>
                    <a:pt x="0" y="18"/>
                    <a:pt x="0" y="16"/>
                    <a:pt x="2" y="16"/>
                  </a:cubicBezTo>
                  <a:cubicBezTo>
                    <a:pt x="5" y="18"/>
                    <a:pt x="11" y="17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1" y="11"/>
                    <a:pt x="21" y="7"/>
                    <a:pt x="23" y="2"/>
                  </a:cubicBezTo>
                  <a:cubicBezTo>
                    <a:pt x="25" y="0"/>
                    <a:pt x="26" y="2"/>
                    <a:pt x="28" y="4"/>
                  </a:cubicBezTo>
                  <a:cubicBezTo>
                    <a:pt x="28" y="5"/>
                    <a:pt x="28" y="5"/>
                    <a:pt x="28" y="6"/>
                  </a:cubicBezTo>
                  <a:cubicBezTo>
                    <a:pt x="28" y="6"/>
                    <a:pt x="28" y="6"/>
                    <a:pt x="29" y="6"/>
                  </a:cubicBezTo>
                  <a:cubicBezTo>
                    <a:pt x="29" y="7"/>
                    <a:pt x="29" y="8"/>
                    <a:pt x="27" y="9"/>
                  </a:cubicBezTo>
                  <a:cubicBezTo>
                    <a:pt x="26" y="11"/>
                    <a:pt x="25" y="13"/>
                    <a:pt x="24" y="15"/>
                  </a:cubicBezTo>
                  <a:cubicBezTo>
                    <a:pt x="27" y="16"/>
                    <a:pt x="29" y="14"/>
                    <a:pt x="32" y="15"/>
                  </a:cubicBezTo>
                  <a:cubicBezTo>
                    <a:pt x="32" y="16"/>
                    <a:pt x="31" y="17"/>
                    <a:pt x="30" y="18"/>
                  </a:cubicBezTo>
                  <a:cubicBezTo>
                    <a:pt x="28" y="18"/>
                    <a:pt x="25" y="19"/>
                    <a:pt x="23" y="19"/>
                  </a:cubicBezTo>
                  <a:cubicBezTo>
                    <a:pt x="22" y="21"/>
                    <a:pt x="20" y="24"/>
                    <a:pt x="18" y="25"/>
                  </a:cubicBezTo>
                  <a:cubicBezTo>
                    <a:pt x="18" y="25"/>
                    <a:pt x="16" y="26"/>
                    <a:pt x="16" y="26"/>
                  </a:cubicBezTo>
                  <a:cubicBezTo>
                    <a:pt x="14" y="27"/>
                    <a:pt x="13" y="27"/>
                    <a:pt x="11" y="27"/>
                  </a:cubicBezTo>
                  <a:cubicBezTo>
                    <a:pt x="6" y="27"/>
                    <a:pt x="6" y="27"/>
                    <a:pt x="5" y="2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" name="Freeform 153">
              <a:extLst>
                <a:ext uri="{FF2B5EF4-FFF2-40B4-BE49-F238E27FC236}">
                  <a16:creationId xmlns:a16="http://schemas.microsoft.com/office/drawing/2014/main" id="{EE58139E-56E9-4331-952F-3CA21045968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1366558"/>
              <a:ext cx="55563" cy="111125"/>
            </a:xfrm>
            <a:custGeom>
              <a:avLst/>
              <a:gdLst>
                <a:gd name="T0" fmla="*/ 6 w 13"/>
                <a:gd name="T1" fmla="*/ 26 h 26"/>
                <a:gd name="T2" fmla="*/ 0 w 13"/>
                <a:gd name="T3" fmla="*/ 23 h 26"/>
                <a:gd name="T4" fmla="*/ 0 w 13"/>
                <a:gd name="T5" fmla="*/ 22 h 26"/>
                <a:gd name="T6" fmla="*/ 8 w 13"/>
                <a:gd name="T7" fmla="*/ 8 h 26"/>
                <a:gd name="T8" fmla="*/ 10 w 13"/>
                <a:gd name="T9" fmla="*/ 2 h 26"/>
                <a:gd name="T10" fmla="*/ 10 w 13"/>
                <a:gd name="T11" fmla="*/ 1 h 26"/>
                <a:gd name="T12" fmla="*/ 10 w 13"/>
                <a:gd name="T13" fmla="*/ 1 h 26"/>
                <a:gd name="T14" fmla="*/ 12 w 13"/>
                <a:gd name="T15" fmla="*/ 1 h 26"/>
                <a:gd name="T16" fmla="*/ 11 w 13"/>
                <a:gd name="T17" fmla="*/ 5 h 26"/>
                <a:gd name="T18" fmla="*/ 10 w 13"/>
                <a:gd name="T19" fmla="*/ 12 h 26"/>
                <a:gd name="T20" fmla="*/ 10 w 13"/>
                <a:gd name="T21" fmla="*/ 15 h 26"/>
                <a:gd name="T22" fmla="*/ 8 w 13"/>
                <a:gd name="T23" fmla="*/ 20 h 26"/>
                <a:gd name="T24" fmla="*/ 6 w 13"/>
                <a:gd name="T25" fmla="*/ 25 h 26"/>
                <a:gd name="T26" fmla="*/ 6 w 13"/>
                <a:gd name="T2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" h="26">
                  <a:moveTo>
                    <a:pt x="6" y="26"/>
                  </a:moveTo>
                  <a:cubicBezTo>
                    <a:pt x="4" y="25"/>
                    <a:pt x="1" y="24"/>
                    <a:pt x="0" y="23"/>
                  </a:cubicBezTo>
                  <a:cubicBezTo>
                    <a:pt x="0" y="23"/>
                    <a:pt x="0" y="22"/>
                    <a:pt x="0" y="22"/>
                  </a:cubicBezTo>
                  <a:cubicBezTo>
                    <a:pt x="3" y="17"/>
                    <a:pt x="6" y="13"/>
                    <a:pt x="8" y="8"/>
                  </a:cubicBezTo>
                  <a:cubicBezTo>
                    <a:pt x="8" y="6"/>
                    <a:pt x="9" y="4"/>
                    <a:pt x="10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2" y="1"/>
                  </a:cubicBezTo>
                  <a:cubicBezTo>
                    <a:pt x="13" y="2"/>
                    <a:pt x="11" y="4"/>
                    <a:pt x="11" y="5"/>
                  </a:cubicBezTo>
                  <a:cubicBezTo>
                    <a:pt x="11" y="7"/>
                    <a:pt x="11" y="9"/>
                    <a:pt x="10" y="12"/>
                  </a:cubicBezTo>
                  <a:cubicBezTo>
                    <a:pt x="10" y="12"/>
                    <a:pt x="10" y="12"/>
                    <a:pt x="10" y="15"/>
                  </a:cubicBezTo>
                  <a:cubicBezTo>
                    <a:pt x="9" y="16"/>
                    <a:pt x="8" y="19"/>
                    <a:pt x="8" y="20"/>
                  </a:cubicBezTo>
                  <a:cubicBezTo>
                    <a:pt x="7" y="21"/>
                    <a:pt x="8" y="24"/>
                    <a:pt x="6" y="25"/>
                  </a:cubicBezTo>
                  <a:cubicBezTo>
                    <a:pt x="6" y="25"/>
                    <a:pt x="6" y="25"/>
                    <a:pt x="6" y="2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" name="Freeform 154">
              <a:extLst>
                <a:ext uri="{FF2B5EF4-FFF2-40B4-BE49-F238E27FC236}">
                  <a16:creationId xmlns:a16="http://schemas.microsoft.com/office/drawing/2014/main" id="{871852E9-4A18-44D1-99B3-BC3235CA3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0938" y="1336396"/>
              <a:ext cx="42863" cy="47625"/>
            </a:xfrm>
            <a:custGeom>
              <a:avLst/>
              <a:gdLst>
                <a:gd name="T0" fmla="*/ 6 w 10"/>
                <a:gd name="T1" fmla="*/ 10 h 11"/>
                <a:gd name="T2" fmla="*/ 0 w 10"/>
                <a:gd name="T3" fmla="*/ 9 h 11"/>
                <a:gd name="T4" fmla="*/ 0 w 10"/>
                <a:gd name="T5" fmla="*/ 7 h 11"/>
                <a:gd name="T6" fmla="*/ 1 w 10"/>
                <a:gd name="T7" fmla="*/ 6 h 11"/>
                <a:gd name="T8" fmla="*/ 3 w 10"/>
                <a:gd name="T9" fmla="*/ 5 h 11"/>
                <a:gd name="T10" fmla="*/ 9 w 10"/>
                <a:gd name="T11" fmla="*/ 1 h 11"/>
                <a:gd name="T12" fmla="*/ 6 w 10"/>
                <a:gd name="T1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6" y="10"/>
                  </a:moveTo>
                  <a:cubicBezTo>
                    <a:pt x="3" y="11"/>
                    <a:pt x="2" y="9"/>
                    <a:pt x="0" y="9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0" y="7"/>
                    <a:pt x="0" y="7"/>
                    <a:pt x="1" y="6"/>
                  </a:cubicBezTo>
                  <a:cubicBezTo>
                    <a:pt x="2" y="6"/>
                    <a:pt x="2" y="6"/>
                    <a:pt x="3" y="5"/>
                  </a:cubicBezTo>
                  <a:cubicBezTo>
                    <a:pt x="4" y="4"/>
                    <a:pt x="7" y="0"/>
                    <a:pt x="9" y="1"/>
                  </a:cubicBezTo>
                  <a:cubicBezTo>
                    <a:pt x="10" y="4"/>
                    <a:pt x="8" y="8"/>
                    <a:pt x="6" y="1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Freeform 155">
              <a:extLst>
                <a:ext uri="{FF2B5EF4-FFF2-40B4-BE49-F238E27FC236}">
                  <a16:creationId xmlns:a16="http://schemas.microsoft.com/office/drawing/2014/main" id="{4F9D7914-4FD7-4AAF-89AA-9E26BDA66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1353858"/>
              <a:ext cx="30163" cy="33338"/>
            </a:xfrm>
            <a:custGeom>
              <a:avLst/>
              <a:gdLst>
                <a:gd name="T0" fmla="*/ 3 w 7"/>
                <a:gd name="T1" fmla="*/ 8 h 8"/>
                <a:gd name="T2" fmla="*/ 0 w 7"/>
                <a:gd name="T3" fmla="*/ 3 h 8"/>
                <a:gd name="T4" fmla="*/ 4 w 7"/>
                <a:gd name="T5" fmla="*/ 0 h 8"/>
                <a:gd name="T6" fmla="*/ 7 w 7"/>
                <a:gd name="T7" fmla="*/ 5 h 8"/>
                <a:gd name="T8" fmla="*/ 3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3" y="8"/>
                  </a:moveTo>
                  <a:cubicBezTo>
                    <a:pt x="2" y="8"/>
                    <a:pt x="0" y="4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2"/>
                    <a:pt x="7" y="2"/>
                    <a:pt x="7" y="5"/>
                  </a:cubicBezTo>
                  <a:cubicBezTo>
                    <a:pt x="6" y="7"/>
                    <a:pt x="5" y="7"/>
                    <a:pt x="3" y="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3" name="Freeform 156">
              <a:extLst>
                <a:ext uri="{FF2B5EF4-FFF2-40B4-BE49-F238E27FC236}">
                  <a16:creationId xmlns:a16="http://schemas.microsoft.com/office/drawing/2014/main" id="{AB55898B-3F13-4C98-A415-31126CEB4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475" y="1293533"/>
              <a:ext cx="50800" cy="60325"/>
            </a:xfrm>
            <a:custGeom>
              <a:avLst/>
              <a:gdLst>
                <a:gd name="T0" fmla="*/ 7 w 12"/>
                <a:gd name="T1" fmla="*/ 14 h 14"/>
                <a:gd name="T2" fmla="*/ 6 w 12"/>
                <a:gd name="T3" fmla="*/ 9 h 14"/>
                <a:gd name="T4" fmla="*/ 4 w 12"/>
                <a:gd name="T5" fmla="*/ 10 h 14"/>
                <a:gd name="T6" fmla="*/ 0 w 12"/>
                <a:gd name="T7" fmla="*/ 7 h 14"/>
                <a:gd name="T8" fmla="*/ 2 w 12"/>
                <a:gd name="T9" fmla="*/ 5 h 14"/>
                <a:gd name="T10" fmla="*/ 6 w 12"/>
                <a:gd name="T11" fmla="*/ 1 h 14"/>
                <a:gd name="T12" fmla="*/ 12 w 12"/>
                <a:gd name="T13" fmla="*/ 4 h 14"/>
                <a:gd name="T14" fmla="*/ 11 w 12"/>
                <a:gd name="T15" fmla="*/ 9 h 14"/>
                <a:gd name="T16" fmla="*/ 8 w 12"/>
                <a:gd name="T17" fmla="*/ 13 h 14"/>
                <a:gd name="T18" fmla="*/ 7 w 12"/>
                <a:gd name="T1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4">
                  <a:moveTo>
                    <a:pt x="7" y="14"/>
                  </a:moveTo>
                  <a:cubicBezTo>
                    <a:pt x="6" y="13"/>
                    <a:pt x="7" y="10"/>
                    <a:pt x="6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1" y="6"/>
                    <a:pt x="2" y="5"/>
                  </a:cubicBezTo>
                  <a:cubicBezTo>
                    <a:pt x="4" y="4"/>
                    <a:pt x="5" y="3"/>
                    <a:pt x="6" y="1"/>
                  </a:cubicBezTo>
                  <a:cubicBezTo>
                    <a:pt x="9" y="0"/>
                    <a:pt x="11" y="1"/>
                    <a:pt x="12" y="4"/>
                  </a:cubicBezTo>
                  <a:cubicBezTo>
                    <a:pt x="12" y="5"/>
                    <a:pt x="11" y="7"/>
                    <a:pt x="11" y="9"/>
                  </a:cubicBezTo>
                  <a:cubicBezTo>
                    <a:pt x="10" y="10"/>
                    <a:pt x="9" y="12"/>
                    <a:pt x="8" y="13"/>
                  </a:cubicBezTo>
                  <a:cubicBezTo>
                    <a:pt x="7" y="13"/>
                    <a:pt x="7" y="14"/>
                    <a:pt x="7" y="1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4" name="Freeform 157">
              <a:extLst>
                <a:ext uri="{FF2B5EF4-FFF2-40B4-BE49-F238E27FC236}">
                  <a16:creationId xmlns:a16="http://schemas.microsoft.com/office/drawing/2014/main" id="{ECBF40F9-0FE4-49CA-A995-09CD9D135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9975" y="1306233"/>
              <a:ext cx="34925" cy="38100"/>
            </a:xfrm>
            <a:custGeom>
              <a:avLst/>
              <a:gdLst>
                <a:gd name="T0" fmla="*/ 4 w 8"/>
                <a:gd name="T1" fmla="*/ 9 h 9"/>
                <a:gd name="T2" fmla="*/ 3 w 8"/>
                <a:gd name="T3" fmla="*/ 7 h 9"/>
                <a:gd name="T4" fmla="*/ 1 w 8"/>
                <a:gd name="T5" fmla="*/ 4 h 9"/>
                <a:gd name="T6" fmla="*/ 1 w 8"/>
                <a:gd name="T7" fmla="*/ 0 h 9"/>
                <a:gd name="T8" fmla="*/ 8 w 8"/>
                <a:gd name="T9" fmla="*/ 4 h 9"/>
                <a:gd name="T10" fmla="*/ 4 w 8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4" y="9"/>
                  </a:moveTo>
                  <a:cubicBezTo>
                    <a:pt x="3" y="8"/>
                    <a:pt x="3" y="8"/>
                    <a:pt x="3" y="7"/>
                  </a:cubicBezTo>
                  <a:cubicBezTo>
                    <a:pt x="3" y="6"/>
                    <a:pt x="2" y="6"/>
                    <a:pt x="1" y="4"/>
                  </a:cubicBezTo>
                  <a:cubicBezTo>
                    <a:pt x="1" y="2"/>
                    <a:pt x="0" y="2"/>
                    <a:pt x="1" y="0"/>
                  </a:cubicBezTo>
                  <a:cubicBezTo>
                    <a:pt x="3" y="0"/>
                    <a:pt x="8" y="1"/>
                    <a:pt x="8" y="4"/>
                  </a:cubicBezTo>
                  <a:cubicBezTo>
                    <a:pt x="7" y="6"/>
                    <a:pt x="5" y="8"/>
                    <a:pt x="4" y="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5" name="Freeform 158">
              <a:extLst>
                <a:ext uri="{FF2B5EF4-FFF2-40B4-BE49-F238E27FC236}">
                  <a16:creationId xmlns:a16="http://schemas.microsoft.com/office/drawing/2014/main" id="{D29C5C68-5BF7-4E6A-8BF2-EEA0071E53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113" y="1439583"/>
              <a:ext cx="127000" cy="222250"/>
            </a:xfrm>
            <a:custGeom>
              <a:avLst/>
              <a:gdLst>
                <a:gd name="T0" fmla="*/ 17 w 30"/>
                <a:gd name="T1" fmla="*/ 50 h 52"/>
                <a:gd name="T2" fmla="*/ 10 w 30"/>
                <a:gd name="T3" fmla="*/ 48 h 52"/>
                <a:gd name="T4" fmla="*/ 10 w 30"/>
                <a:gd name="T5" fmla="*/ 46 h 52"/>
                <a:gd name="T6" fmla="*/ 10 w 30"/>
                <a:gd name="T7" fmla="*/ 46 h 52"/>
                <a:gd name="T8" fmla="*/ 6 w 30"/>
                <a:gd name="T9" fmla="*/ 36 h 52"/>
                <a:gd name="T10" fmla="*/ 6 w 30"/>
                <a:gd name="T11" fmla="*/ 33 h 52"/>
                <a:gd name="T12" fmla="*/ 8 w 30"/>
                <a:gd name="T13" fmla="*/ 35 h 52"/>
                <a:gd name="T14" fmla="*/ 9 w 30"/>
                <a:gd name="T15" fmla="*/ 33 h 52"/>
                <a:gd name="T16" fmla="*/ 8 w 30"/>
                <a:gd name="T17" fmla="*/ 26 h 52"/>
                <a:gd name="T18" fmla="*/ 7 w 30"/>
                <a:gd name="T19" fmla="*/ 24 h 52"/>
                <a:gd name="T20" fmla="*/ 3 w 30"/>
                <a:gd name="T21" fmla="*/ 27 h 52"/>
                <a:gd name="T22" fmla="*/ 3 w 30"/>
                <a:gd name="T23" fmla="*/ 21 h 52"/>
                <a:gd name="T24" fmla="*/ 0 w 30"/>
                <a:gd name="T25" fmla="*/ 18 h 52"/>
                <a:gd name="T26" fmla="*/ 5 w 30"/>
                <a:gd name="T27" fmla="*/ 16 h 52"/>
                <a:gd name="T28" fmla="*/ 7 w 30"/>
                <a:gd name="T29" fmla="*/ 18 h 52"/>
                <a:gd name="T30" fmla="*/ 9 w 30"/>
                <a:gd name="T31" fmla="*/ 20 h 52"/>
                <a:gd name="T32" fmla="*/ 9 w 30"/>
                <a:gd name="T33" fmla="*/ 19 h 52"/>
                <a:gd name="T34" fmla="*/ 9 w 30"/>
                <a:gd name="T35" fmla="*/ 14 h 52"/>
                <a:gd name="T36" fmla="*/ 5 w 30"/>
                <a:gd name="T37" fmla="*/ 8 h 52"/>
                <a:gd name="T38" fmla="*/ 9 w 30"/>
                <a:gd name="T39" fmla="*/ 5 h 52"/>
                <a:gd name="T40" fmla="*/ 10 w 30"/>
                <a:gd name="T41" fmla="*/ 1 h 52"/>
                <a:gd name="T42" fmla="*/ 11 w 30"/>
                <a:gd name="T43" fmla="*/ 0 h 52"/>
                <a:gd name="T44" fmla="*/ 13 w 30"/>
                <a:gd name="T45" fmla="*/ 1 h 52"/>
                <a:gd name="T46" fmla="*/ 14 w 30"/>
                <a:gd name="T47" fmla="*/ 10 h 52"/>
                <a:gd name="T48" fmla="*/ 13 w 30"/>
                <a:gd name="T49" fmla="*/ 7 h 52"/>
                <a:gd name="T50" fmla="*/ 17 w 30"/>
                <a:gd name="T51" fmla="*/ 2 h 52"/>
                <a:gd name="T52" fmla="*/ 20 w 30"/>
                <a:gd name="T53" fmla="*/ 6 h 52"/>
                <a:gd name="T54" fmla="*/ 20 w 30"/>
                <a:gd name="T55" fmla="*/ 7 h 52"/>
                <a:gd name="T56" fmla="*/ 28 w 30"/>
                <a:gd name="T57" fmla="*/ 12 h 52"/>
                <a:gd name="T58" fmla="*/ 29 w 30"/>
                <a:gd name="T59" fmla="*/ 15 h 52"/>
                <a:gd name="T60" fmla="*/ 29 w 30"/>
                <a:gd name="T61" fmla="*/ 16 h 52"/>
                <a:gd name="T62" fmla="*/ 29 w 30"/>
                <a:gd name="T63" fmla="*/ 16 h 52"/>
                <a:gd name="T64" fmla="*/ 28 w 30"/>
                <a:gd name="T65" fmla="*/ 19 h 52"/>
                <a:gd name="T66" fmla="*/ 18 w 30"/>
                <a:gd name="T67" fmla="*/ 12 h 52"/>
                <a:gd name="T68" fmla="*/ 18 w 30"/>
                <a:gd name="T69" fmla="*/ 12 h 52"/>
                <a:gd name="T70" fmla="*/ 21 w 30"/>
                <a:gd name="T71" fmla="*/ 20 h 52"/>
                <a:gd name="T72" fmla="*/ 18 w 30"/>
                <a:gd name="T73" fmla="*/ 21 h 52"/>
                <a:gd name="T74" fmla="*/ 17 w 30"/>
                <a:gd name="T75" fmla="*/ 20 h 52"/>
                <a:gd name="T76" fmla="*/ 12 w 30"/>
                <a:gd name="T77" fmla="*/ 15 h 52"/>
                <a:gd name="T78" fmla="*/ 13 w 30"/>
                <a:gd name="T79" fmla="*/ 22 h 52"/>
                <a:gd name="T80" fmla="*/ 13 w 30"/>
                <a:gd name="T81" fmla="*/ 24 h 52"/>
                <a:gd name="T82" fmla="*/ 16 w 30"/>
                <a:gd name="T83" fmla="*/ 28 h 52"/>
                <a:gd name="T84" fmla="*/ 17 w 30"/>
                <a:gd name="T85" fmla="*/ 30 h 52"/>
                <a:gd name="T86" fmla="*/ 17 w 30"/>
                <a:gd name="T87" fmla="*/ 30 h 52"/>
                <a:gd name="T88" fmla="*/ 17 w 30"/>
                <a:gd name="T89" fmla="*/ 35 h 52"/>
                <a:gd name="T90" fmla="*/ 16 w 30"/>
                <a:gd name="T91" fmla="*/ 34 h 52"/>
                <a:gd name="T92" fmla="*/ 13 w 30"/>
                <a:gd name="T93" fmla="*/ 30 h 52"/>
                <a:gd name="T94" fmla="*/ 12 w 30"/>
                <a:gd name="T95" fmla="*/ 35 h 52"/>
                <a:gd name="T96" fmla="*/ 10 w 30"/>
                <a:gd name="T97" fmla="*/ 36 h 52"/>
                <a:gd name="T98" fmla="*/ 10 w 30"/>
                <a:gd name="T99" fmla="*/ 36 h 52"/>
                <a:gd name="T100" fmla="*/ 9 w 30"/>
                <a:gd name="T101" fmla="*/ 37 h 52"/>
                <a:gd name="T102" fmla="*/ 11 w 30"/>
                <a:gd name="T103" fmla="*/ 39 h 52"/>
                <a:gd name="T104" fmla="*/ 18 w 30"/>
                <a:gd name="T105" fmla="*/ 49 h 52"/>
                <a:gd name="T106" fmla="*/ 17 w 30"/>
                <a:gd name="T107" fmla="*/ 5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" h="52">
                  <a:moveTo>
                    <a:pt x="17" y="50"/>
                  </a:moveTo>
                  <a:cubicBezTo>
                    <a:pt x="15" y="52"/>
                    <a:pt x="10" y="51"/>
                    <a:pt x="10" y="48"/>
                  </a:cubicBezTo>
                  <a:cubicBezTo>
                    <a:pt x="10" y="47"/>
                    <a:pt x="10" y="47"/>
                    <a:pt x="10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3"/>
                    <a:pt x="7" y="40"/>
                    <a:pt x="6" y="36"/>
                  </a:cubicBezTo>
                  <a:cubicBezTo>
                    <a:pt x="6" y="35"/>
                    <a:pt x="5" y="34"/>
                    <a:pt x="6" y="33"/>
                  </a:cubicBezTo>
                  <a:cubicBezTo>
                    <a:pt x="6" y="33"/>
                    <a:pt x="7" y="34"/>
                    <a:pt x="8" y="35"/>
                  </a:cubicBezTo>
                  <a:cubicBezTo>
                    <a:pt x="8" y="35"/>
                    <a:pt x="9" y="34"/>
                    <a:pt x="9" y="33"/>
                  </a:cubicBezTo>
                  <a:cubicBezTo>
                    <a:pt x="8" y="31"/>
                    <a:pt x="9" y="28"/>
                    <a:pt x="8" y="26"/>
                  </a:cubicBezTo>
                  <a:cubicBezTo>
                    <a:pt x="8" y="25"/>
                    <a:pt x="7" y="25"/>
                    <a:pt x="7" y="24"/>
                  </a:cubicBezTo>
                  <a:cubicBezTo>
                    <a:pt x="6" y="25"/>
                    <a:pt x="5" y="29"/>
                    <a:pt x="3" y="27"/>
                  </a:cubicBezTo>
                  <a:cubicBezTo>
                    <a:pt x="4" y="26"/>
                    <a:pt x="4" y="23"/>
                    <a:pt x="3" y="21"/>
                  </a:cubicBezTo>
                  <a:cubicBezTo>
                    <a:pt x="2" y="20"/>
                    <a:pt x="0" y="19"/>
                    <a:pt x="0" y="18"/>
                  </a:cubicBezTo>
                  <a:cubicBezTo>
                    <a:pt x="0" y="16"/>
                    <a:pt x="3" y="16"/>
                    <a:pt x="5" y="16"/>
                  </a:cubicBezTo>
                  <a:cubicBezTo>
                    <a:pt x="6" y="17"/>
                    <a:pt x="6" y="14"/>
                    <a:pt x="7" y="18"/>
                  </a:cubicBezTo>
                  <a:cubicBezTo>
                    <a:pt x="7" y="19"/>
                    <a:pt x="8" y="19"/>
                    <a:pt x="9" y="20"/>
                  </a:cubicBezTo>
                  <a:cubicBezTo>
                    <a:pt x="9" y="20"/>
                    <a:pt x="9" y="19"/>
                    <a:pt x="9" y="19"/>
                  </a:cubicBezTo>
                  <a:cubicBezTo>
                    <a:pt x="9" y="17"/>
                    <a:pt x="9" y="15"/>
                    <a:pt x="9" y="14"/>
                  </a:cubicBezTo>
                  <a:cubicBezTo>
                    <a:pt x="8" y="12"/>
                    <a:pt x="6" y="10"/>
                    <a:pt x="5" y="8"/>
                  </a:cubicBezTo>
                  <a:cubicBezTo>
                    <a:pt x="5" y="6"/>
                    <a:pt x="7" y="5"/>
                    <a:pt x="9" y="5"/>
                  </a:cubicBezTo>
                  <a:cubicBezTo>
                    <a:pt x="10" y="4"/>
                    <a:pt x="10" y="3"/>
                    <a:pt x="10" y="1"/>
                  </a:cubicBezTo>
                  <a:cubicBezTo>
                    <a:pt x="10" y="1"/>
                    <a:pt x="10" y="1"/>
                    <a:pt x="11" y="0"/>
                  </a:cubicBezTo>
                  <a:cubicBezTo>
                    <a:pt x="11" y="0"/>
                    <a:pt x="12" y="0"/>
                    <a:pt x="13" y="1"/>
                  </a:cubicBezTo>
                  <a:cubicBezTo>
                    <a:pt x="14" y="3"/>
                    <a:pt x="11" y="9"/>
                    <a:pt x="14" y="10"/>
                  </a:cubicBezTo>
                  <a:cubicBezTo>
                    <a:pt x="15" y="8"/>
                    <a:pt x="14" y="7"/>
                    <a:pt x="13" y="7"/>
                  </a:cubicBezTo>
                  <a:cubicBezTo>
                    <a:pt x="13" y="5"/>
                    <a:pt x="16" y="3"/>
                    <a:pt x="17" y="2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6"/>
                    <a:pt x="20" y="6"/>
                    <a:pt x="20" y="7"/>
                  </a:cubicBezTo>
                  <a:cubicBezTo>
                    <a:pt x="23" y="9"/>
                    <a:pt x="23" y="9"/>
                    <a:pt x="28" y="12"/>
                  </a:cubicBezTo>
                  <a:cubicBezTo>
                    <a:pt x="28" y="13"/>
                    <a:pt x="29" y="14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7"/>
                    <a:pt x="30" y="19"/>
                    <a:pt x="28" y="19"/>
                  </a:cubicBezTo>
                  <a:cubicBezTo>
                    <a:pt x="25" y="17"/>
                    <a:pt x="21" y="14"/>
                    <a:pt x="18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3"/>
                    <a:pt x="21" y="17"/>
                    <a:pt x="21" y="20"/>
                  </a:cubicBezTo>
                  <a:cubicBezTo>
                    <a:pt x="21" y="21"/>
                    <a:pt x="19" y="22"/>
                    <a:pt x="18" y="21"/>
                  </a:cubicBezTo>
                  <a:cubicBezTo>
                    <a:pt x="17" y="21"/>
                    <a:pt x="17" y="20"/>
                    <a:pt x="17" y="20"/>
                  </a:cubicBezTo>
                  <a:cubicBezTo>
                    <a:pt x="16" y="18"/>
                    <a:pt x="13" y="16"/>
                    <a:pt x="12" y="15"/>
                  </a:cubicBezTo>
                  <a:cubicBezTo>
                    <a:pt x="11" y="17"/>
                    <a:pt x="12" y="20"/>
                    <a:pt x="13" y="22"/>
                  </a:cubicBezTo>
                  <a:cubicBezTo>
                    <a:pt x="13" y="23"/>
                    <a:pt x="13" y="23"/>
                    <a:pt x="13" y="24"/>
                  </a:cubicBezTo>
                  <a:cubicBezTo>
                    <a:pt x="14" y="26"/>
                    <a:pt x="15" y="27"/>
                    <a:pt x="16" y="28"/>
                  </a:cubicBezTo>
                  <a:cubicBezTo>
                    <a:pt x="17" y="29"/>
                    <a:pt x="17" y="30"/>
                    <a:pt x="17" y="30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8" y="32"/>
                    <a:pt x="19" y="35"/>
                    <a:pt x="17" y="35"/>
                  </a:cubicBezTo>
                  <a:cubicBezTo>
                    <a:pt x="17" y="35"/>
                    <a:pt x="17" y="35"/>
                    <a:pt x="16" y="34"/>
                  </a:cubicBezTo>
                  <a:cubicBezTo>
                    <a:pt x="16" y="33"/>
                    <a:pt x="14" y="31"/>
                    <a:pt x="13" y="30"/>
                  </a:cubicBezTo>
                  <a:cubicBezTo>
                    <a:pt x="12" y="32"/>
                    <a:pt x="13" y="33"/>
                    <a:pt x="12" y="35"/>
                  </a:cubicBezTo>
                  <a:cubicBezTo>
                    <a:pt x="12" y="35"/>
                    <a:pt x="11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7"/>
                    <a:pt x="9" y="37"/>
                    <a:pt x="9" y="37"/>
                  </a:cubicBezTo>
                  <a:cubicBezTo>
                    <a:pt x="10" y="38"/>
                    <a:pt x="10" y="38"/>
                    <a:pt x="11" y="39"/>
                  </a:cubicBezTo>
                  <a:cubicBezTo>
                    <a:pt x="13" y="43"/>
                    <a:pt x="15" y="46"/>
                    <a:pt x="18" y="49"/>
                  </a:cubicBezTo>
                  <a:cubicBezTo>
                    <a:pt x="18" y="50"/>
                    <a:pt x="18" y="50"/>
                    <a:pt x="17" y="5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6" name="Freeform 159">
              <a:extLst>
                <a:ext uri="{FF2B5EF4-FFF2-40B4-BE49-F238E27FC236}">
                  <a16:creationId xmlns:a16="http://schemas.microsoft.com/office/drawing/2014/main" id="{127BC7AF-07F0-4666-A321-C4EB83156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475" y="1563408"/>
              <a:ext cx="38100" cy="30163"/>
            </a:xfrm>
            <a:custGeom>
              <a:avLst/>
              <a:gdLst>
                <a:gd name="T0" fmla="*/ 7 w 9"/>
                <a:gd name="T1" fmla="*/ 7 h 7"/>
                <a:gd name="T2" fmla="*/ 5 w 9"/>
                <a:gd name="T3" fmla="*/ 6 h 7"/>
                <a:gd name="T4" fmla="*/ 0 w 9"/>
                <a:gd name="T5" fmla="*/ 2 h 7"/>
                <a:gd name="T6" fmla="*/ 1 w 9"/>
                <a:gd name="T7" fmla="*/ 1 h 7"/>
                <a:gd name="T8" fmla="*/ 6 w 9"/>
                <a:gd name="T9" fmla="*/ 0 h 7"/>
                <a:gd name="T10" fmla="*/ 7 w 9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7">
                  <a:moveTo>
                    <a:pt x="7" y="7"/>
                  </a:moveTo>
                  <a:cubicBezTo>
                    <a:pt x="6" y="7"/>
                    <a:pt x="6" y="6"/>
                    <a:pt x="5" y="6"/>
                  </a:cubicBezTo>
                  <a:cubicBezTo>
                    <a:pt x="3" y="5"/>
                    <a:pt x="1" y="4"/>
                    <a:pt x="0" y="2"/>
                  </a:cubicBezTo>
                  <a:cubicBezTo>
                    <a:pt x="0" y="2"/>
                    <a:pt x="0" y="2"/>
                    <a:pt x="1" y="1"/>
                  </a:cubicBezTo>
                  <a:cubicBezTo>
                    <a:pt x="2" y="1"/>
                    <a:pt x="4" y="1"/>
                    <a:pt x="6" y="0"/>
                  </a:cubicBezTo>
                  <a:cubicBezTo>
                    <a:pt x="9" y="1"/>
                    <a:pt x="8" y="5"/>
                    <a:pt x="7" y="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7" name="Freeform 160">
              <a:extLst>
                <a:ext uri="{FF2B5EF4-FFF2-40B4-BE49-F238E27FC236}">
                  <a16:creationId xmlns:a16="http://schemas.microsoft.com/office/drawing/2014/main" id="{A291CA0E-6D18-4790-A6AE-30B9E93167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075" y="1530071"/>
              <a:ext cx="33338" cy="33338"/>
            </a:xfrm>
            <a:custGeom>
              <a:avLst/>
              <a:gdLst>
                <a:gd name="T0" fmla="*/ 7 w 8"/>
                <a:gd name="T1" fmla="*/ 8 h 8"/>
                <a:gd name="T2" fmla="*/ 6 w 8"/>
                <a:gd name="T3" fmla="*/ 8 h 8"/>
                <a:gd name="T4" fmla="*/ 5 w 8"/>
                <a:gd name="T5" fmla="*/ 7 h 8"/>
                <a:gd name="T6" fmla="*/ 0 w 8"/>
                <a:gd name="T7" fmla="*/ 2 h 8"/>
                <a:gd name="T8" fmla="*/ 2 w 8"/>
                <a:gd name="T9" fmla="*/ 2 h 8"/>
                <a:gd name="T10" fmla="*/ 8 w 8"/>
                <a:gd name="T11" fmla="*/ 4 h 8"/>
                <a:gd name="T12" fmla="*/ 7 w 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">
                  <a:moveTo>
                    <a:pt x="7" y="8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7"/>
                    <a:pt x="5" y="7"/>
                  </a:cubicBezTo>
                  <a:cubicBezTo>
                    <a:pt x="2" y="7"/>
                    <a:pt x="0" y="5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4" y="2"/>
                    <a:pt x="8" y="0"/>
                    <a:pt x="8" y="4"/>
                  </a:cubicBezTo>
                  <a:cubicBezTo>
                    <a:pt x="8" y="5"/>
                    <a:pt x="7" y="7"/>
                    <a:pt x="7" y="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8" name="Freeform 161">
              <a:extLst>
                <a:ext uri="{FF2B5EF4-FFF2-40B4-BE49-F238E27FC236}">
                  <a16:creationId xmlns:a16="http://schemas.microsoft.com/office/drawing/2014/main" id="{D212A243-C982-4B23-95C3-2DCFE9D7FEA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6638" y="1558646"/>
              <a:ext cx="444500" cy="377825"/>
            </a:xfrm>
            <a:custGeom>
              <a:avLst/>
              <a:gdLst>
                <a:gd name="T0" fmla="*/ 105 w 105"/>
                <a:gd name="T1" fmla="*/ 4 h 88"/>
                <a:gd name="T2" fmla="*/ 78 w 105"/>
                <a:gd name="T3" fmla="*/ 4 h 88"/>
                <a:gd name="T4" fmla="*/ 63 w 105"/>
                <a:gd name="T5" fmla="*/ 19 h 88"/>
                <a:gd name="T6" fmla="*/ 58 w 105"/>
                <a:gd name="T7" fmla="*/ 9 h 88"/>
                <a:gd name="T8" fmla="*/ 66 w 105"/>
                <a:gd name="T9" fmla="*/ 6 h 88"/>
                <a:gd name="T10" fmla="*/ 46 w 105"/>
                <a:gd name="T11" fmla="*/ 6 h 88"/>
                <a:gd name="T12" fmla="*/ 42 w 105"/>
                <a:gd name="T13" fmla="*/ 19 h 88"/>
                <a:gd name="T14" fmla="*/ 28 w 105"/>
                <a:gd name="T15" fmla="*/ 4 h 88"/>
                <a:gd name="T16" fmla="*/ 0 w 105"/>
                <a:gd name="T17" fmla="*/ 4 h 88"/>
                <a:gd name="T18" fmla="*/ 20 w 105"/>
                <a:gd name="T19" fmla="*/ 12 h 88"/>
                <a:gd name="T20" fmla="*/ 22 w 105"/>
                <a:gd name="T21" fmla="*/ 17 h 88"/>
                <a:gd name="T22" fmla="*/ 8 w 105"/>
                <a:gd name="T23" fmla="*/ 17 h 88"/>
                <a:gd name="T24" fmla="*/ 25 w 105"/>
                <a:gd name="T25" fmla="*/ 24 h 88"/>
                <a:gd name="T26" fmla="*/ 28 w 105"/>
                <a:gd name="T27" fmla="*/ 30 h 88"/>
                <a:gd name="T28" fmla="*/ 17 w 105"/>
                <a:gd name="T29" fmla="*/ 30 h 88"/>
                <a:gd name="T30" fmla="*/ 31 w 105"/>
                <a:gd name="T31" fmla="*/ 37 h 88"/>
                <a:gd name="T32" fmla="*/ 33 w 105"/>
                <a:gd name="T33" fmla="*/ 42 h 88"/>
                <a:gd name="T34" fmla="*/ 24 w 105"/>
                <a:gd name="T35" fmla="*/ 42 h 88"/>
                <a:gd name="T36" fmla="*/ 36 w 105"/>
                <a:gd name="T37" fmla="*/ 49 h 88"/>
                <a:gd name="T38" fmla="*/ 38 w 105"/>
                <a:gd name="T39" fmla="*/ 54 h 88"/>
                <a:gd name="T40" fmla="*/ 32 w 105"/>
                <a:gd name="T41" fmla="*/ 54 h 88"/>
                <a:gd name="T42" fmla="*/ 41 w 105"/>
                <a:gd name="T43" fmla="*/ 61 h 88"/>
                <a:gd name="T44" fmla="*/ 41 w 105"/>
                <a:gd name="T45" fmla="*/ 69 h 88"/>
                <a:gd name="T46" fmla="*/ 52 w 105"/>
                <a:gd name="T47" fmla="*/ 88 h 88"/>
                <a:gd name="T48" fmla="*/ 64 w 105"/>
                <a:gd name="T49" fmla="*/ 69 h 88"/>
                <a:gd name="T50" fmla="*/ 64 w 105"/>
                <a:gd name="T51" fmla="*/ 61 h 88"/>
                <a:gd name="T52" fmla="*/ 73 w 105"/>
                <a:gd name="T53" fmla="*/ 54 h 88"/>
                <a:gd name="T54" fmla="*/ 67 w 105"/>
                <a:gd name="T55" fmla="*/ 54 h 88"/>
                <a:gd name="T56" fmla="*/ 69 w 105"/>
                <a:gd name="T57" fmla="*/ 49 h 88"/>
                <a:gd name="T58" fmla="*/ 81 w 105"/>
                <a:gd name="T59" fmla="*/ 42 h 88"/>
                <a:gd name="T60" fmla="*/ 72 w 105"/>
                <a:gd name="T61" fmla="*/ 42 h 88"/>
                <a:gd name="T62" fmla="*/ 74 w 105"/>
                <a:gd name="T63" fmla="*/ 37 h 88"/>
                <a:gd name="T64" fmla="*/ 88 w 105"/>
                <a:gd name="T65" fmla="*/ 30 h 88"/>
                <a:gd name="T66" fmla="*/ 77 w 105"/>
                <a:gd name="T67" fmla="*/ 30 h 88"/>
                <a:gd name="T68" fmla="*/ 80 w 105"/>
                <a:gd name="T69" fmla="*/ 24 h 88"/>
                <a:gd name="T70" fmla="*/ 97 w 105"/>
                <a:gd name="T71" fmla="*/ 17 h 88"/>
                <a:gd name="T72" fmla="*/ 83 w 105"/>
                <a:gd name="T73" fmla="*/ 17 h 88"/>
                <a:gd name="T74" fmla="*/ 85 w 105"/>
                <a:gd name="T75" fmla="*/ 12 h 88"/>
                <a:gd name="T76" fmla="*/ 105 w 105"/>
                <a:gd name="T77" fmla="*/ 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5" h="88">
                  <a:moveTo>
                    <a:pt x="105" y="4"/>
                  </a:moveTo>
                  <a:cubicBezTo>
                    <a:pt x="78" y="4"/>
                    <a:pt x="78" y="4"/>
                    <a:pt x="78" y="4"/>
                  </a:cubicBezTo>
                  <a:cubicBezTo>
                    <a:pt x="70" y="4"/>
                    <a:pt x="66" y="12"/>
                    <a:pt x="63" y="1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1" y="2"/>
                    <a:pt x="47" y="0"/>
                    <a:pt x="46" y="6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0" y="13"/>
                    <a:pt x="36" y="4"/>
                    <a:pt x="2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1"/>
                    <a:pt x="7" y="13"/>
                    <a:pt x="20" y="12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2" y="24"/>
                    <a:pt x="14" y="25"/>
                    <a:pt x="25" y="24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9" y="35"/>
                    <a:pt x="22" y="38"/>
                    <a:pt x="31" y="37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24" y="42"/>
                    <a:pt x="24" y="42"/>
                    <a:pt x="24" y="42"/>
                  </a:cubicBezTo>
                  <a:cubicBezTo>
                    <a:pt x="27" y="47"/>
                    <a:pt x="29" y="50"/>
                    <a:pt x="36" y="49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4" y="60"/>
                    <a:pt x="37" y="60"/>
                    <a:pt x="41" y="61"/>
                  </a:cubicBezTo>
                  <a:cubicBezTo>
                    <a:pt x="44" y="61"/>
                    <a:pt x="45" y="67"/>
                    <a:pt x="41" y="69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64" y="69"/>
                    <a:pt x="64" y="69"/>
                    <a:pt x="64" y="69"/>
                  </a:cubicBezTo>
                  <a:cubicBezTo>
                    <a:pt x="60" y="67"/>
                    <a:pt x="61" y="61"/>
                    <a:pt x="64" y="61"/>
                  </a:cubicBezTo>
                  <a:cubicBezTo>
                    <a:pt x="68" y="60"/>
                    <a:pt x="71" y="60"/>
                    <a:pt x="73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9" y="49"/>
                    <a:pt x="69" y="49"/>
                    <a:pt x="69" y="49"/>
                  </a:cubicBezTo>
                  <a:cubicBezTo>
                    <a:pt x="76" y="50"/>
                    <a:pt x="78" y="47"/>
                    <a:pt x="81" y="42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4" y="37"/>
                    <a:pt x="74" y="37"/>
                    <a:pt x="74" y="37"/>
                  </a:cubicBezTo>
                  <a:cubicBezTo>
                    <a:pt x="83" y="38"/>
                    <a:pt x="86" y="35"/>
                    <a:pt x="8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91" y="25"/>
                    <a:pt x="93" y="24"/>
                    <a:pt x="97" y="17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98" y="13"/>
                    <a:pt x="101" y="11"/>
                    <a:pt x="105" y="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9" name="Freeform 162">
              <a:extLst>
                <a:ext uri="{FF2B5EF4-FFF2-40B4-BE49-F238E27FC236}">
                  <a16:creationId xmlns:a16="http://schemas.microsoft.com/office/drawing/2014/main" id="{0F69FC07-3DB9-4F99-ADF1-7DE3202CA7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25900" y="1477683"/>
              <a:ext cx="174625" cy="115888"/>
            </a:xfrm>
            <a:custGeom>
              <a:avLst/>
              <a:gdLst>
                <a:gd name="T0" fmla="*/ 40 w 41"/>
                <a:gd name="T1" fmla="*/ 9 h 27"/>
                <a:gd name="T2" fmla="*/ 38 w 41"/>
                <a:gd name="T3" fmla="*/ 8 h 27"/>
                <a:gd name="T4" fmla="*/ 37 w 41"/>
                <a:gd name="T5" fmla="*/ 7 h 27"/>
                <a:gd name="T6" fmla="*/ 39 w 41"/>
                <a:gd name="T7" fmla="*/ 6 h 27"/>
                <a:gd name="T8" fmla="*/ 41 w 41"/>
                <a:gd name="T9" fmla="*/ 3 h 27"/>
                <a:gd name="T10" fmla="*/ 34 w 41"/>
                <a:gd name="T11" fmla="*/ 3 h 27"/>
                <a:gd name="T12" fmla="*/ 28 w 41"/>
                <a:gd name="T13" fmla="*/ 1 h 27"/>
                <a:gd name="T14" fmla="*/ 28 w 41"/>
                <a:gd name="T15" fmla="*/ 3 h 27"/>
                <a:gd name="T16" fmla="*/ 27 w 41"/>
                <a:gd name="T17" fmla="*/ 4 h 27"/>
                <a:gd name="T18" fmla="*/ 27 w 41"/>
                <a:gd name="T19" fmla="*/ 4 h 27"/>
                <a:gd name="T20" fmla="*/ 27 w 41"/>
                <a:gd name="T21" fmla="*/ 6 h 27"/>
                <a:gd name="T22" fmla="*/ 26 w 41"/>
                <a:gd name="T23" fmla="*/ 6 h 27"/>
                <a:gd name="T24" fmla="*/ 24 w 41"/>
                <a:gd name="T25" fmla="*/ 5 h 27"/>
                <a:gd name="T26" fmla="*/ 22 w 41"/>
                <a:gd name="T27" fmla="*/ 7 h 27"/>
                <a:gd name="T28" fmla="*/ 22 w 41"/>
                <a:gd name="T29" fmla="*/ 9 h 27"/>
                <a:gd name="T30" fmla="*/ 24 w 41"/>
                <a:gd name="T31" fmla="*/ 9 h 27"/>
                <a:gd name="T32" fmla="*/ 26 w 41"/>
                <a:gd name="T33" fmla="*/ 10 h 27"/>
                <a:gd name="T34" fmla="*/ 23 w 41"/>
                <a:gd name="T35" fmla="*/ 12 h 27"/>
                <a:gd name="T36" fmla="*/ 20 w 41"/>
                <a:gd name="T37" fmla="*/ 11 h 27"/>
                <a:gd name="T38" fmla="*/ 10 w 41"/>
                <a:gd name="T39" fmla="*/ 9 h 27"/>
                <a:gd name="T40" fmla="*/ 10 w 41"/>
                <a:gd name="T41" fmla="*/ 10 h 27"/>
                <a:gd name="T42" fmla="*/ 15 w 41"/>
                <a:gd name="T43" fmla="*/ 13 h 27"/>
                <a:gd name="T44" fmla="*/ 25 w 41"/>
                <a:gd name="T45" fmla="*/ 16 h 27"/>
                <a:gd name="T46" fmla="*/ 24 w 41"/>
                <a:gd name="T47" fmla="*/ 17 h 27"/>
                <a:gd name="T48" fmla="*/ 19 w 41"/>
                <a:gd name="T49" fmla="*/ 16 h 27"/>
                <a:gd name="T50" fmla="*/ 15 w 41"/>
                <a:gd name="T51" fmla="*/ 16 h 27"/>
                <a:gd name="T52" fmla="*/ 14 w 41"/>
                <a:gd name="T53" fmla="*/ 16 h 27"/>
                <a:gd name="T54" fmla="*/ 3 w 41"/>
                <a:gd name="T55" fmla="*/ 12 h 27"/>
                <a:gd name="T56" fmla="*/ 1 w 41"/>
                <a:gd name="T57" fmla="*/ 10 h 27"/>
                <a:gd name="T58" fmla="*/ 2 w 41"/>
                <a:gd name="T59" fmla="*/ 16 h 27"/>
                <a:gd name="T60" fmla="*/ 10 w 41"/>
                <a:gd name="T61" fmla="*/ 19 h 27"/>
                <a:gd name="T62" fmla="*/ 10 w 41"/>
                <a:gd name="T63" fmla="*/ 20 h 27"/>
                <a:gd name="T64" fmla="*/ 7 w 41"/>
                <a:gd name="T65" fmla="*/ 22 h 27"/>
                <a:gd name="T66" fmla="*/ 3 w 41"/>
                <a:gd name="T67" fmla="*/ 21 h 27"/>
                <a:gd name="T68" fmla="*/ 7 w 41"/>
                <a:gd name="T69" fmla="*/ 27 h 27"/>
                <a:gd name="T70" fmla="*/ 8 w 41"/>
                <a:gd name="T71" fmla="*/ 27 h 27"/>
                <a:gd name="T72" fmla="*/ 14 w 41"/>
                <a:gd name="T73" fmla="*/ 22 h 27"/>
                <a:gd name="T74" fmla="*/ 18 w 41"/>
                <a:gd name="T75" fmla="*/ 23 h 27"/>
                <a:gd name="T76" fmla="*/ 17 w 41"/>
                <a:gd name="T77" fmla="*/ 18 h 27"/>
                <a:gd name="T78" fmla="*/ 18 w 41"/>
                <a:gd name="T79" fmla="*/ 17 h 27"/>
                <a:gd name="T80" fmla="*/ 24 w 41"/>
                <a:gd name="T81" fmla="*/ 18 h 27"/>
                <a:gd name="T82" fmla="*/ 28 w 41"/>
                <a:gd name="T83" fmla="*/ 20 h 27"/>
                <a:gd name="T84" fmla="*/ 31 w 41"/>
                <a:gd name="T85" fmla="*/ 17 h 27"/>
                <a:gd name="T86" fmla="*/ 31 w 41"/>
                <a:gd name="T87" fmla="*/ 16 h 27"/>
                <a:gd name="T88" fmla="*/ 40 w 41"/>
                <a:gd name="T89" fmla="*/ 11 h 27"/>
                <a:gd name="T90" fmla="*/ 29 w 41"/>
                <a:gd name="T91" fmla="*/ 12 h 27"/>
                <a:gd name="T92" fmla="*/ 30 w 41"/>
                <a:gd name="T93" fmla="*/ 10 h 27"/>
                <a:gd name="T94" fmla="*/ 28 w 41"/>
                <a:gd name="T95" fmla="*/ 10 h 27"/>
                <a:gd name="T96" fmla="*/ 29 w 41"/>
                <a:gd name="T97" fmla="*/ 9 h 27"/>
                <a:gd name="T98" fmla="*/ 32 w 41"/>
                <a:gd name="T99" fmla="*/ 8 h 27"/>
                <a:gd name="T100" fmla="*/ 34 w 41"/>
                <a:gd name="T101" fmla="*/ 11 h 27"/>
                <a:gd name="T102" fmla="*/ 29 w 41"/>
                <a:gd name="T103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1" h="27">
                  <a:moveTo>
                    <a:pt x="40" y="11"/>
                  </a:moveTo>
                  <a:cubicBezTo>
                    <a:pt x="40" y="10"/>
                    <a:pt x="40" y="10"/>
                    <a:pt x="40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39" y="8"/>
                    <a:pt x="39" y="8"/>
                  </a:cubicBezTo>
                  <a:cubicBezTo>
                    <a:pt x="39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7" y="8"/>
                    <a:pt x="37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5"/>
                    <a:pt x="41" y="4"/>
                    <a:pt x="41" y="3"/>
                  </a:cubicBezTo>
                  <a:cubicBezTo>
                    <a:pt x="41" y="2"/>
                    <a:pt x="40" y="2"/>
                    <a:pt x="39" y="2"/>
                  </a:cubicBezTo>
                  <a:cubicBezTo>
                    <a:pt x="38" y="2"/>
                    <a:pt x="37" y="2"/>
                    <a:pt x="36" y="3"/>
                  </a:cubicBezTo>
                  <a:cubicBezTo>
                    <a:pt x="36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2" y="2"/>
                    <a:pt x="32" y="2"/>
                    <a:pt x="28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2"/>
                    <a:pt x="28" y="2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5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5"/>
                    <a:pt x="26" y="5"/>
                    <a:pt x="25" y="5"/>
                  </a:cubicBezTo>
                  <a:cubicBezTo>
                    <a:pt x="25" y="5"/>
                    <a:pt x="25" y="4"/>
                    <a:pt x="25" y="4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3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0" y="7"/>
                    <a:pt x="20" y="7"/>
                  </a:cubicBezTo>
                  <a:cubicBezTo>
                    <a:pt x="20" y="9"/>
                    <a:pt x="21" y="9"/>
                    <a:pt x="22" y="9"/>
                  </a:cubicBezTo>
                  <a:cubicBezTo>
                    <a:pt x="22" y="9"/>
                    <a:pt x="23" y="9"/>
                    <a:pt x="23" y="9"/>
                  </a:cubicBezTo>
                  <a:cubicBezTo>
                    <a:pt x="23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4" y="10"/>
                    <a:pt x="24" y="11"/>
                    <a:pt x="24" y="11"/>
                  </a:cubicBezTo>
                  <a:cubicBezTo>
                    <a:pt x="23" y="11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7" y="11"/>
                    <a:pt x="14" y="10"/>
                    <a:pt x="12" y="9"/>
                  </a:cubicBezTo>
                  <a:cubicBezTo>
                    <a:pt x="11" y="9"/>
                    <a:pt x="11" y="9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1"/>
                    <a:pt x="11" y="12"/>
                    <a:pt x="12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8" y="14"/>
                    <a:pt x="21" y="14"/>
                    <a:pt x="24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0" y="16"/>
                    <a:pt x="20" y="16"/>
                    <a:pt x="19" y="16"/>
                  </a:cubicBezTo>
                  <a:cubicBezTo>
                    <a:pt x="18" y="15"/>
                    <a:pt x="17" y="15"/>
                    <a:pt x="17" y="15"/>
                  </a:cubicBezTo>
                  <a:cubicBezTo>
                    <a:pt x="16" y="15"/>
                    <a:pt x="16" y="15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3" y="16"/>
                  </a:cubicBezTo>
                  <a:cubicBezTo>
                    <a:pt x="12" y="15"/>
                    <a:pt x="11" y="15"/>
                    <a:pt x="11" y="15"/>
                  </a:cubicBezTo>
                  <a:cubicBezTo>
                    <a:pt x="8" y="14"/>
                    <a:pt x="5" y="13"/>
                    <a:pt x="3" y="12"/>
                  </a:cubicBezTo>
                  <a:cubicBezTo>
                    <a:pt x="2" y="11"/>
                    <a:pt x="2" y="11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2"/>
                    <a:pt x="1" y="15"/>
                    <a:pt x="2" y="16"/>
                  </a:cubicBezTo>
                  <a:cubicBezTo>
                    <a:pt x="3" y="17"/>
                    <a:pt x="4" y="17"/>
                    <a:pt x="5" y="17"/>
                  </a:cubicBezTo>
                  <a:cubicBezTo>
                    <a:pt x="7" y="17"/>
                    <a:pt x="8" y="18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6" y="22"/>
                    <a:pt x="6" y="22"/>
                  </a:cubicBezTo>
                  <a:cubicBezTo>
                    <a:pt x="5" y="22"/>
                    <a:pt x="4" y="22"/>
                    <a:pt x="3" y="21"/>
                  </a:cubicBezTo>
                  <a:cubicBezTo>
                    <a:pt x="3" y="21"/>
                    <a:pt x="3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3" y="23"/>
                    <a:pt x="5" y="25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10" y="27"/>
                    <a:pt x="11" y="25"/>
                    <a:pt x="13" y="2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2"/>
                    <a:pt x="15" y="21"/>
                    <a:pt x="15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6" y="22"/>
                    <a:pt x="17" y="22"/>
                    <a:pt x="18" y="23"/>
                  </a:cubicBezTo>
                  <a:cubicBezTo>
                    <a:pt x="19" y="22"/>
                    <a:pt x="20" y="21"/>
                    <a:pt x="20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8" y="19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0" y="17"/>
                    <a:pt x="22" y="17"/>
                    <a:pt x="24" y="18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20"/>
                    <a:pt x="27" y="20"/>
                    <a:pt x="28" y="20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19"/>
                    <a:pt x="30" y="18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0" y="17"/>
                    <a:pt x="30" y="17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4" y="15"/>
                    <a:pt x="37" y="14"/>
                    <a:pt x="39" y="13"/>
                  </a:cubicBezTo>
                  <a:cubicBezTo>
                    <a:pt x="40" y="13"/>
                    <a:pt x="40" y="13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moveTo>
                    <a:pt x="29" y="12"/>
                  </a:moveTo>
                  <a:cubicBezTo>
                    <a:pt x="29" y="12"/>
                    <a:pt x="29" y="12"/>
                    <a:pt x="29" y="12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1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4" y="9"/>
                    <a:pt x="34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3" y="13"/>
                    <a:pt x="31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0" name="Freeform 163">
              <a:extLst>
                <a:ext uri="{FF2B5EF4-FFF2-40B4-BE49-F238E27FC236}">
                  <a16:creationId xmlns:a16="http://schemas.microsoft.com/office/drawing/2014/main" id="{5075938F-A204-4A2F-99F2-3B65E9DE5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4163" y="1460221"/>
              <a:ext cx="25400" cy="47625"/>
            </a:xfrm>
            <a:custGeom>
              <a:avLst/>
              <a:gdLst>
                <a:gd name="T0" fmla="*/ 2 w 6"/>
                <a:gd name="T1" fmla="*/ 11 h 11"/>
                <a:gd name="T2" fmla="*/ 0 w 6"/>
                <a:gd name="T3" fmla="*/ 11 h 11"/>
                <a:gd name="T4" fmla="*/ 1 w 6"/>
                <a:gd name="T5" fmla="*/ 7 h 11"/>
                <a:gd name="T6" fmla="*/ 2 w 6"/>
                <a:gd name="T7" fmla="*/ 6 h 11"/>
                <a:gd name="T8" fmla="*/ 2 w 6"/>
                <a:gd name="T9" fmla="*/ 6 h 11"/>
                <a:gd name="T10" fmla="*/ 2 w 6"/>
                <a:gd name="T11" fmla="*/ 6 h 11"/>
                <a:gd name="T12" fmla="*/ 3 w 6"/>
                <a:gd name="T13" fmla="*/ 4 h 11"/>
                <a:gd name="T14" fmla="*/ 3 w 6"/>
                <a:gd name="T15" fmla="*/ 3 h 11"/>
                <a:gd name="T16" fmla="*/ 5 w 6"/>
                <a:gd name="T17" fmla="*/ 0 h 11"/>
                <a:gd name="T18" fmla="*/ 6 w 6"/>
                <a:gd name="T19" fmla="*/ 0 h 11"/>
                <a:gd name="T20" fmla="*/ 6 w 6"/>
                <a:gd name="T21" fmla="*/ 2 h 11"/>
                <a:gd name="T22" fmla="*/ 6 w 6"/>
                <a:gd name="T23" fmla="*/ 2 h 11"/>
                <a:gd name="T24" fmla="*/ 6 w 6"/>
                <a:gd name="T25" fmla="*/ 3 h 11"/>
                <a:gd name="T26" fmla="*/ 6 w 6"/>
                <a:gd name="T27" fmla="*/ 6 h 11"/>
                <a:gd name="T28" fmla="*/ 6 w 6"/>
                <a:gd name="T29" fmla="*/ 6 h 11"/>
                <a:gd name="T30" fmla="*/ 6 w 6"/>
                <a:gd name="T31" fmla="*/ 7 h 11"/>
                <a:gd name="T32" fmla="*/ 4 w 6"/>
                <a:gd name="T33" fmla="*/ 10 h 11"/>
                <a:gd name="T34" fmla="*/ 4 w 6"/>
                <a:gd name="T35" fmla="*/ 11 h 11"/>
                <a:gd name="T36" fmla="*/ 3 w 6"/>
                <a:gd name="T37" fmla="*/ 11 h 11"/>
                <a:gd name="T38" fmla="*/ 2 w 6"/>
                <a:gd name="T3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" h="11">
                  <a:moveTo>
                    <a:pt x="2" y="11"/>
                  </a:moveTo>
                  <a:cubicBezTo>
                    <a:pt x="1" y="11"/>
                    <a:pt x="0" y="11"/>
                    <a:pt x="0" y="11"/>
                  </a:cubicBezTo>
                  <a:cubicBezTo>
                    <a:pt x="0" y="10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4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4" y="1"/>
                    <a:pt x="4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"/>
                    <a:pt x="6" y="1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4"/>
                    <a:pt x="6" y="5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cubicBezTo>
                    <a:pt x="5" y="8"/>
                    <a:pt x="5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2" y="11"/>
                    <a:pt x="2" y="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1" name="Freeform 164">
              <a:extLst>
                <a:ext uri="{FF2B5EF4-FFF2-40B4-BE49-F238E27FC236}">
                  <a16:creationId xmlns:a16="http://schemas.microsoft.com/office/drawing/2014/main" id="{BBE4F978-140B-4B11-807E-3DEBD0CCE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4163" y="1460221"/>
              <a:ext cx="25400" cy="47625"/>
            </a:xfrm>
            <a:custGeom>
              <a:avLst/>
              <a:gdLst>
                <a:gd name="T0" fmla="*/ 2 w 6"/>
                <a:gd name="T1" fmla="*/ 11 h 11"/>
                <a:gd name="T2" fmla="*/ 2 w 6"/>
                <a:gd name="T3" fmla="*/ 11 h 11"/>
                <a:gd name="T4" fmla="*/ 3 w 6"/>
                <a:gd name="T5" fmla="*/ 11 h 11"/>
                <a:gd name="T6" fmla="*/ 4 w 6"/>
                <a:gd name="T7" fmla="*/ 11 h 11"/>
                <a:gd name="T8" fmla="*/ 4 w 6"/>
                <a:gd name="T9" fmla="*/ 10 h 11"/>
                <a:gd name="T10" fmla="*/ 6 w 6"/>
                <a:gd name="T11" fmla="*/ 7 h 11"/>
                <a:gd name="T12" fmla="*/ 6 w 6"/>
                <a:gd name="T13" fmla="*/ 6 h 11"/>
                <a:gd name="T14" fmla="*/ 6 w 6"/>
                <a:gd name="T15" fmla="*/ 6 h 11"/>
                <a:gd name="T16" fmla="*/ 6 w 6"/>
                <a:gd name="T17" fmla="*/ 3 h 11"/>
                <a:gd name="T18" fmla="*/ 6 w 6"/>
                <a:gd name="T19" fmla="*/ 2 h 11"/>
                <a:gd name="T20" fmla="*/ 6 w 6"/>
                <a:gd name="T21" fmla="*/ 2 h 11"/>
                <a:gd name="T22" fmla="*/ 6 w 6"/>
                <a:gd name="T23" fmla="*/ 2 h 11"/>
                <a:gd name="T24" fmla="*/ 6 w 6"/>
                <a:gd name="T25" fmla="*/ 0 h 11"/>
                <a:gd name="T26" fmla="*/ 5 w 6"/>
                <a:gd name="T27" fmla="*/ 0 h 11"/>
                <a:gd name="T28" fmla="*/ 3 w 6"/>
                <a:gd name="T29" fmla="*/ 3 h 11"/>
                <a:gd name="T30" fmla="*/ 3 w 6"/>
                <a:gd name="T31" fmla="*/ 4 h 11"/>
                <a:gd name="T32" fmla="*/ 2 w 6"/>
                <a:gd name="T33" fmla="*/ 6 h 11"/>
                <a:gd name="T34" fmla="*/ 2 w 6"/>
                <a:gd name="T35" fmla="*/ 6 h 11"/>
                <a:gd name="T36" fmla="*/ 2 w 6"/>
                <a:gd name="T37" fmla="*/ 6 h 11"/>
                <a:gd name="T38" fmla="*/ 1 w 6"/>
                <a:gd name="T39" fmla="*/ 7 h 11"/>
                <a:gd name="T40" fmla="*/ 0 w 6"/>
                <a:gd name="T41" fmla="*/ 11 h 11"/>
                <a:gd name="T42" fmla="*/ 2 w 6"/>
                <a:gd name="T4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" h="11"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9"/>
                    <a:pt x="5" y="8"/>
                    <a:pt x="6" y="7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4" y="0"/>
                    <a:pt x="4" y="1"/>
                    <a:pt x="3" y="3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3" y="5"/>
                    <a:pt x="2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1" y="7"/>
                    <a:pt x="1" y="7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0" y="11"/>
                    <a:pt x="1" y="11"/>
                    <a:pt x="2" y="1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2" name="Freeform 165">
              <a:extLst>
                <a:ext uri="{FF2B5EF4-FFF2-40B4-BE49-F238E27FC236}">
                  <a16:creationId xmlns:a16="http://schemas.microsoft.com/office/drawing/2014/main" id="{15F3D6BB-5856-4562-88BD-25C3B7501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4000" y="1482446"/>
              <a:ext cx="22225" cy="20638"/>
            </a:xfrm>
            <a:custGeom>
              <a:avLst/>
              <a:gdLst>
                <a:gd name="T0" fmla="*/ 3 w 5"/>
                <a:gd name="T1" fmla="*/ 5 h 5"/>
                <a:gd name="T2" fmla="*/ 1 w 5"/>
                <a:gd name="T3" fmla="*/ 4 h 5"/>
                <a:gd name="T4" fmla="*/ 4 w 5"/>
                <a:gd name="T5" fmla="*/ 0 h 5"/>
                <a:gd name="T6" fmla="*/ 5 w 5"/>
                <a:gd name="T7" fmla="*/ 1 h 5"/>
                <a:gd name="T8" fmla="*/ 4 w 5"/>
                <a:gd name="T9" fmla="*/ 4 h 5"/>
                <a:gd name="T10" fmla="*/ 3 w 5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5"/>
                  </a:moveTo>
                  <a:cubicBezTo>
                    <a:pt x="2" y="5"/>
                    <a:pt x="2" y="5"/>
                    <a:pt x="1" y="4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5" y="0"/>
                    <a:pt x="5" y="1"/>
                  </a:cubicBezTo>
                  <a:cubicBezTo>
                    <a:pt x="5" y="2"/>
                    <a:pt x="5" y="3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3" name="Freeform 166">
              <a:extLst>
                <a:ext uri="{FF2B5EF4-FFF2-40B4-BE49-F238E27FC236}">
                  <a16:creationId xmlns:a16="http://schemas.microsoft.com/office/drawing/2014/main" id="{D19937BF-FF33-4B7F-BDF0-77A5E44B34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4000" y="1482446"/>
              <a:ext cx="22225" cy="20638"/>
            </a:xfrm>
            <a:custGeom>
              <a:avLst/>
              <a:gdLst>
                <a:gd name="T0" fmla="*/ 3 w 5"/>
                <a:gd name="T1" fmla="*/ 5 h 5"/>
                <a:gd name="T2" fmla="*/ 3 w 5"/>
                <a:gd name="T3" fmla="*/ 5 h 5"/>
                <a:gd name="T4" fmla="*/ 4 w 5"/>
                <a:gd name="T5" fmla="*/ 4 h 5"/>
                <a:gd name="T6" fmla="*/ 5 w 5"/>
                <a:gd name="T7" fmla="*/ 1 h 5"/>
                <a:gd name="T8" fmla="*/ 4 w 5"/>
                <a:gd name="T9" fmla="*/ 0 h 5"/>
                <a:gd name="T10" fmla="*/ 1 w 5"/>
                <a:gd name="T11" fmla="*/ 4 h 5"/>
                <a:gd name="T12" fmla="*/ 3 w 5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3" y="5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4"/>
                  </a:cubicBezTo>
                  <a:cubicBezTo>
                    <a:pt x="5" y="3"/>
                    <a:pt x="5" y="2"/>
                    <a:pt x="5" y="1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4" y="0"/>
                    <a:pt x="0" y="2"/>
                    <a:pt x="1" y="4"/>
                  </a:cubicBezTo>
                  <a:cubicBezTo>
                    <a:pt x="2" y="5"/>
                    <a:pt x="2" y="5"/>
                    <a:pt x="3" y="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9DCD13EE-C7C1-4CF1-8108-7C58A004ED23}"/>
                </a:ext>
              </a:extLst>
            </p:cNvPr>
            <p:cNvSpPr txBox="1"/>
            <p:nvPr/>
          </p:nvSpPr>
          <p:spPr>
            <a:xfrm>
              <a:off x="4387932" y="1965030"/>
              <a:ext cx="4576789" cy="243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900" dirty="0">
                  <a:solidFill>
                    <a:schemeClr val="bg1"/>
                  </a:solidFill>
                </a:rPr>
                <a:t>LAW AND ECONOMICS RESEARCH ENTER OF ZHEJIANG UNIVERSITY</a:t>
              </a:r>
              <a:endParaRPr lang="zh-CN" altLang="en-US" sz="900" dirty="0">
                <a:solidFill>
                  <a:schemeClr val="bg1"/>
                </a:solidFill>
              </a:endParaRPr>
            </a:p>
          </p:txBody>
        </p: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F3CD9747-56D1-43F5-92D9-6A788A820537}"/>
                </a:ext>
              </a:extLst>
            </p:cNvPr>
            <p:cNvGrpSpPr/>
            <p:nvPr/>
          </p:nvGrpSpPr>
          <p:grpSpPr>
            <a:xfrm>
              <a:off x="6961966" y="1325372"/>
              <a:ext cx="1719370" cy="579242"/>
              <a:chOff x="6961966" y="1325372"/>
              <a:chExt cx="1719370" cy="579242"/>
            </a:xfrm>
          </p:grpSpPr>
          <p:sp>
            <p:nvSpPr>
              <p:cNvPr id="66" name="文本框 65">
                <a:extLst>
                  <a:ext uri="{FF2B5EF4-FFF2-40B4-BE49-F238E27FC236}">
                    <a16:creationId xmlns:a16="http://schemas.microsoft.com/office/drawing/2014/main" id="{BCA64196-3BC2-4CA5-977A-2BC02E7783FC}"/>
                  </a:ext>
                </a:extLst>
              </p:cNvPr>
              <p:cNvSpPr txBox="1"/>
              <p:nvPr/>
            </p:nvSpPr>
            <p:spPr>
              <a:xfrm>
                <a:off x="6961966" y="1668395"/>
                <a:ext cx="1719370" cy="2362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dist">
                  <a:lnSpc>
                    <a:spcPct val="120000"/>
                  </a:lnSpc>
                  <a:spcAft>
                    <a:spcPts val="100"/>
                  </a:spcAft>
                </a:pPr>
                <a:r>
                  <a:rPr lang="zh-CN" altLang="en-US" sz="1400" dirty="0">
                    <a:solidFill>
                      <a:schemeClr val="bg1"/>
                    </a:solidFill>
                  </a:rPr>
                  <a:t>法律与经济研究中心</a:t>
                </a:r>
              </a:p>
            </p:txBody>
          </p:sp>
          <p:sp>
            <p:nvSpPr>
              <p:cNvPr id="67" name="矩形 66">
                <a:extLst>
                  <a:ext uri="{FF2B5EF4-FFF2-40B4-BE49-F238E27FC236}">
                    <a16:creationId xmlns:a16="http://schemas.microsoft.com/office/drawing/2014/main" id="{9DE7D710-ACB4-4A5A-90F8-D47E9653F9EE}"/>
                  </a:ext>
                </a:extLst>
              </p:cNvPr>
              <p:cNvSpPr/>
              <p:nvPr/>
            </p:nvSpPr>
            <p:spPr>
              <a:xfrm>
                <a:off x="6961966" y="1325372"/>
                <a:ext cx="1360445" cy="33752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dist">
                  <a:lnSpc>
                    <a:spcPct val="120000"/>
                  </a:lnSpc>
                  <a:spcAft>
                    <a:spcPts val="100"/>
                  </a:spcAft>
                </a:pPr>
                <a:r>
                  <a:rPr lang="zh-CN" altLang="en-US" sz="2000" dirty="0">
                    <a:solidFill>
                      <a:schemeClr val="bg1"/>
                    </a:solidFill>
                  </a:rPr>
                  <a:t>光华法学院</a:t>
                </a:r>
                <a:endParaRPr lang="en-US" altLang="zh-CN" sz="2000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68" name="矩形 67">
            <a:extLst>
              <a:ext uri="{FF2B5EF4-FFF2-40B4-BE49-F238E27FC236}">
                <a16:creationId xmlns:a16="http://schemas.microsoft.com/office/drawing/2014/main" id="{894BCF20-B7B6-4465-AECE-B4C20B83F01F}"/>
              </a:ext>
            </a:extLst>
          </p:cNvPr>
          <p:cNvSpPr/>
          <p:nvPr/>
        </p:nvSpPr>
        <p:spPr>
          <a:xfrm>
            <a:off x="2472519" y="3957415"/>
            <a:ext cx="7246963" cy="26000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000" b="1" kern="1200" dirty="0">
                <a:solidFill>
                  <a:schemeClr val="bg1">
                    <a:lumMod val="9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REPORT TEMPLE FOR ZHEJIANG UNIVERSITY</a:t>
            </a:r>
          </a:p>
        </p:txBody>
      </p:sp>
    </p:spTree>
    <p:extLst>
      <p:ext uri="{BB962C8B-B14F-4D97-AF65-F5344CB8AC3E}">
        <p14:creationId xmlns:p14="http://schemas.microsoft.com/office/powerpoint/2010/main" val="845941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009504" y="1317453"/>
            <a:ext cx="384997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S Chinese"/>
                <a:ea typeface="Arial Unicode MS" panose="020B0604020202020204" pitchFamily="34" charset="-122"/>
                <a:cs typeface="Arial Unicode MS" panose="020B0604020202020204" pitchFamily="34" charset="-122"/>
                <a:sym typeface="Noto Sans S Chinese"/>
              </a:rPr>
              <a:t>“</a:t>
            </a:r>
            <a:endParaRPr kumimoji="0" lang="en-US" altLang="zh-CN" sz="13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 S Chinese"/>
              <a:ea typeface="Arial Unicode MS" panose="020B0604020202020204" pitchFamily="34" charset="-122"/>
              <a:cs typeface="Arial Unicode MS" panose="020B0604020202020204" pitchFamily="34" charset="-122"/>
              <a:sym typeface="Noto Sans S Chinese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1FFC14-415F-4E0E-B2EB-DE1DA0B3EEF6}"/>
              </a:ext>
            </a:extLst>
          </p:cNvPr>
          <p:cNvSpPr/>
          <p:nvPr/>
        </p:nvSpPr>
        <p:spPr>
          <a:xfrm>
            <a:off x="5716143" y="1949011"/>
            <a:ext cx="6286672" cy="2959977"/>
          </a:xfrm>
          <a:prstGeom prst="rect">
            <a:avLst/>
          </a:prstGeom>
        </p:spPr>
        <p:txBody>
          <a:bodyPr vert="horz" wrap="square" anchor="ctr">
            <a:spAutoFit/>
          </a:bodyPr>
          <a:lstStyle/>
          <a:p>
            <a:pPr lvl="0">
              <a:lnSpc>
                <a:spcPct val="150000"/>
              </a:lnSpc>
              <a:defRPr sz="2000" b="1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  <a:sym typeface="Noto Sans S Chinese"/>
              </a:rPr>
              <a:t>诸位在校，</a:t>
            </a:r>
            <a:endParaRPr lang="en-US" altLang="zh-CN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  <a:sym typeface="Noto Sans S Chinese"/>
            </a:endParaRPr>
          </a:p>
          <a:p>
            <a:pPr lvl="0">
              <a:lnSpc>
                <a:spcPct val="150000"/>
              </a:lnSpc>
              <a:defRPr sz="2000" b="1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  <a:sym typeface="Noto Sans S Chinese"/>
              </a:rPr>
              <a:t>有两个问题应该自己问问，</a:t>
            </a:r>
            <a:endParaRPr lang="en-US" altLang="zh-CN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  <a:sym typeface="Noto Sans S Chinese"/>
            </a:endParaRPr>
          </a:p>
          <a:p>
            <a:pPr lvl="0">
              <a:lnSpc>
                <a:spcPct val="150000"/>
              </a:lnSpc>
              <a:defRPr sz="2000" b="1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  <a:sym typeface="Noto Sans S Chinese"/>
              </a:rPr>
              <a:t>第一，到浙大来做什么？</a:t>
            </a:r>
            <a:endParaRPr lang="en-US" altLang="zh-CN" sz="3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  <a:sym typeface="Noto Sans S Chinese"/>
            </a:endParaRPr>
          </a:p>
          <a:p>
            <a:pPr lvl="0">
              <a:lnSpc>
                <a:spcPct val="150000"/>
              </a:lnSpc>
              <a:defRPr sz="2000" b="1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  <a:sym typeface="Noto Sans S Chinese"/>
              </a:rPr>
              <a:t>第二，将来毕业后做什么样的人？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/>
              <a:sym typeface="Noto Sans S Chinese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3065D6-E22C-41DB-BAB0-99BD6A269F7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DA3518-EEDE-40F8-BD03-33C991F4E18D}" type="slidenum">
              <a:rPr kumimoji="0" lang="en-US" altLang="zh-CN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S Chinese"/>
                <a:ea typeface="Noto Sans S Chinese Black" panose="020B0A00000000000000" pitchFamily="34" charset="-122"/>
                <a:cs typeface="+mn-cs"/>
                <a:sym typeface="Noto Sans S Chinese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S Chinese"/>
              <a:ea typeface="Noto Sans S Chinese Black" panose="020B0A00000000000000" pitchFamily="34" charset="-122"/>
              <a:cs typeface="+mn-cs"/>
              <a:sym typeface="Noto Sans S Chinese"/>
            </a:endParaRPr>
          </a:p>
        </p:txBody>
      </p:sp>
      <p:pic>
        <p:nvPicPr>
          <p:cNvPr id="7" name="图片 6" descr="图片包含 人员, 照片, 男士, 墙壁&#10;&#10;描述已自动生成">
            <a:extLst>
              <a:ext uri="{FF2B5EF4-FFF2-40B4-BE49-F238E27FC236}">
                <a16:creationId xmlns:a16="http://schemas.microsoft.com/office/drawing/2014/main" id="{80FC2A1A-A8EC-4E92-849A-ED868AEB18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11" b="97719" l="1247" r="96509">
                        <a14:foregroundMark x1="35411" y1="10837" x2="55860" y2="8365"/>
                        <a14:foregroundMark x1="55860" y1="8365" x2="42643" y2="7224"/>
                        <a14:foregroundMark x1="54438" y1="5298" x2="55569" y2="5113"/>
                        <a14:foregroundMark x1="42643" y1="7224" x2="54384" y2="5306"/>
                        <a14:foregroundMark x1="66833" y1="10837" x2="55611" y2="5513"/>
                        <a14:foregroundMark x1="55611" y1="5513" x2="29426" y2="12548"/>
                        <a14:foregroundMark x1="29426" y1="12548" x2="22332" y2="25253"/>
                        <a14:foregroundMark x1="28255" y1="60341" x2="28678" y2="60646"/>
                        <a14:foregroundMark x1="23966" y1="66548" x2="23870" y2="66668"/>
                        <a14:foregroundMark x1="28678" y1="60646" x2="28209" y2="61234"/>
                        <a14:foregroundMark x1="69015" y1="69296" x2="69230" y2="69474"/>
                        <a14:foregroundMark x1="80082" y1="76974" x2="98005" y2="85932"/>
                        <a14:foregroundMark x1="98005" y1="85932" x2="89277" y2="96008"/>
                        <a14:foregroundMark x1="89277" y1="96008" x2="25935" y2="94297"/>
                        <a14:foregroundMark x1="25935" y1="94297" x2="23940" y2="82319"/>
                        <a14:foregroundMark x1="23940" y1="82319" x2="39401" y2="79087"/>
                        <a14:foregroundMark x1="39401" y1="79087" x2="61845" y2="80418"/>
                        <a14:foregroundMark x1="61845" y1="80418" x2="72818" y2="87833"/>
                        <a14:foregroundMark x1="72818" y1="87833" x2="60100" y2="95437"/>
                        <a14:foregroundMark x1="60100" y1="95437" x2="7980" y2="83840"/>
                        <a14:foregroundMark x1="7980" y1="83840" x2="16459" y2="74905"/>
                        <a14:foregroundMark x1="16459" y1="74905" x2="43392" y2="73194"/>
                        <a14:foregroundMark x1="43392" y1="73194" x2="60100" y2="73764"/>
                        <a14:foregroundMark x1="60100" y1="73764" x2="58105" y2="85932"/>
                        <a14:foregroundMark x1="58105" y1="85932" x2="40648" y2="90114"/>
                        <a14:foregroundMark x1="40648" y1="90114" x2="38404" y2="87833"/>
                        <a14:foregroundMark x1="17207" y1="37262" x2="17207" y2="37262"/>
                        <a14:foregroundMark x1="15212" y1="37262" x2="15212" y2="37262"/>
                        <a14:foregroundMark x1="14464" y1="37833" x2="14464" y2="37833"/>
                        <a14:foregroundMark x1="16958" y1="45437" x2="16958" y2="45437"/>
                        <a14:foregroundMark x1="15960" y1="43536" x2="16958" y2="45437"/>
                        <a14:foregroundMark x1="16459" y1="40114" x2="16459" y2="40114"/>
                        <a14:foregroundMark x1="14464" y1="37643" x2="14464" y2="37643"/>
                        <a14:foregroundMark x1="16958" y1="36692" x2="16958" y2="36692"/>
                        <a14:foregroundMark x1="15212" y1="37643" x2="15212" y2="37643"/>
                        <a14:foregroundMark x1="15212" y1="41065" x2="17706" y2="43536"/>
                        <a14:foregroundMark x1="18454" y1="44867" x2="18454" y2="44867"/>
                        <a14:foregroundMark x1="16958" y1="41255" x2="15711" y2="38213"/>
                        <a14:foregroundMark x1="15212" y1="36882" x2="15212" y2="36882"/>
                        <a14:foregroundMark x1="15711" y1="35932" x2="17456" y2="46388"/>
                        <a14:foregroundMark x1="17456" y1="46388" x2="24688" y2="52662"/>
                        <a14:foregroundMark x1="22693" y1="13118" x2="19451" y2="23004"/>
                        <a14:foregroundMark x1="19451" y1="23004" x2="20698" y2="33270"/>
                        <a14:foregroundMark x1="20698" y1="33270" x2="20948" y2="33460"/>
                        <a14:foregroundMark x1="54814" y1="4888" x2="55821" y2="5241"/>
                        <a14:foregroundMark x1="63840" y1="40114" x2="57606" y2="40684"/>
                        <a14:foregroundMark x1="97257" y1="86692" x2="97506" y2="97909"/>
                        <a14:foregroundMark x1="97506" y1="97909" x2="12469" y2="98289"/>
                        <a14:foregroundMark x1="12469" y1="98289" x2="70075" y2="89544"/>
                        <a14:foregroundMark x1="70075" y1="89544" x2="82544" y2="89163"/>
                        <a14:foregroundMark x1="82544" y1="89163" x2="96509" y2="89163"/>
                        <a14:foregroundMark x1="96509" y1="89163" x2="89526" y2="82510"/>
                        <a14:foregroundMark x1="94514" y1="97719" x2="9726" y2="97719"/>
                        <a14:foregroundMark x1="61845" y1="7414" x2="73566" y2="11787"/>
                        <a14:foregroundMark x1="73566" y1="11787" x2="79052" y2="21673"/>
                        <a14:foregroundMark x1="79052" y1="21673" x2="79800" y2="42966"/>
                        <a14:foregroundMark x1="79800" y1="42966" x2="65835" y2="70152"/>
                        <a14:foregroundMark x1="65835" y1="70152" x2="39401" y2="72053"/>
                        <a14:foregroundMark x1="39401" y1="72053" x2="28429" y2="54563"/>
                        <a14:foregroundMark x1="28429" y1="54563" x2="24190" y2="43156"/>
                        <a14:foregroundMark x1="24190" y1="43156" x2="33167" y2="36312"/>
                        <a14:foregroundMark x1="33167" y1="36312" x2="44638" y2="39544"/>
                        <a14:foregroundMark x1="55829" y1="3782" x2="65087" y2="7605"/>
                        <a14:foregroundMark x1="65087" y1="7605" x2="55526" y2="4112"/>
                        <a14:foregroundMark x1="50291" y1="3540" x2="40898" y2="4563"/>
                        <a14:foregroundMark x1="40898" y1="4563" x2="31421" y2="7605"/>
                        <a14:foregroundMark x1="55622" y1="4008" x2="75810" y2="12357"/>
                        <a14:foregroundMark x1="75810" y1="12357" x2="83292" y2="39734"/>
                        <a14:foregroundMark x1="55979" y1="3619" x2="74314" y2="13308"/>
                        <a14:foregroundMark x1="74314" y1="13308" x2="82544" y2="21483"/>
                        <a14:foregroundMark x1="82544" y1="21483" x2="82793" y2="41065"/>
                        <a14:foregroundMark x1="82793" y1="41065" x2="78055" y2="46958"/>
                        <a14:foregroundMark x1="38404" y1="3232" x2="28928" y2="7985"/>
                        <a14:backgroundMark x1="14713" y1="13308" x2="4988" y2="41445"/>
                        <a14:backgroundMark x1="4988" y1="41445" x2="7232" y2="19202"/>
                        <a14:backgroundMark x1="7232" y1="19202" x2="3990" y2="34601"/>
                        <a14:backgroundMark x1="3990" y1="34601" x2="16028" y2="22364"/>
                        <a14:backgroundMark x1="17704" y1="22677" x2="17767" y2="23122"/>
                        <a14:backgroundMark x1="17494" y1="33495" x2="15654" y2="35937"/>
                        <a14:backgroundMark x1="14844" y1="48997" x2="15212" y2="50190"/>
                        <a14:backgroundMark x1="14137" y1="46708" x2="14534" y2="47994"/>
                        <a14:backgroundMark x1="22123" y1="55312" x2="24190" y2="56844"/>
                        <a14:backgroundMark x1="15212" y1="50190" x2="21162" y2="54600"/>
                        <a14:backgroundMark x1="24190" y1="56844" x2="23691" y2="66540"/>
                        <a14:backgroundMark x1="23691" y1="66540" x2="13466" y2="72243"/>
                        <a14:backgroundMark x1="13466" y1="72243" x2="748" y2="76046"/>
                        <a14:backgroundMark x1="748" y1="76046" x2="0" y2="76616"/>
                        <a14:backgroundMark x1="39489" y1="3304" x2="39722" y2="3282"/>
                        <a14:backgroundMark x1="84193" y1="41054" x2="84231" y2="41668"/>
                        <a14:backgroundMark x1="70542" y1="69855" x2="94763" y2="79087"/>
                        <a14:backgroundMark x1="94763" y1="79087" x2="99002" y2="76996"/>
                        <a14:backgroundMark x1="44140" y1="1711" x2="44140" y2="1711"/>
                        <a14:backgroundMark x1="51621" y1="2091" x2="56858" y2="2662"/>
                        <a14:backgroundMark x1="18454" y1="13118" x2="18454" y2="131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6789"/>
            <a:ext cx="4897007" cy="6423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710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>
            <a:extLst>
              <a:ext uri="{FF2B5EF4-FFF2-40B4-BE49-F238E27FC236}">
                <a16:creationId xmlns:a16="http://schemas.microsoft.com/office/drawing/2014/main" id="{5021BCE2-EE90-4C2F-B95F-523C00D79EF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EBFD8A7-1E0D-4A8B-8B53-56DCDFB20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21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0BAE4F3-E08D-4405-AB15-C8A134D8C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论文制作要点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C23C82C-3E86-4D48-8381-74DAD2C40B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样式体系的优点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63590AA5-2ED3-42E4-A274-4F3A9F21F706}"/>
              </a:ext>
            </a:extLst>
          </p:cNvPr>
          <p:cNvSpPr/>
          <p:nvPr/>
        </p:nvSpPr>
        <p:spPr>
          <a:xfrm>
            <a:off x="4382836" y="1715024"/>
            <a:ext cx="3427953" cy="3427952"/>
          </a:xfrm>
          <a:prstGeom prst="ellipse">
            <a:avLst/>
          </a:prstGeom>
          <a:noFill/>
          <a:ln w="28575">
            <a:solidFill>
              <a:schemeClr val="bg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F9EA56B8-7DCE-48E7-B5E7-80FEC436ABEC}"/>
              </a:ext>
            </a:extLst>
          </p:cNvPr>
          <p:cNvSpPr/>
          <p:nvPr/>
        </p:nvSpPr>
        <p:spPr>
          <a:xfrm>
            <a:off x="4127884" y="1717993"/>
            <a:ext cx="1098244" cy="109824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D0CA4C4-B41D-40E1-BE17-30644996CE72}"/>
              </a:ext>
            </a:extLst>
          </p:cNvPr>
          <p:cNvSpPr/>
          <p:nvPr/>
        </p:nvSpPr>
        <p:spPr>
          <a:xfrm>
            <a:off x="6969235" y="1715023"/>
            <a:ext cx="1098244" cy="109824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42267DDB-547E-483E-B40E-46726B3D8913}"/>
              </a:ext>
            </a:extLst>
          </p:cNvPr>
          <p:cNvSpPr/>
          <p:nvPr/>
        </p:nvSpPr>
        <p:spPr>
          <a:xfrm>
            <a:off x="6969235" y="4044732"/>
            <a:ext cx="1098244" cy="109824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9755A9C8-F0AC-441D-BC8F-91B1DA0A5934}"/>
              </a:ext>
            </a:extLst>
          </p:cNvPr>
          <p:cNvSpPr/>
          <p:nvPr/>
        </p:nvSpPr>
        <p:spPr>
          <a:xfrm>
            <a:off x="4124522" y="4041764"/>
            <a:ext cx="1098244" cy="10982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AC7A008F-E48E-4562-B0A1-D0E832720B4A}"/>
              </a:ext>
            </a:extLst>
          </p:cNvPr>
          <p:cNvGrpSpPr>
            <a:grpSpLocks noChangeAspect="1"/>
          </p:cNvGrpSpPr>
          <p:nvPr/>
        </p:nvGrpSpPr>
        <p:grpSpPr>
          <a:xfrm>
            <a:off x="4443950" y="4374885"/>
            <a:ext cx="459388" cy="432000"/>
            <a:chOff x="2523162" y="5696378"/>
            <a:chExt cx="523125" cy="491937"/>
          </a:xfrm>
          <a:solidFill>
            <a:schemeClr val="bg1"/>
          </a:solidFill>
        </p:grpSpPr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D5B5ADE1-701B-4F26-86DB-849F68474F3C}"/>
                </a:ext>
              </a:extLst>
            </p:cNvPr>
            <p:cNvSpPr/>
            <p:nvPr/>
          </p:nvSpPr>
          <p:spPr>
            <a:xfrm>
              <a:off x="2523162" y="5696378"/>
              <a:ext cx="523125" cy="472500"/>
            </a:xfrm>
            <a:custGeom>
              <a:avLst/>
              <a:gdLst>
                <a:gd name="connsiteX0" fmla="*/ 21689 w 523125"/>
                <a:gd name="connsiteY0" fmla="*/ 191899 h 472500"/>
                <a:gd name="connsiteX1" fmla="*/ 291 w 523125"/>
                <a:gd name="connsiteY1" fmla="*/ 219000 h 472500"/>
                <a:gd name="connsiteX2" fmla="*/ 13893 w 523125"/>
                <a:gd name="connsiteY2" fmla="*/ 250725 h 472500"/>
                <a:gd name="connsiteX3" fmla="*/ 123445 w 523125"/>
                <a:gd name="connsiteY3" fmla="*/ 330443 h 472500"/>
                <a:gd name="connsiteX4" fmla="*/ 512566 w 523125"/>
                <a:gd name="connsiteY4" fmla="*/ 24314 h 472500"/>
                <a:gd name="connsiteX5" fmla="*/ 168501 w 523125"/>
                <a:gd name="connsiteY5" fmla="*/ 363265 h 472500"/>
                <a:gd name="connsiteX6" fmla="*/ 318267 w 523125"/>
                <a:gd name="connsiteY6" fmla="*/ 472244 h 472500"/>
                <a:gd name="connsiteX7" fmla="*/ 351410 w 523125"/>
                <a:gd name="connsiteY7" fmla="*/ 477812 h 472500"/>
                <a:gd name="connsiteX8" fmla="*/ 375777 w 523125"/>
                <a:gd name="connsiteY8" fmla="*/ 454727 h 472500"/>
                <a:gd name="connsiteX9" fmla="*/ 535988 w 523125"/>
                <a:gd name="connsiteY9" fmla="*/ 16230 h 472500"/>
                <a:gd name="connsiteX10" fmla="*/ 533103 w 523125"/>
                <a:gd name="connsiteY10" fmla="*/ 3473 h 472500"/>
                <a:gd name="connsiteX11" fmla="*/ 520312 w 523125"/>
                <a:gd name="connsiteY11" fmla="*/ 807 h 472500"/>
                <a:gd name="connsiteX12" fmla="*/ 21689 w 523125"/>
                <a:gd name="connsiteY12" fmla="*/ 191899 h 47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3125" h="472500">
                  <a:moveTo>
                    <a:pt x="21689" y="191899"/>
                  </a:moveTo>
                  <a:cubicBezTo>
                    <a:pt x="10130" y="196337"/>
                    <a:pt x="1928" y="206732"/>
                    <a:pt x="291" y="219000"/>
                  </a:cubicBezTo>
                  <a:cubicBezTo>
                    <a:pt x="-1329" y="231285"/>
                    <a:pt x="3886" y="243452"/>
                    <a:pt x="13893" y="250725"/>
                  </a:cubicBezTo>
                  <a:lnTo>
                    <a:pt x="123445" y="330443"/>
                  </a:lnTo>
                  <a:lnTo>
                    <a:pt x="512566" y="24314"/>
                  </a:lnTo>
                  <a:lnTo>
                    <a:pt x="168501" y="363265"/>
                  </a:lnTo>
                  <a:lnTo>
                    <a:pt x="318267" y="472244"/>
                  </a:lnTo>
                  <a:cubicBezTo>
                    <a:pt x="327801" y="479179"/>
                    <a:pt x="340087" y="481255"/>
                    <a:pt x="351410" y="477812"/>
                  </a:cubicBezTo>
                  <a:cubicBezTo>
                    <a:pt x="362716" y="474370"/>
                    <a:pt x="371727" y="465797"/>
                    <a:pt x="375777" y="454727"/>
                  </a:cubicBezTo>
                  <a:lnTo>
                    <a:pt x="535988" y="16230"/>
                  </a:lnTo>
                  <a:cubicBezTo>
                    <a:pt x="537608" y="11775"/>
                    <a:pt x="536478" y="6797"/>
                    <a:pt x="533103" y="3473"/>
                  </a:cubicBezTo>
                  <a:cubicBezTo>
                    <a:pt x="529728" y="149"/>
                    <a:pt x="524750" y="-898"/>
                    <a:pt x="520312" y="807"/>
                  </a:cubicBezTo>
                  <a:lnTo>
                    <a:pt x="21689" y="191899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B0F6C16F-0228-4F6C-926E-696042C88B17}"/>
                </a:ext>
              </a:extLst>
            </p:cNvPr>
            <p:cNvSpPr/>
            <p:nvPr/>
          </p:nvSpPr>
          <p:spPr>
            <a:xfrm>
              <a:off x="2620603" y="6053315"/>
              <a:ext cx="118125" cy="135000"/>
            </a:xfrm>
            <a:custGeom>
              <a:avLst/>
              <a:gdLst>
                <a:gd name="connsiteX0" fmla="*/ 0 w 118125"/>
                <a:gd name="connsiteY0" fmla="*/ 0 h 135000"/>
                <a:gd name="connsiteX1" fmla="*/ 928 w 118125"/>
                <a:gd name="connsiteY1" fmla="*/ 5079 h 135000"/>
                <a:gd name="connsiteX2" fmla="*/ 22191 w 118125"/>
                <a:gd name="connsiteY2" fmla="*/ 121331 h 135000"/>
                <a:gd name="connsiteX3" fmla="*/ 37581 w 118125"/>
                <a:gd name="connsiteY3" fmla="*/ 140704 h 135000"/>
                <a:gd name="connsiteX4" fmla="*/ 62235 w 118125"/>
                <a:gd name="connsiteY4" fmla="*/ 138696 h 135000"/>
                <a:gd name="connsiteX5" fmla="*/ 129482 w 118125"/>
                <a:gd name="connsiteY5" fmla="*/ 92762 h 135000"/>
                <a:gd name="connsiteX6" fmla="*/ 0 w 118125"/>
                <a:gd name="connsiteY6" fmla="*/ 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25" h="135000">
                  <a:moveTo>
                    <a:pt x="0" y="0"/>
                  </a:moveTo>
                  <a:lnTo>
                    <a:pt x="928" y="5079"/>
                  </a:lnTo>
                  <a:lnTo>
                    <a:pt x="22191" y="121331"/>
                  </a:lnTo>
                  <a:cubicBezTo>
                    <a:pt x="23777" y="129971"/>
                    <a:pt x="29548" y="137211"/>
                    <a:pt x="37581" y="140704"/>
                  </a:cubicBezTo>
                  <a:cubicBezTo>
                    <a:pt x="45613" y="144180"/>
                    <a:pt x="54877" y="143438"/>
                    <a:pt x="62235" y="138696"/>
                  </a:cubicBezTo>
                  <a:cubicBezTo>
                    <a:pt x="91851" y="119593"/>
                    <a:pt x="130528" y="94247"/>
                    <a:pt x="129482" y="9276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3" name="图形 273">
            <a:extLst>
              <a:ext uri="{FF2B5EF4-FFF2-40B4-BE49-F238E27FC236}">
                <a16:creationId xmlns:a16="http://schemas.microsoft.com/office/drawing/2014/main" id="{75B83C44-4938-4CF7-AE0B-2A6D3302B067}"/>
              </a:ext>
            </a:extLst>
          </p:cNvPr>
          <p:cNvSpPr>
            <a:spLocks noChangeAspect="1"/>
          </p:cNvSpPr>
          <p:nvPr/>
        </p:nvSpPr>
        <p:spPr>
          <a:xfrm>
            <a:off x="7328184" y="4377854"/>
            <a:ext cx="376258" cy="432000"/>
          </a:xfrm>
          <a:custGeom>
            <a:avLst/>
            <a:gdLst>
              <a:gd name="connsiteX0" fmla="*/ 162426 w 455625"/>
              <a:gd name="connsiteY0" fmla="*/ 536793 h 523125"/>
              <a:gd name="connsiteX1" fmla="*/ 96513 w 455625"/>
              <a:gd name="connsiteY1" fmla="*/ 513658 h 523125"/>
              <a:gd name="connsiteX2" fmla="*/ 55861 w 455625"/>
              <a:gd name="connsiteY2" fmla="*/ 481055 h 523125"/>
              <a:gd name="connsiteX3" fmla="*/ 16896 w 455625"/>
              <a:gd name="connsiteY3" fmla="*/ 410231 h 523125"/>
              <a:gd name="connsiteX4" fmla="*/ 39458 w 455625"/>
              <a:gd name="connsiteY4" fmla="*/ 332572 h 523125"/>
              <a:gd name="connsiteX5" fmla="*/ 173901 w 455625"/>
              <a:gd name="connsiteY5" fmla="*/ 164750 h 523125"/>
              <a:gd name="connsiteX6" fmla="*/ 227024 w 455625"/>
              <a:gd name="connsiteY6" fmla="*/ 135540 h 523125"/>
              <a:gd name="connsiteX7" fmla="*/ 285226 w 455625"/>
              <a:gd name="connsiteY7" fmla="*/ 152499 h 523125"/>
              <a:gd name="connsiteX8" fmla="*/ 296009 w 455625"/>
              <a:gd name="connsiteY8" fmla="*/ 161105 h 523125"/>
              <a:gd name="connsiteX9" fmla="*/ 325203 w 455625"/>
              <a:gd name="connsiteY9" fmla="*/ 214295 h 523125"/>
              <a:gd name="connsiteX10" fmla="*/ 308328 w 455625"/>
              <a:gd name="connsiteY10" fmla="*/ 272463 h 523125"/>
              <a:gd name="connsiteX11" fmla="*/ 211296 w 455625"/>
              <a:gd name="connsiteY11" fmla="*/ 393542 h 523125"/>
              <a:gd name="connsiteX12" fmla="*/ 170239 w 455625"/>
              <a:gd name="connsiteY12" fmla="*/ 398081 h 523125"/>
              <a:gd name="connsiteX13" fmla="*/ 165683 w 455625"/>
              <a:gd name="connsiteY13" fmla="*/ 357024 h 523125"/>
              <a:gd name="connsiteX14" fmla="*/ 262714 w 455625"/>
              <a:gd name="connsiteY14" fmla="*/ 235929 h 523125"/>
              <a:gd name="connsiteX15" fmla="*/ 267153 w 455625"/>
              <a:gd name="connsiteY15" fmla="*/ 220674 h 523125"/>
              <a:gd name="connsiteX16" fmla="*/ 259474 w 455625"/>
              <a:gd name="connsiteY16" fmla="*/ 206702 h 523125"/>
              <a:gd name="connsiteX17" fmla="*/ 248708 w 455625"/>
              <a:gd name="connsiteY17" fmla="*/ 198095 h 523125"/>
              <a:gd name="connsiteX18" fmla="*/ 219464 w 455625"/>
              <a:gd name="connsiteY18" fmla="*/ 201318 h 523125"/>
              <a:gd name="connsiteX19" fmla="*/ 85004 w 455625"/>
              <a:gd name="connsiteY19" fmla="*/ 369140 h 523125"/>
              <a:gd name="connsiteX20" fmla="*/ 74913 w 455625"/>
              <a:gd name="connsiteY20" fmla="*/ 403818 h 523125"/>
              <a:gd name="connsiteX21" fmla="*/ 92311 w 455625"/>
              <a:gd name="connsiteY21" fmla="*/ 435493 h 523125"/>
              <a:gd name="connsiteX22" fmla="*/ 132963 w 455625"/>
              <a:gd name="connsiteY22" fmla="*/ 468095 h 523125"/>
              <a:gd name="connsiteX23" fmla="*/ 199315 w 455625"/>
              <a:gd name="connsiteY23" fmla="*/ 460738 h 523125"/>
              <a:gd name="connsiteX24" fmla="*/ 388433 w 455625"/>
              <a:gd name="connsiteY24" fmla="*/ 224673 h 523125"/>
              <a:gd name="connsiteX25" fmla="*/ 381093 w 455625"/>
              <a:gd name="connsiteY25" fmla="*/ 158321 h 523125"/>
              <a:gd name="connsiteX26" fmla="*/ 269397 w 455625"/>
              <a:gd name="connsiteY26" fmla="*/ 68833 h 523125"/>
              <a:gd name="connsiteX27" fmla="*/ 234702 w 455625"/>
              <a:gd name="connsiteY27" fmla="*/ 58725 h 523125"/>
              <a:gd name="connsiteX28" fmla="*/ 203044 w 455625"/>
              <a:gd name="connsiteY28" fmla="*/ 76123 h 523125"/>
              <a:gd name="connsiteX29" fmla="*/ 52013 w 455625"/>
              <a:gd name="connsiteY29" fmla="*/ 264735 h 523125"/>
              <a:gd name="connsiteX30" fmla="*/ 10956 w 455625"/>
              <a:gd name="connsiteY30" fmla="*/ 269291 h 523125"/>
              <a:gd name="connsiteX31" fmla="*/ 6400 w 455625"/>
              <a:gd name="connsiteY31" fmla="*/ 228217 h 523125"/>
              <a:gd name="connsiteX32" fmla="*/ 157482 w 455625"/>
              <a:gd name="connsiteY32" fmla="*/ 39639 h 523125"/>
              <a:gd name="connsiteX33" fmla="*/ 228306 w 455625"/>
              <a:gd name="connsiteY33" fmla="*/ 658 h 523125"/>
              <a:gd name="connsiteX34" fmla="*/ 305948 w 455625"/>
              <a:gd name="connsiteY34" fmla="*/ 23253 h 523125"/>
              <a:gd name="connsiteX35" fmla="*/ 417627 w 455625"/>
              <a:gd name="connsiteY35" fmla="*/ 112725 h 523125"/>
              <a:gd name="connsiteX36" fmla="*/ 434046 w 455625"/>
              <a:gd name="connsiteY36" fmla="*/ 261174 h 523125"/>
              <a:gd name="connsiteX37" fmla="*/ 244962 w 455625"/>
              <a:gd name="connsiteY37" fmla="*/ 497255 h 523125"/>
              <a:gd name="connsiteX38" fmla="*/ 162426 w 455625"/>
              <a:gd name="connsiteY38" fmla="*/ 536793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55625" h="523125">
                <a:moveTo>
                  <a:pt x="162426" y="536793"/>
                </a:moveTo>
                <a:cubicBezTo>
                  <a:pt x="139274" y="536793"/>
                  <a:pt x="115953" y="529233"/>
                  <a:pt x="96513" y="513658"/>
                </a:cubicBezTo>
                <a:lnTo>
                  <a:pt x="55861" y="481055"/>
                </a:lnTo>
                <a:cubicBezTo>
                  <a:pt x="33839" y="463421"/>
                  <a:pt x="20001" y="438277"/>
                  <a:pt x="16896" y="410231"/>
                </a:cubicBezTo>
                <a:cubicBezTo>
                  <a:pt x="13842" y="382539"/>
                  <a:pt x="22060" y="354290"/>
                  <a:pt x="39458" y="332572"/>
                </a:cubicBezTo>
                <a:lnTo>
                  <a:pt x="173901" y="164750"/>
                </a:lnTo>
                <a:cubicBezTo>
                  <a:pt x="187131" y="148213"/>
                  <a:pt x="205998" y="137868"/>
                  <a:pt x="227024" y="135540"/>
                </a:cubicBezTo>
                <a:cubicBezTo>
                  <a:pt x="248219" y="133295"/>
                  <a:pt x="268739" y="139286"/>
                  <a:pt x="285226" y="152499"/>
                </a:cubicBezTo>
                <a:lnTo>
                  <a:pt x="296009" y="161105"/>
                </a:lnTo>
                <a:cubicBezTo>
                  <a:pt x="312546" y="174386"/>
                  <a:pt x="322941" y="193252"/>
                  <a:pt x="325203" y="214295"/>
                </a:cubicBezTo>
                <a:cubicBezTo>
                  <a:pt x="327565" y="235254"/>
                  <a:pt x="321541" y="255960"/>
                  <a:pt x="308328" y="272463"/>
                </a:cubicBezTo>
                <a:lnTo>
                  <a:pt x="211296" y="393542"/>
                </a:lnTo>
                <a:cubicBezTo>
                  <a:pt x="201171" y="406113"/>
                  <a:pt x="182794" y="408122"/>
                  <a:pt x="170239" y="398081"/>
                </a:cubicBezTo>
                <a:cubicBezTo>
                  <a:pt x="157651" y="387973"/>
                  <a:pt x="155609" y="369596"/>
                  <a:pt x="165683" y="357024"/>
                </a:cubicBezTo>
                <a:lnTo>
                  <a:pt x="262714" y="235929"/>
                </a:lnTo>
                <a:cubicBezTo>
                  <a:pt x="266174" y="231592"/>
                  <a:pt x="267777" y="226175"/>
                  <a:pt x="267153" y="220674"/>
                </a:cubicBezTo>
                <a:cubicBezTo>
                  <a:pt x="266545" y="215105"/>
                  <a:pt x="263828" y="210161"/>
                  <a:pt x="259474" y="206702"/>
                </a:cubicBezTo>
                <a:lnTo>
                  <a:pt x="248708" y="198095"/>
                </a:lnTo>
                <a:cubicBezTo>
                  <a:pt x="239748" y="190873"/>
                  <a:pt x="226619" y="192324"/>
                  <a:pt x="219464" y="201318"/>
                </a:cubicBezTo>
                <a:lnTo>
                  <a:pt x="85004" y="369140"/>
                </a:lnTo>
                <a:cubicBezTo>
                  <a:pt x="77224" y="378827"/>
                  <a:pt x="73546" y="391449"/>
                  <a:pt x="74913" y="403818"/>
                </a:cubicBezTo>
                <a:cubicBezTo>
                  <a:pt x="76296" y="416373"/>
                  <a:pt x="82456" y="427612"/>
                  <a:pt x="92311" y="435493"/>
                </a:cubicBezTo>
                <a:lnTo>
                  <a:pt x="132963" y="468095"/>
                </a:lnTo>
                <a:cubicBezTo>
                  <a:pt x="153246" y="484329"/>
                  <a:pt x="183031" y="481106"/>
                  <a:pt x="199315" y="460738"/>
                </a:cubicBezTo>
                <a:lnTo>
                  <a:pt x="388433" y="224673"/>
                </a:lnTo>
                <a:cubicBezTo>
                  <a:pt x="404718" y="204339"/>
                  <a:pt x="401444" y="174572"/>
                  <a:pt x="381093" y="158321"/>
                </a:cubicBezTo>
                <a:lnTo>
                  <a:pt x="269397" y="68833"/>
                </a:lnTo>
                <a:cubicBezTo>
                  <a:pt x="259525" y="60918"/>
                  <a:pt x="247173" y="57240"/>
                  <a:pt x="234702" y="58725"/>
                </a:cubicBezTo>
                <a:cubicBezTo>
                  <a:pt x="222164" y="60092"/>
                  <a:pt x="210925" y="66268"/>
                  <a:pt x="203044" y="76123"/>
                </a:cubicBezTo>
                <a:lnTo>
                  <a:pt x="52013" y="264735"/>
                </a:lnTo>
                <a:cubicBezTo>
                  <a:pt x="41888" y="277340"/>
                  <a:pt x="23511" y="279365"/>
                  <a:pt x="10956" y="269291"/>
                </a:cubicBezTo>
                <a:cubicBezTo>
                  <a:pt x="-1632" y="259183"/>
                  <a:pt x="-3674" y="240806"/>
                  <a:pt x="6400" y="228217"/>
                </a:cubicBezTo>
                <a:lnTo>
                  <a:pt x="157482" y="39639"/>
                </a:lnTo>
                <a:cubicBezTo>
                  <a:pt x="175116" y="17600"/>
                  <a:pt x="200260" y="3763"/>
                  <a:pt x="228306" y="658"/>
                </a:cubicBezTo>
                <a:cubicBezTo>
                  <a:pt x="256471" y="-2464"/>
                  <a:pt x="283909" y="5602"/>
                  <a:pt x="305948" y="23253"/>
                </a:cubicBezTo>
                <a:lnTo>
                  <a:pt x="417627" y="112725"/>
                </a:lnTo>
                <a:cubicBezTo>
                  <a:pt x="463071" y="149107"/>
                  <a:pt x="470429" y="215713"/>
                  <a:pt x="434046" y="261174"/>
                </a:cubicBezTo>
                <a:lnTo>
                  <a:pt x="244962" y="497255"/>
                </a:lnTo>
                <a:cubicBezTo>
                  <a:pt x="224121" y="523260"/>
                  <a:pt x="193409" y="536793"/>
                  <a:pt x="162426" y="536793"/>
                </a:cubicBezTo>
                <a:close/>
              </a:path>
            </a:pathLst>
          </a:custGeom>
          <a:solidFill>
            <a:schemeClr val="bg1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24" name="图形 179">
            <a:extLst>
              <a:ext uri="{FF2B5EF4-FFF2-40B4-BE49-F238E27FC236}">
                <a16:creationId xmlns:a16="http://schemas.microsoft.com/office/drawing/2014/main" id="{DFC29D10-0F79-4D66-9298-97E258E9A7DA}"/>
              </a:ext>
            </a:extLst>
          </p:cNvPr>
          <p:cNvSpPr>
            <a:spLocks noChangeAspect="1"/>
          </p:cNvSpPr>
          <p:nvPr/>
        </p:nvSpPr>
        <p:spPr>
          <a:xfrm>
            <a:off x="7225598" y="2048145"/>
            <a:ext cx="535680" cy="432000"/>
          </a:xfrm>
          <a:custGeom>
            <a:avLst/>
            <a:gdLst>
              <a:gd name="connsiteX0" fmla="*/ 513624 w 523125"/>
              <a:gd name="connsiteY0" fmla="*/ 133363 h 421875"/>
              <a:gd name="connsiteX1" fmla="*/ 534414 w 523125"/>
              <a:gd name="connsiteY1" fmla="*/ 135996 h 421875"/>
              <a:gd name="connsiteX2" fmla="*/ 534414 w 523125"/>
              <a:gd name="connsiteY2" fmla="*/ 41158 h 421875"/>
              <a:gd name="connsiteX3" fmla="*/ 493256 w 523125"/>
              <a:gd name="connsiteY3" fmla="*/ 0 h 421875"/>
              <a:gd name="connsiteX4" fmla="*/ 401001 w 523125"/>
              <a:gd name="connsiteY4" fmla="*/ 0 h 421875"/>
              <a:gd name="connsiteX5" fmla="*/ 403532 w 523125"/>
              <a:gd name="connsiteY5" fmla="*/ 19879 h 421875"/>
              <a:gd name="connsiteX6" fmla="*/ 323595 w 523125"/>
              <a:gd name="connsiteY6" fmla="*/ 98061 h 421875"/>
              <a:gd name="connsiteX7" fmla="*/ 243675 w 523125"/>
              <a:gd name="connsiteY7" fmla="*/ 19811 h 421875"/>
              <a:gd name="connsiteX8" fmla="*/ 246189 w 523125"/>
              <a:gd name="connsiteY8" fmla="*/ 0 h 421875"/>
              <a:gd name="connsiteX9" fmla="*/ 154913 w 523125"/>
              <a:gd name="connsiteY9" fmla="*/ 0 h 421875"/>
              <a:gd name="connsiteX10" fmla="*/ 126039 w 523125"/>
              <a:gd name="connsiteY10" fmla="*/ 11981 h 421875"/>
              <a:gd name="connsiteX11" fmla="*/ 114159 w 523125"/>
              <a:gd name="connsiteY11" fmla="*/ 40888 h 421875"/>
              <a:gd name="connsiteX12" fmla="*/ 113029 w 523125"/>
              <a:gd name="connsiteY12" fmla="*/ 140383 h 421875"/>
              <a:gd name="connsiteX13" fmla="*/ 79920 w 523125"/>
              <a:gd name="connsiteY13" fmla="*/ 133363 h 421875"/>
              <a:gd name="connsiteX14" fmla="*/ 0 w 523125"/>
              <a:gd name="connsiteY14" fmla="*/ 211326 h 421875"/>
              <a:gd name="connsiteX15" fmla="*/ 79920 w 523125"/>
              <a:gd name="connsiteY15" fmla="*/ 289322 h 421875"/>
              <a:gd name="connsiteX16" fmla="*/ 113029 w 523125"/>
              <a:gd name="connsiteY16" fmla="*/ 282302 h 421875"/>
              <a:gd name="connsiteX17" fmla="*/ 114109 w 523125"/>
              <a:gd name="connsiteY17" fmla="*/ 381611 h 421875"/>
              <a:gd name="connsiteX18" fmla="*/ 126124 w 523125"/>
              <a:gd name="connsiteY18" fmla="*/ 410788 h 421875"/>
              <a:gd name="connsiteX19" fmla="*/ 155267 w 523125"/>
              <a:gd name="connsiteY19" fmla="*/ 422871 h 421875"/>
              <a:gd name="connsiteX20" fmla="*/ 246173 w 523125"/>
              <a:gd name="connsiteY20" fmla="*/ 422871 h 421875"/>
              <a:gd name="connsiteX21" fmla="*/ 243658 w 523125"/>
              <a:gd name="connsiteY21" fmla="*/ 402874 h 421875"/>
              <a:gd name="connsiteX22" fmla="*/ 323578 w 523125"/>
              <a:gd name="connsiteY22" fmla="*/ 324641 h 421875"/>
              <a:gd name="connsiteX23" fmla="*/ 403515 w 523125"/>
              <a:gd name="connsiteY23" fmla="*/ 403009 h 421875"/>
              <a:gd name="connsiteX24" fmla="*/ 400984 w 523125"/>
              <a:gd name="connsiteY24" fmla="*/ 422871 h 421875"/>
              <a:gd name="connsiteX25" fmla="*/ 493256 w 523125"/>
              <a:gd name="connsiteY25" fmla="*/ 422871 h 421875"/>
              <a:gd name="connsiteX26" fmla="*/ 534398 w 523125"/>
              <a:gd name="connsiteY26" fmla="*/ 381729 h 421875"/>
              <a:gd name="connsiteX27" fmla="*/ 534398 w 523125"/>
              <a:gd name="connsiteY27" fmla="*/ 286656 h 421875"/>
              <a:gd name="connsiteX28" fmla="*/ 513591 w 523125"/>
              <a:gd name="connsiteY28" fmla="*/ 289288 h 421875"/>
              <a:gd name="connsiteX29" fmla="*/ 433536 w 523125"/>
              <a:gd name="connsiteY29" fmla="*/ 211309 h 421875"/>
              <a:gd name="connsiteX30" fmla="*/ 513624 w 523125"/>
              <a:gd name="connsiteY30" fmla="*/ 133363 h 42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3125" h="421875">
                <a:moveTo>
                  <a:pt x="513624" y="133363"/>
                </a:moveTo>
                <a:cubicBezTo>
                  <a:pt x="520746" y="133363"/>
                  <a:pt x="527209" y="134274"/>
                  <a:pt x="534414" y="135996"/>
                </a:cubicBezTo>
                <a:lnTo>
                  <a:pt x="534414" y="41158"/>
                </a:lnTo>
                <a:cubicBezTo>
                  <a:pt x="534414" y="18428"/>
                  <a:pt x="515987" y="0"/>
                  <a:pt x="493256" y="0"/>
                </a:cubicBezTo>
                <a:lnTo>
                  <a:pt x="401001" y="0"/>
                </a:lnTo>
                <a:cubicBezTo>
                  <a:pt x="402654" y="7239"/>
                  <a:pt x="403532" y="13162"/>
                  <a:pt x="403532" y="19879"/>
                </a:cubicBezTo>
                <a:cubicBezTo>
                  <a:pt x="403532" y="62944"/>
                  <a:pt x="367740" y="98061"/>
                  <a:pt x="323595" y="98061"/>
                </a:cubicBezTo>
                <a:cubicBezTo>
                  <a:pt x="279450" y="98061"/>
                  <a:pt x="243675" y="62843"/>
                  <a:pt x="243675" y="19811"/>
                </a:cubicBezTo>
                <a:cubicBezTo>
                  <a:pt x="243675" y="13061"/>
                  <a:pt x="244553" y="7239"/>
                  <a:pt x="246189" y="0"/>
                </a:cubicBezTo>
                <a:lnTo>
                  <a:pt x="154913" y="0"/>
                </a:lnTo>
                <a:cubicBezTo>
                  <a:pt x="144079" y="0"/>
                  <a:pt x="133684" y="4320"/>
                  <a:pt x="126039" y="11981"/>
                </a:cubicBezTo>
                <a:cubicBezTo>
                  <a:pt x="118395" y="19659"/>
                  <a:pt x="114109" y="30071"/>
                  <a:pt x="114159" y="40888"/>
                </a:cubicBezTo>
                <a:cubicBezTo>
                  <a:pt x="114294" y="82536"/>
                  <a:pt x="114261" y="140923"/>
                  <a:pt x="113029" y="140383"/>
                </a:cubicBezTo>
                <a:cubicBezTo>
                  <a:pt x="102938" y="135878"/>
                  <a:pt x="91733" y="133363"/>
                  <a:pt x="79920" y="133363"/>
                </a:cubicBezTo>
                <a:cubicBezTo>
                  <a:pt x="35775" y="133363"/>
                  <a:pt x="0" y="168261"/>
                  <a:pt x="0" y="211326"/>
                </a:cubicBezTo>
                <a:cubicBezTo>
                  <a:pt x="0" y="254391"/>
                  <a:pt x="35792" y="289322"/>
                  <a:pt x="79920" y="289322"/>
                </a:cubicBezTo>
                <a:cubicBezTo>
                  <a:pt x="91733" y="289322"/>
                  <a:pt x="102938" y="286808"/>
                  <a:pt x="113029" y="282302"/>
                </a:cubicBezTo>
                <a:cubicBezTo>
                  <a:pt x="114159" y="281779"/>
                  <a:pt x="114210" y="339981"/>
                  <a:pt x="114109" y="381611"/>
                </a:cubicBezTo>
                <a:cubicBezTo>
                  <a:pt x="114092" y="392546"/>
                  <a:pt x="118412" y="403059"/>
                  <a:pt x="126124" y="410788"/>
                </a:cubicBezTo>
                <a:cubicBezTo>
                  <a:pt x="133836" y="418517"/>
                  <a:pt x="144332" y="422871"/>
                  <a:pt x="155267" y="422871"/>
                </a:cubicBezTo>
                <a:lnTo>
                  <a:pt x="246173" y="422871"/>
                </a:lnTo>
                <a:cubicBezTo>
                  <a:pt x="244536" y="415631"/>
                  <a:pt x="243658" y="409590"/>
                  <a:pt x="243658" y="402874"/>
                </a:cubicBezTo>
                <a:cubicBezTo>
                  <a:pt x="243658" y="359809"/>
                  <a:pt x="279450" y="324641"/>
                  <a:pt x="323578" y="324641"/>
                </a:cubicBezTo>
                <a:cubicBezTo>
                  <a:pt x="367740" y="324641"/>
                  <a:pt x="403515" y="359927"/>
                  <a:pt x="403515" y="403009"/>
                </a:cubicBezTo>
                <a:cubicBezTo>
                  <a:pt x="403515" y="409742"/>
                  <a:pt x="402638" y="415631"/>
                  <a:pt x="400984" y="422871"/>
                </a:cubicBezTo>
                <a:lnTo>
                  <a:pt x="493256" y="422871"/>
                </a:lnTo>
                <a:cubicBezTo>
                  <a:pt x="516004" y="422871"/>
                  <a:pt x="534398" y="404426"/>
                  <a:pt x="534398" y="381729"/>
                </a:cubicBezTo>
                <a:lnTo>
                  <a:pt x="534398" y="286656"/>
                </a:lnTo>
                <a:cubicBezTo>
                  <a:pt x="527192" y="288377"/>
                  <a:pt x="520729" y="289288"/>
                  <a:pt x="513591" y="289288"/>
                </a:cubicBezTo>
                <a:cubicBezTo>
                  <a:pt x="469463" y="289288"/>
                  <a:pt x="433536" y="254408"/>
                  <a:pt x="433536" y="211309"/>
                </a:cubicBezTo>
                <a:cubicBezTo>
                  <a:pt x="433519" y="168278"/>
                  <a:pt x="469479" y="133363"/>
                  <a:pt x="513624" y="133363"/>
                </a:cubicBezTo>
                <a:close/>
              </a:path>
            </a:pathLst>
          </a:custGeom>
          <a:solidFill>
            <a:schemeClr val="bg1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25" name="图形 93">
            <a:extLst>
              <a:ext uri="{FF2B5EF4-FFF2-40B4-BE49-F238E27FC236}">
                <a16:creationId xmlns:a16="http://schemas.microsoft.com/office/drawing/2014/main" id="{6DB8EFAB-1AB5-46B8-86B8-1F1422690BF8}"/>
              </a:ext>
            </a:extLst>
          </p:cNvPr>
          <p:cNvSpPr>
            <a:spLocks noChangeAspect="1"/>
          </p:cNvSpPr>
          <p:nvPr/>
        </p:nvSpPr>
        <p:spPr>
          <a:xfrm>
            <a:off x="4447312" y="1998387"/>
            <a:ext cx="461794" cy="432000"/>
          </a:xfrm>
          <a:custGeom>
            <a:avLst/>
            <a:gdLst>
              <a:gd name="connsiteX0" fmla="*/ 483168 w 523125"/>
              <a:gd name="connsiteY0" fmla="*/ 169678 h 489375"/>
              <a:gd name="connsiteX1" fmla="*/ 350125 w 523125"/>
              <a:gd name="connsiteY1" fmla="*/ 169678 h 489375"/>
              <a:gd name="connsiteX2" fmla="*/ 347628 w 523125"/>
              <a:gd name="connsiteY2" fmla="*/ 124740 h 489375"/>
              <a:gd name="connsiteX3" fmla="*/ 326770 w 523125"/>
              <a:gd name="connsiteY3" fmla="*/ 15879 h 489375"/>
              <a:gd name="connsiteX4" fmla="*/ 278221 w 523125"/>
              <a:gd name="connsiteY4" fmla="*/ 0 h 489375"/>
              <a:gd name="connsiteX5" fmla="*/ 211767 w 523125"/>
              <a:gd name="connsiteY5" fmla="*/ 33733 h 489375"/>
              <a:gd name="connsiteX6" fmla="*/ 180937 w 523125"/>
              <a:gd name="connsiteY6" fmla="*/ 143708 h 489375"/>
              <a:gd name="connsiteX7" fmla="*/ 176887 w 523125"/>
              <a:gd name="connsiteY7" fmla="*/ 169779 h 489375"/>
              <a:gd name="connsiteX8" fmla="*/ 102029 w 523125"/>
              <a:gd name="connsiteY8" fmla="*/ 169881 h 489375"/>
              <a:gd name="connsiteX9" fmla="*/ 1488 w 523125"/>
              <a:gd name="connsiteY9" fmla="*/ 251049 h 489375"/>
              <a:gd name="connsiteX10" fmla="*/ 3648 w 523125"/>
              <a:gd name="connsiteY10" fmla="*/ 333686 h 489375"/>
              <a:gd name="connsiteX11" fmla="*/ 20422 w 523125"/>
              <a:gd name="connsiteY11" fmla="*/ 421149 h 489375"/>
              <a:gd name="connsiteX12" fmla="*/ 116744 w 523125"/>
              <a:gd name="connsiteY12" fmla="*/ 499365 h 489375"/>
              <a:gd name="connsiteX13" fmla="*/ 483050 w 523125"/>
              <a:gd name="connsiteY13" fmla="*/ 498994 h 489375"/>
              <a:gd name="connsiteX14" fmla="*/ 519736 w 523125"/>
              <a:gd name="connsiteY14" fmla="*/ 483874 h 489375"/>
              <a:gd name="connsiteX15" fmla="*/ 534856 w 523125"/>
              <a:gd name="connsiteY15" fmla="*/ 447154 h 489375"/>
              <a:gd name="connsiteX16" fmla="*/ 534856 w 523125"/>
              <a:gd name="connsiteY16" fmla="*/ 219038 h 489375"/>
              <a:gd name="connsiteX17" fmla="*/ 483168 w 523125"/>
              <a:gd name="connsiteY17" fmla="*/ 169678 h 489375"/>
              <a:gd name="connsiteX18" fmla="*/ 328019 w 523125"/>
              <a:gd name="connsiteY18" fmla="*/ 422297 h 489375"/>
              <a:gd name="connsiteX19" fmla="*/ 291333 w 523125"/>
              <a:gd name="connsiteY19" fmla="*/ 457886 h 489375"/>
              <a:gd name="connsiteX20" fmla="*/ 116710 w 523125"/>
              <a:gd name="connsiteY20" fmla="*/ 457886 h 489375"/>
              <a:gd name="connsiteX21" fmla="*/ 82319 w 523125"/>
              <a:gd name="connsiteY21" fmla="*/ 443998 h 489375"/>
              <a:gd name="connsiteX22" fmla="*/ 82336 w 523125"/>
              <a:gd name="connsiteY22" fmla="*/ 443998 h 489375"/>
              <a:gd name="connsiteX23" fmla="*/ 96292 w 523125"/>
              <a:gd name="connsiteY23" fmla="*/ 411666 h 489375"/>
              <a:gd name="connsiteX24" fmla="*/ 102417 w 523125"/>
              <a:gd name="connsiteY24" fmla="*/ 404460 h 489375"/>
              <a:gd name="connsiteX25" fmla="*/ 102502 w 523125"/>
              <a:gd name="connsiteY25" fmla="*/ 402941 h 489375"/>
              <a:gd name="connsiteX26" fmla="*/ 100848 w 523125"/>
              <a:gd name="connsiteY26" fmla="*/ 398267 h 489375"/>
              <a:gd name="connsiteX27" fmla="*/ 96325 w 523125"/>
              <a:gd name="connsiteY27" fmla="*/ 396158 h 489375"/>
              <a:gd name="connsiteX28" fmla="*/ 51759 w 523125"/>
              <a:gd name="connsiteY28" fmla="*/ 371773 h 489375"/>
              <a:gd name="connsiteX29" fmla="*/ 81644 w 523125"/>
              <a:gd name="connsiteY29" fmla="*/ 353784 h 489375"/>
              <a:gd name="connsiteX30" fmla="*/ 89694 w 523125"/>
              <a:gd name="connsiteY30" fmla="*/ 343136 h 489375"/>
              <a:gd name="connsiteX31" fmla="*/ 89694 w 523125"/>
              <a:gd name="connsiteY31" fmla="*/ 340183 h 489375"/>
              <a:gd name="connsiteX32" fmla="*/ 80834 w 523125"/>
              <a:gd name="connsiteY32" fmla="*/ 331493 h 489375"/>
              <a:gd name="connsiteX33" fmla="*/ 79164 w 523125"/>
              <a:gd name="connsiteY33" fmla="*/ 331493 h 489375"/>
              <a:gd name="connsiteX34" fmla="*/ 43270 w 523125"/>
              <a:gd name="connsiteY34" fmla="*/ 318634 h 489375"/>
              <a:gd name="connsiteX35" fmla="*/ 41904 w 523125"/>
              <a:gd name="connsiteY35" fmla="*/ 305944 h 489375"/>
              <a:gd name="connsiteX36" fmla="*/ 80497 w 523125"/>
              <a:gd name="connsiteY36" fmla="*/ 282960 h 489375"/>
              <a:gd name="connsiteX37" fmla="*/ 89727 w 523125"/>
              <a:gd name="connsiteY37" fmla="*/ 273156 h 489375"/>
              <a:gd name="connsiteX38" fmla="*/ 89727 w 523125"/>
              <a:gd name="connsiteY38" fmla="*/ 271738 h 489375"/>
              <a:gd name="connsiteX39" fmla="*/ 80480 w 523125"/>
              <a:gd name="connsiteY39" fmla="*/ 261934 h 489375"/>
              <a:gd name="connsiteX40" fmla="*/ 48620 w 523125"/>
              <a:gd name="connsiteY40" fmla="*/ 234849 h 489375"/>
              <a:gd name="connsiteX41" fmla="*/ 48687 w 523125"/>
              <a:gd name="connsiteY41" fmla="*/ 234849 h 489375"/>
              <a:gd name="connsiteX42" fmla="*/ 48772 w 523125"/>
              <a:gd name="connsiteY42" fmla="*/ 234816 h 489375"/>
              <a:gd name="connsiteX43" fmla="*/ 48772 w 523125"/>
              <a:gd name="connsiteY43" fmla="*/ 234816 h 489375"/>
              <a:gd name="connsiteX44" fmla="*/ 48670 w 523125"/>
              <a:gd name="connsiteY44" fmla="*/ 234714 h 489375"/>
              <a:gd name="connsiteX45" fmla="*/ 101995 w 523125"/>
              <a:gd name="connsiteY45" fmla="*/ 210651 h 489375"/>
              <a:gd name="connsiteX46" fmla="*/ 172989 w 523125"/>
              <a:gd name="connsiteY46" fmla="*/ 210651 h 489375"/>
              <a:gd name="connsiteX47" fmla="*/ 175587 w 523125"/>
              <a:gd name="connsiteY47" fmla="*/ 210870 h 489375"/>
              <a:gd name="connsiteX48" fmla="*/ 206148 w 523125"/>
              <a:gd name="connsiteY48" fmla="*/ 198518 h 489375"/>
              <a:gd name="connsiteX49" fmla="*/ 222044 w 523125"/>
              <a:gd name="connsiteY49" fmla="*/ 142678 h 489375"/>
              <a:gd name="connsiteX50" fmla="*/ 244927 w 523125"/>
              <a:gd name="connsiteY50" fmla="*/ 57982 h 489375"/>
              <a:gd name="connsiteX51" fmla="*/ 302470 w 523125"/>
              <a:gd name="connsiteY51" fmla="*/ 49106 h 489375"/>
              <a:gd name="connsiteX52" fmla="*/ 308275 w 523125"/>
              <a:gd name="connsiteY52" fmla="*/ 112742 h 489375"/>
              <a:gd name="connsiteX53" fmla="*/ 346447 w 523125"/>
              <a:gd name="connsiteY53" fmla="*/ 319039 h 489375"/>
              <a:gd name="connsiteX54" fmla="*/ 328019 w 523125"/>
              <a:gd name="connsiteY54" fmla="*/ 422297 h 489375"/>
              <a:gd name="connsiteX55" fmla="*/ 490762 w 523125"/>
              <a:gd name="connsiteY55" fmla="*/ 246088 h 489375"/>
              <a:gd name="connsiteX56" fmla="*/ 402387 w 523125"/>
              <a:gd name="connsiteY56" fmla="*/ 246088 h 489375"/>
              <a:gd name="connsiteX57" fmla="*/ 380281 w 523125"/>
              <a:gd name="connsiteY57" fmla="*/ 223864 h 489375"/>
              <a:gd name="connsiteX58" fmla="*/ 402387 w 523125"/>
              <a:gd name="connsiteY58" fmla="*/ 201656 h 489375"/>
              <a:gd name="connsiteX59" fmla="*/ 490762 w 523125"/>
              <a:gd name="connsiteY59" fmla="*/ 201656 h 489375"/>
              <a:gd name="connsiteX60" fmla="*/ 512868 w 523125"/>
              <a:gd name="connsiteY60" fmla="*/ 223864 h 489375"/>
              <a:gd name="connsiteX61" fmla="*/ 490762 w 523125"/>
              <a:gd name="connsiteY61" fmla="*/ 246088 h 48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523125" h="489375">
                <a:moveTo>
                  <a:pt x="483168" y="169678"/>
                </a:moveTo>
                <a:lnTo>
                  <a:pt x="350125" y="169678"/>
                </a:lnTo>
                <a:cubicBezTo>
                  <a:pt x="343848" y="155115"/>
                  <a:pt x="343004" y="139809"/>
                  <a:pt x="347628" y="124740"/>
                </a:cubicBezTo>
                <a:cubicBezTo>
                  <a:pt x="355829" y="98044"/>
                  <a:pt x="371169" y="48398"/>
                  <a:pt x="326770" y="15879"/>
                </a:cubicBezTo>
                <a:cubicBezTo>
                  <a:pt x="312562" y="5468"/>
                  <a:pt x="295788" y="0"/>
                  <a:pt x="278221" y="0"/>
                </a:cubicBezTo>
                <a:cubicBezTo>
                  <a:pt x="252031" y="0"/>
                  <a:pt x="227225" y="12623"/>
                  <a:pt x="211767" y="33733"/>
                </a:cubicBezTo>
                <a:cubicBezTo>
                  <a:pt x="184700" y="70740"/>
                  <a:pt x="179975" y="102077"/>
                  <a:pt x="180937" y="143708"/>
                </a:cubicBezTo>
                <a:cubicBezTo>
                  <a:pt x="181359" y="161764"/>
                  <a:pt x="177950" y="168851"/>
                  <a:pt x="176887" y="169779"/>
                </a:cubicBezTo>
                <a:lnTo>
                  <a:pt x="102029" y="169881"/>
                </a:lnTo>
                <a:cubicBezTo>
                  <a:pt x="45599" y="169881"/>
                  <a:pt x="6129" y="201758"/>
                  <a:pt x="1488" y="251049"/>
                </a:cubicBezTo>
                <a:cubicBezTo>
                  <a:pt x="-1026" y="277611"/>
                  <a:pt x="-385" y="302366"/>
                  <a:pt x="3648" y="333686"/>
                </a:cubicBezTo>
                <a:cubicBezTo>
                  <a:pt x="8457" y="370744"/>
                  <a:pt x="14566" y="402688"/>
                  <a:pt x="20422" y="421149"/>
                </a:cubicBezTo>
                <a:cubicBezTo>
                  <a:pt x="32740" y="459945"/>
                  <a:pt x="69798" y="499365"/>
                  <a:pt x="116744" y="499365"/>
                </a:cubicBezTo>
                <a:lnTo>
                  <a:pt x="483050" y="498994"/>
                </a:lnTo>
                <a:cubicBezTo>
                  <a:pt x="496786" y="499044"/>
                  <a:pt x="509965" y="493644"/>
                  <a:pt x="519736" y="483874"/>
                </a:cubicBezTo>
                <a:cubicBezTo>
                  <a:pt x="529490" y="474120"/>
                  <a:pt x="534856" y="460941"/>
                  <a:pt x="534856" y="447154"/>
                </a:cubicBezTo>
                <a:lnTo>
                  <a:pt x="534856" y="219038"/>
                </a:lnTo>
                <a:cubicBezTo>
                  <a:pt x="534873" y="190384"/>
                  <a:pt x="511855" y="169678"/>
                  <a:pt x="483168" y="169678"/>
                </a:cubicBezTo>
                <a:close/>
                <a:moveTo>
                  <a:pt x="328019" y="422297"/>
                </a:moveTo>
                <a:cubicBezTo>
                  <a:pt x="321505" y="439476"/>
                  <a:pt x="305187" y="457886"/>
                  <a:pt x="291333" y="457886"/>
                </a:cubicBezTo>
                <a:lnTo>
                  <a:pt x="116710" y="457886"/>
                </a:lnTo>
                <a:cubicBezTo>
                  <a:pt x="104155" y="457886"/>
                  <a:pt x="92191" y="452334"/>
                  <a:pt x="82319" y="443998"/>
                </a:cubicBezTo>
                <a:cubicBezTo>
                  <a:pt x="82336" y="443998"/>
                  <a:pt x="82336" y="443998"/>
                  <a:pt x="82336" y="443998"/>
                </a:cubicBezTo>
                <a:cubicBezTo>
                  <a:pt x="60989" y="421757"/>
                  <a:pt x="84614" y="414180"/>
                  <a:pt x="96292" y="411666"/>
                </a:cubicBezTo>
                <a:cubicBezTo>
                  <a:pt x="99717" y="410923"/>
                  <a:pt x="102198" y="407919"/>
                  <a:pt x="102417" y="404460"/>
                </a:cubicBezTo>
                <a:lnTo>
                  <a:pt x="102502" y="402941"/>
                </a:lnTo>
                <a:cubicBezTo>
                  <a:pt x="102603" y="401186"/>
                  <a:pt x="102029" y="399516"/>
                  <a:pt x="100848" y="398267"/>
                </a:cubicBezTo>
                <a:cubicBezTo>
                  <a:pt x="99684" y="397001"/>
                  <a:pt x="98064" y="396208"/>
                  <a:pt x="96325" y="396158"/>
                </a:cubicBezTo>
                <a:cubicBezTo>
                  <a:pt x="65545" y="395111"/>
                  <a:pt x="49936" y="390741"/>
                  <a:pt x="51759" y="371773"/>
                </a:cubicBezTo>
                <a:cubicBezTo>
                  <a:pt x="56214" y="362543"/>
                  <a:pt x="71941" y="356619"/>
                  <a:pt x="81644" y="353784"/>
                </a:cubicBezTo>
                <a:cubicBezTo>
                  <a:pt x="86352" y="352367"/>
                  <a:pt x="89694" y="348047"/>
                  <a:pt x="89694" y="343136"/>
                </a:cubicBezTo>
                <a:lnTo>
                  <a:pt x="89694" y="340183"/>
                </a:lnTo>
                <a:cubicBezTo>
                  <a:pt x="89694" y="335391"/>
                  <a:pt x="85644" y="331493"/>
                  <a:pt x="80834" y="331493"/>
                </a:cubicBezTo>
                <a:lnTo>
                  <a:pt x="79164" y="331493"/>
                </a:lnTo>
                <a:cubicBezTo>
                  <a:pt x="55825" y="330801"/>
                  <a:pt x="46730" y="324304"/>
                  <a:pt x="43270" y="318634"/>
                </a:cubicBezTo>
                <a:cubicBezTo>
                  <a:pt x="41988" y="314381"/>
                  <a:pt x="39811" y="313268"/>
                  <a:pt x="41904" y="305944"/>
                </a:cubicBezTo>
                <a:cubicBezTo>
                  <a:pt x="45700" y="288023"/>
                  <a:pt x="67756" y="283804"/>
                  <a:pt x="80497" y="282960"/>
                </a:cubicBezTo>
                <a:cubicBezTo>
                  <a:pt x="85660" y="282606"/>
                  <a:pt x="89727" y="278336"/>
                  <a:pt x="89727" y="273156"/>
                </a:cubicBezTo>
                <a:lnTo>
                  <a:pt x="89727" y="271738"/>
                </a:lnTo>
                <a:cubicBezTo>
                  <a:pt x="89727" y="266574"/>
                  <a:pt x="85660" y="262288"/>
                  <a:pt x="80480" y="261934"/>
                </a:cubicBezTo>
                <a:cubicBezTo>
                  <a:pt x="40419" y="259183"/>
                  <a:pt x="48249" y="235913"/>
                  <a:pt x="48620" y="234849"/>
                </a:cubicBezTo>
                <a:lnTo>
                  <a:pt x="48687" y="234849"/>
                </a:lnTo>
                <a:cubicBezTo>
                  <a:pt x="48687" y="234849"/>
                  <a:pt x="48772" y="234849"/>
                  <a:pt x="48772" y="234816"/>
                </a:cubicBezTo>
                <a:lnTo>
                  <a:pt x="48772" y="234816"/>
                </a:lnTo>
                <a:lnTo>
                  <a:pt x="48670" y="234714"/>
                </a:lnTo>
                <a:cubicBezTo>
                  <a:pt x="61917" y="212844"/>
                  <a:pt x="91567" y="210651"/>
                  <a:pt x="101995" y="210651"/>
                </a:cubicBezTo>
                <a:lnTo>
                  <a:pt x="172989" y="210651"/>
                </a:lnTo>
                <a:cubicBezTo>
                  <a:pt x="173343" y="210651"/>
                  <a:pt x="175250" y="210870"/>
                  <a:pt x="175587" y="210870"/>
                </a:cubicBezTo>
                <a:cubicBezTo>
                  <a:pt x="187619" y="210870"/>
                  <a:pt x="198166" y="206685"/>
                  <a:pt x="206148" y="198518"/>
                </a:cubicBezTo>
                <a:cubicBezTo>
                  <a:pt x="217454" y="186941"/>
                  <a:pt x="222652" y="168683"/>
                  <a:pt x="222044" y="142678"/>
                </a:cubicBezTo>
                <a:cubicBezTo>
                  <a:pt x="221200" y="107629"/>
                  <a:pt x="224407" y="86029"/>
                  <a:pt x="244927" y="57982"/>
                </a:cubicBezTo>
                <a:cubicBezTo>
                  <a:pt x="257971" y="40213"/>
                  <a:pt x="284617" y="36045"/>
                  <a:pt x="302470" y="49106"/>
                </a:cubicBezTo>
                <a:cubicBezTo>
                  <a:pt x="316207" y="59181"/>
                  <a:pt x="313540" y="70200"/>
                  <a:pt x="308275" y="112742"/>
                </a:cubicBezTo>
                <a:cubicBezTo>
                  <a:pt x="297897" y="197134"/>
                  <a:pt x="338380" y="237482"/>
                  <a:pt x="346447" y="319039"/>
                </a:cubicBezTo>
                <a:cubicBezTo>
                  <a:pt x="350379" y="358779"/>
                  <a:pt x="336895" y="398554"/>
                  <a:pt x="328019" y="422297"/>
                </a:cubicBezTo>
                <a:close/>
                <a:moveTo>
                  <a:pt x="490762" y="246088"/>
                </a:moveTo>
                <a:lnTo>
                  <a:pt x="402387" y="246088"/>
                </a:lnTo>
                <a:cubicBezTo>
                  <a:pt x="390136" y="246088"/>
                  <a:pt x="380281" y="236081"/>
                  <a:pt x="380281" y="223864"/>
                </a:cubicBezTo>
                <a:cubicBezTo>
                  <a:pt x="380281" y="211629"/>
                  <a:pt x="390170" y="201656"/>
                  <a:pt x="402387" y="201656"/>
                </a:cubicBezTo>
                <a:lnTo>
                  <a:pt x="490762" y="201656"/>
                </a:lnTo>
                <a:cubicBezTo>
                  <a:pt x="502996" y="201656"/>
                  <a:pt x="512868" y="211646"/>
                  <a:pt x="512868" y="223864"/>
                </a:cubicBezTo>
                <a:cubicBezTo>
                  <a:pt x="512885" y="236081"/>
                  <a:pt x="502996" y="246088"/>
                  <a:pt x="490762" y="246088"/>
                </a:cubicBezTo>
                <a:close/>
              </a:path>
            </a:pathLst>
          </a:custGeom>
          <a:solidFill>
            <a:schemeClr val="bg1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6" name="íṩļíḋe">
            <a:extLst>
              <a:ext uri="{FF2B5EF4-FFF2-40B4-BE49-F238E27FC236}">
                <a16:creationId xmlns:a16="http://schemas.microsoft.com/office/drawing/2014/main" id="{2A03C8E2-9C43-4639-A8D8-067CBAAE5E1D}"/>
              </a:ext>
            </a:extLst>
          </p:cNvPr>
          <p:cNvGrpSpPr/>
          <p:nvPr/>
        </p:nvGrpSpPr>
        <p:grpSpPr>
          <a:xfrm>
            <a:off x="8523100" y="4044732"/>
            <a:ext cx="1828978" cy="1247349"/>
            <a:chOff x="913897" y="4286277"/>
            <a:chExt cx="1828978" cy="1247349"/>
          </a:xfrm>
        </p:grpSpPr>
        <p:sp>
          <p:nvSpPr>
            <p:cNvPr id="27" name="iṣḻíďé">
              <a:extLst>
                <a:ext uri="{FF2B5EF4-FFF2-40B4-BE49-F238E27FC236}">
                  <a16:creationId xmlns:a16="http://schemas.microsoft.com/office/drawing/2014/main" id="{2614B560-937A-438D-A1C1-DA8DBB655CDE}"/>
                </a:ext>
              </a:extLst>
            </p:cNvPr>
            <p:cNvSpPr txBox="1"/>
            <p:nvPr/>
          </p:nvSpPr>
          <p:spPr>
            <a:xfrm>
              <a:off x="913897" y="4733040"/>
              <a:ext cx="1828978" cy="800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任何修改迅速完成</a:t>
              </a:r>
              <a:endParaRPr lang="en-US" altLang="zh-CN" sz="1400" dirty="0"/>
            </a:p>
          </p:txBody>
        </p:sp>
        <p:sp>
          <p:nvSpPr>
            <p:cNvPr id="28" name="iṥlíḋê">
              <a:extLst>
                <a:ext uri="{FF2B5EF4-FFF2-40B4-BE49-F238E27FC236}">
                  <a16:creationId xmlns:a16="http://schemas.microsoft.com/office/drawing/2014/main" id="{F6E3E1BE-71F7-4E65-AF43-811F62710382}"/>
                </a:ext>
              </a:extLst>
            </p:cNvPr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600" b="1" dirty="0"/>
                <a:t>修订快捷</a:t>
              </a:r>
            </a:p>
          </p:txBody>
        </p:sp>
      </p:grpSp>
      <p:grpSp>
        <p:nvGrpSpPr>
          <p:cNvPr id="29" name="íṩļíḋe">
            <a:extLst>
              <a:ext uri="{FF2B5EF4-FFF2-40B4-BE49-F238E27FC236}">
                <a16:creationId xmlns:a16="http://schemas.microsoft.com/office/drawing/2014/main" id="{AA453DE2-7A5B-42D1-9F4D-8E60AD23BE5D}"/>
              </a:ext>
            </a:extLst>
          </p:cNvPr>
          <p:cNvGrpSpPr/>
          <p:nvPr/>
        </p:nvGrpSpPr>
        <p:grpSpPr>
          <a:xfrm>
            <a:off x="1839924" y="1510631"/>
            <a:ext cx="1828978" cy="1133335"/>
            <a:chOff x="913897" y="4286277"/>
            <a:chExt cx="1828978" cy="1133335"/>
          </a:xfrm>
        </p:grpSpPr>
        <p:sp>
          <p:nvSpPr>
            <p:cNvPr id="30" name="iṣḻíďé">
              <a:extLst>
                <a:ext uri="{FF2B5EF4-FFF2-40B4-BE49-F238E27FC236}">
                  <a16:creationId xmlns:a16="http://schemas.microsoft.com/office/drawing/2014/main" id="{E551BAE3-4859-46CE-81B5-169040C5C030}"/>
                </a:ext>
              </a:extLst>
            </p:cNvPr>
            <p:cNvSpPr txBox="1"/>
            <p:nvPr/>
          </p:nvSpPr>
          <p:spPr>
            <a:xfrm>
              <a:off x="913897" y="4733039"/>
              <a:ext cx="1828978" cy="68657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体系完整、格式规范</a:t>
              </a:r>
              <a:endParaRPr lang="en-US" altLang="zh-CN" sz="1400" dirty="0"/>
            </a:p>
          </p:txBody>
        </p:sp>
        <p:sp>
          <p:nvSpPr>
            <p:cNvPr id="31" name="iṥlíḋê">
              <a:extLst>
                <a:ext uri="{FF2B5EF4-FFF2-40B4-BE49-F238E27FC236}">
                  <a16:creationId xmlns:a16="http://schemas.microsoft.com/office/drawing/2014/main" id="{838B6F52-DBDB-4062-B5A1-FB40DF97A888}"/>
                </a:ext>
              </a:extLst>
            </p:cNvPr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600" b="1" dirty="0"/>
                <a:t>规范完整</a:t>
              </a:r>
            </a:p>
          </p:txBody>
        </p:sp>
      </p:grpSp>
      <p:grpSp>
        <p:nvGrpSpPr>
          <p:cNvPr id="32" name="íṩļíḋe">
            <a:extLst>
              <a:ext uri="{FF2B5EF4-FFF2-40B4-BE49-F238E27FC236}">
                <a16:creationId xmlns:a16="http://schemas.microsoft.com/office/drawing/2014/main" id="{7B781285-4047-4B4D-B0C7-C2DAB8A23154}"/>
              </a:ext>
            </a:extLst>
          </p:cNvPr>
          <p:cNvGrpSpPr/>
          <p:nvPr/>
        </p:nvGrpSpPr>
        <p:grpSpPr>
          <a:xfrm>
            <a:off x="8523100" y="1510631"/>
            <a:ext cx="1828978" cy="1247349"/>
            <a:chOff x="913897" y="4286277"/>
            <a:chExt cx="1828978" cy="1247349"/>
          </a:xfrm>
        </p:grpSpPr>
        <p:sp>
          <p:nvSpPr>
            <p:cNvPr id="33" name="iṣḻíďé">
              <a:extLst>
                <a:ext uri="{FF2B5EF4-FFF2-40B4-BE49-F238E27FC236}">
                  <a16:creationId xmlns:a16="http://schemas.microsoft.com/office/drawing/2014/main" id="{78C8B7D7-CAE8-4FEF-8592-62F95F9AFC58}"/>
                </a:ext>
              </a:extLst>
            </p:cNvPr>
            <p:cNvSpPr txBox="1"/>
            <p:nvPr/>
          </p:nvSpPr>
          <p:spPr>
            <a:xfrm>
              <a:off x="913897" y="4733040"/>
              <a:ext cx="1828978" cy="800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使用范围广</a:t>
              </a:r>
              <a:endParaRPr lang="en-US" altLang="zh-CN" sz="1400" dirty="0"/>
            </a:p>
          </p:txBody>
        </p:sp>
        <p:sp>
          <p:nvSpPr>
            <p:cNvPr id="34" name="iṥlíḋê">
              <a:extLst>
                <a:ext uri="{FF2B5EF4-FFF2-40B4-BE49-F238E27FC236}">
                  <a16:creationId xmlns:a16="http://schemas.microsoft.com/office/drawing/2014/main" id="{A79002A6-727A-4016-8723-2D24B1CEABCF}"/>
                </a:ext>
              </a:extLst>
            </p:cNvPr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600" b="1" dirty="0"/>
                <a:t>复用性强</a:t>
              </a:r>
            </a:p>
          </p:txBody>
        </p:sp>
      </p:grpSp>
      <p:grpSp>
        <p:nvGrpSpPr>
          <p:cNvPr id="35" name="íṩļíḋe">
            <a:extLst>
              <a:ext uri="{FF2B5EF4-FFF2-40B4-BE49-F238E27FC236}">
                <a16:creationId xmlns:a16="http://schemas.microsoft.com/office/drawing/2014/main" id="{D77989EA-BF8C-4F73-A9E1-D57899EA45F5}"/>
              </a:ext>
            </a:extLst>
          </p:cNvPr>
          <p:cNvGrpSpPr/>
          <p:nvPr/>
        </p:nvGrpSpPr>
        <p:grpSpPr>
          <a:xfrm>
            <a:off x="1839924" y="4044732"/>
            <a:ext cx="1828978" cy="1209647"/>
            <a:chOff x="913897" y="4286277"/>
            <a:chExt cx="1828978" cy="1209647"/>
          </a:xfrm>
        </p:grpSpPr>
        <p:sp>
          <p:nvSpPr>
            <p:cNvPr id="36" name="iṣḻíďé">
              <a:extLst>
                <a:ext uri="{FF2B5EF4-FFF2-40B4-BE49-F238E27FC236}">
                  <a16:creationId xmlns:a16="http://schemas.microsoft.com/office/drawing/2014/main" id="{C87F0AE4-C6B5-4C03-97C1-E63B4F68900D}"/>
                </a:ext>
              </a:extLst>
            </p:cNvPr>
            <p:cNvSpPr txBox="1"/>
            <p:nvPr/>
          </p:nvSpPr>
          <p:spPr>
            <a:xfrm>
              <a:off x="913897" y="4733039"/>
              <a:ext cx="1828978" cy="7628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编号、引用准确无误</a:t>
              </a:r>
              <a:endParaRPr lang="en-US" altLang="zh-CN" sz="1400" dirty="0"/>
            </a:p>
          </p:txBody>
        </p:sp>
        <p:sp>
          <p:nvSpPr>
            <p:cNvPr id="37" name="iṥlíḋê">
              <a:extLst>
                <a:ext uri="{FF2B5EF4-FFF2-40B4-BE49-F238E27FC236}">
                  <a16:creationId xmlns:a16="http://schemas.microsoft.com/office/drawing/2014/main" id="{88A1454F-C462-47D6-A75A-BDED2050EBF5}"/>
                </a:ext>
              </a:extLst>
            </p:cNvPr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600" b="1" dirty="0"/>
                <a:t>格式准确</a:t>
              </a:r>
            </a:p>
          </p:txBody>
        </p:sp>
      </p:grpSp>
      <p:sp>
        <p:nvSpPr>
          <p:cNvPr id="39" name="Freeform 136">
            <a:extLst>
              <a:ext uri="{FF2B5EF4-FFF2-40B4-BE49-F238E27FC236}">
                <a16:creationId xmlns:a16="http://schemas.microsoft.com/office/drawing/2014/main" id="{97FF706E-08E8-4D6B-A798-2DFE6D195F96}"/>
              </a:ext>
            </a:extLst>
          </p:cNvPr>
          <p:cNvSpPr>
            <a:spLocks/>
          </p:cNvSpPr>
          <p:nvPr/>
        </p:nvSpPr>
        <p:spPr bwMode="auto">
          <a:xfrm>
            <a:off x="5008532" y="2488308"/>
            <a:ext cx="2174936" cy="1881385"/>
          </a:xfrm>
          <a:custGeom>
            <a:avLst/>
            <a:gdLst>
              <a:gd name="T0" fmla="*/ 132 w 132"/>
              <a:gd name="T1" fmla="*/ 6 h 113"/>
              <a:gd name="T2" fmla="*/ 98 w 132"/>
              <a:gd name="T3" fmla="*/ 6 h 113"/>
              <a:gd name="T4" fmla="*/ 79 w 132"/>
              <a:gd name="T5" fmla="*/ 25 h 113"/>
              <a:gd name="T6" fmla="*/ 73 w 132"/>
              <a:gd name="T7" fmla="*/ 12 h 113"/>
              <a:gd name="T8" fmla="*/ 83 w 132"/>
              <a:gd name="T9" fmla="*/ 8 h 113"/>
              <a:gd name="T10" fmla="*/ 57 w 132"/>
              <a:gd name="T11" fmla="*/ 8 h 113"/>
              <a:gd name="T12" fmla="*/ 53 w 132"/>
              <a:gd name="T13" fmla="*/ 25 h 113"/>
              <a:gd name="T14" fmla="*/ 34 w 132"/>
              <a:gd name="T15" fmla="*/ 6 h 113"/>
              <a:gd name="T16" fmla="*/ 0 w 132"/>
              <a:gd name="T17" fmla="*/ 6 h 113"/>
              <a:gd name="T18" fmla="*/ 24 w 132"/>
              <a:gd name="T19" fmla="*/ 16 h 113"/>
              <a:gd name="T20" fmla="*/ 27 w 132"/>
              <a:gd name="T21" fmla="*/ 22 h 113"/>
              <a:gd name="T22" fmla="*/ 9 w 132"/>
              <a:gd name="T23" fmla="*/ 22 h 113"/>
              <a:gd name="T24" fmla="*/ 31 w 132"/>
              <a:gd name="T25" fmla="*/ 32 h 113"/>
              <a:gd name="T26" fmla="*/ 34 w 132"/>
              <a:gd name="T27" fmla="*/ 38 h 113"/>
              <a:gd name="T28" fmla="*/ 20 w 132"/>
              <a:gd name="T29" fmla="*/ 39 h 113"/>
              <a:gd name="T30" fmla="*/ 38 w 132"/>
              <a:gd name="T31" fmla="*/ 48 h 113"/>
              <a:gd name="T32" fmla="*/ 41 w 132"/>
              <a:gd name="T33" fmla="*/ 54 h 113"/>
              <a:gd name="T34" fmla="*/ 30 w 132"/>
              <a:gd name="T35" fmla="*/ 54 h 113"/>
              <a:gd name="T36" fmla="*/ 45 w 132"/>
              <a:gd name="T37" fmla="*/ 63 h 113"/>
              <a:gd name="T38" fmla="*/ 47 w 132"/>
              <a:gd name="T39" fmla="*/ 69 h 113"/>
              <a:gd name="T40" fmla="*/ 39 w 132"/>
              <a:gd name="T41" fmla="*/ 69 h 113"/>
              <a:gd name="T42" fmla="*/ 51 w 132"/>
              <a:gd name="T43" fmla="*/ 78 h 113"/>
              <a:gd name="T44" fmla="*/ 51 w 132"/>
              <a:gd name="T45" fmla="*/ 89 h 113"/>
              <a:gd name="T46" fmla="*/ 66 w 132"/>
              <a:gd name="T47" fmla="*/ 113 h 113"/>
              <a:gd name="T48" fmla="*/ 81 w 132"/>
              <a:gd name="T49" fmla="*/ 89 h 113"/>
              <a:gd name="T50" fmla="*/ 81 w 132"/>
              <a:gd name="T51" fmla="*/ 78 h 113"/>
              <a:gd name="T52" fmla="*/ 92 w 132"/>
              <a:gd name="T53" fmla="*/ 69 h 113"/>
              <a:gd name="T54" fmla="*/ 85 w 132"/>
              <a:gd name="T55" fmla="*/ 69 h 113"/>
              <a:gd name="T56" fmla="*/ 87 w 132"/>
              <a:gd name="T57" fmla="*/ 63 h 113"/>
              <a:gd name="T58" fmla="*/ 102 w 132"/>
              <a:gd name="T59" fmla="*/ 54 h 113"/>
              <a:gd name="T60" fmla="*/ 91 w 132"/>
              <a:gd name="T61" fmla="*/ 54 h 113"/>
              <a:gd name="T62" fmla="*/ 93 w 132"/>
              <a:gd name="T63" fmla="*/ 48 h 113"/>
              <a:gd name="T64" fmla="*/ 111 w 132"/>
              <a:gd name="T65" fmla="*/ 39 h 113"/>
              <a:gd name="T66" fmla="*/ 97 w 132"/>
              <a:gd name="T67" fmla="*/ 38 h 113"/>
              <a:gd name="T68" fmla="*/ 100 w 132"/>
              <a:gd name="T69" fmla="*/ 32 h 113"/>
              <a:gd name="T70" fmla="*/ 123 w 132"/>
              <a:gd name="T71" fmla="*/ 22 h 113"/>
              <a:gd name="T72" fmla="*/ 105 w 132"/>
              <a:gd name="T73" fmla="*/ 22 h 113"/>
              <a:gd name="T74" fmla="*/ 107 w 132"/>
              <a:gd name="T75" fmla="*/ 16 h 113"/>
              <a:gd name="T76" fmla="*/ 132 w 132"/>
              <a:gd name="T77" fmla="*/ 6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2" h="113">
                <a:moveTo>
                  <a:pt x="132" y="6"/>
                </a:moveTo>
                <a:cubicBezTo>
                  <a:pt x="98" y="6"/>
                  <a:pt x="98" y="6"/>
                  <a:pt x="98" y="6"/>
                </a:cubicBezTo>
                <a:cubicBezTo>
                  <a:pt x="88" y="6"/>
                  <a:pt x="83" y="16"/>
                  <a:pt x="79" y="25"/>
                </a:cubicBezTo>
                <a:cubicBezTo>
                  <a:pt x="73" y="12"/>
                  <a:pt x="73" y="12"/>
                  <a:pt x="73" y="12"/>
                </a:cubicBezTo>
                <a:cubicBezTo>
                  <a:pt x="83" y="8"/>
                  <a:pt x="83" y="8"/>
                  <a:pt x="83" y="8"/>
                </a:cubicBezTo>
                <a:cubicBezTo>
                  <a:pt x="77" y="3"/>
                  <a:pt x="59" y="0"/>
                  <a:pt x="57" y="8"/>
                </a:cubicBezTo>
                <a:cubicBezTo>
                  <a:pt x="53" y="25"/>
                  <a:pt x="53" y="25"/>
                  <a:pt x="53" y="25"/>
                </a:cubicBezTo>
                <a:cubicBezTo>
                  <a:pt x="50" y="17"/>
                  <a:pt x="45" y="6"/>
                  <a:pt x="34" y="6"/>
                </a:cubicBezTo>
                <a:cubicBezTo>
                  <a:pt x="0" y="6"/>
                  <a:pt x="0" y="6"/>
                  <a:pt x="0" y="6"/>
                </a:cubicBezTo>
                <a:cubicBezTo>
                  <a:pt x="4" y="14"/>
                  <a:pt x="8" y="17"/>
                  <a:pt x="24" y="16"/>
                </a:cubicBezTo>
                <a:cubicBezTo>
                  <a:pt x="27" y="22"/>
                  <a:pt x="27" y="22"/>
                  <a:pt x="27" y="22"/>
                </a:cubicBezTo>
                <a:cubicBezTo>
                  <a:pt x="9" y="22"/>
                  <a:pt x="9" y="22"/>
                  <a:pt x="9" y="22"/>
                </a:cubicBezTo>
                <a:cubicBezTo>
                  <a:pt x="14" y="32"/>
                  <a:pt x="17" y="32"/>
                  <a:pt x="31" y="32"/>
                </a:cubicBezTo>
                <a:cubicBezTo>
                  <a:pt x="34" y="38"/>
                  <a:pt x="34" y="38"/>
                  <a:pt x="34" y="38"/>
                </a:cubicBezTo>
                <a:cubicBezTo>
                  <a:pt x="20" y="39"/>
                  <a:pt x="20" y="39"/>
                  <a:pt x="20" y="39"/>
                </a:cubicBezTo>
                <a:cubicBezTo>
                  <a:pt x="23" y="45"/>
                  <a:pt x="27" y="48"/>
                  <a:pt x="38" y="48"/>
                </a:cubicBezTo>
                <a:cubicBezTo>
                  <a:pt x="41" y="54"/>
                  <a:pt x="41" y="54"/>
                  <a:pt x="4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4" y="61"/>
                  <a:pt x="36" y="64"/>
                  <a:pt x="45" y="63"/>
                </a:cubicBezTo>
                <a:cubicBezTo>
                  <a:pt x="47" y="69"/>
                  <a:pt x="47" y="69"/>
                  <a:pt x="47" y="69"/>
                </a:cubicBezTo>
                <a:cubicBezTo>
                  <a:pt x="39" y="69"/>
                  <a:pt x="39" y="69"/>
                  <a:pt x="39" y="69"/>
                </a:cubicBezTo>
                <a:cubicBezTo>
                  <a:pt x="43" y="77"/>
                  <a:pt x="46" y="77"/>
                  <a:pt x="51" y="78"/>
                </a:cubicBezTo>
                <a:cubicBezTo>
                  <a:pt x="55" y="78"/>
                  <a:pt x="56" y="86"/>
                  <a:pt x="51" y="89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76" y="86"/>
                  <a:pt x="76" y="78"/>
                  <a:pt x="81" y="78"/>
                </a:cubicBezTo>
                <a:cubicBezTo>
                  <a:pt x="85" y="77"/>
                  <a:pt x="89" y="77"/>
                  <a:pt x="92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7" y="63"/>
                  <a:pt x="87" y="63"/>
                  <a:pt x="87" y="63"/>
                </a:cubicBezTo>
                <a:cubicBezTo>
                  <a:pt x="96" y="64"/>
                  <a:pt x="98" y="60"/>
                  <a:pt x="102" y="54"/>
                </a:cubicBezTo>
                <a:cubicBezTo>
                  <a:pt x="91" y="54"/>
                  <a:pt x="91" y="54"/>
                  <a:pt x="91" y="54"/>
                </a:cubicBezTo>
                <a:cubicBezTo>
                  <a:pt x="93" y="48"/>
                  <a:pt x="93" y="48"/>
                  <a:pt x="93" y="48"/>
                </a:cubicBezTo>
                <a:cubicBezTo>
                  <a:pt x="105" y="48"/>
                  <a:pt x="108" y="45"/>
                  <a:pt x="111" y="39"/>
                </a:cubicBezTo>
                <a:cubicBezTo>
                  <a:pt x="97" y="38"/>
                  <a:pt x="97" y="38"/>
                  <a:pt x="97" y="38"/>
                </a:cubicBezTo>
                <a:cubicBezTo>
                  <a:pt x="100" y="32"/>
                  <a:pt x="100" y="32"/>
                  <a:pt x="100" y="32"/>
                </a:cubicBezTo>
                <a:cubicBezTo>
                  <a:pt x="115" y="32"/>
                  <a:pt x="118" y="32"/>
                  <a:pt x="123" y="22"/>
                </a:cubicBezTo>
                <a:cubicBezTo>
                  <a:pt x="105" y="22"/>
                  <a:pt x="105" y="22"/>
                  <a:pt x="105" y="22"/>
                </a:cubicBezTo>
                <a:cubicBezTo>
                  <a:pt x="107" y="16"/>
                  <a:pt x="107" y="16"/>
                  <a:pt x="107" y="16"/>
                </a:cubicBezTo>
                <a:cubicBezTo>
                  <a:pt x="123" y="17"/>
                  <a:pt x="128" y="14"/>
                  <a:pt x="132" y="6"/>
                </a:cubicBezTo>
              </a:path>
            </a:pathLst>
          </a:custGeom>
          <a:solidFill>
            <a:srgbClr val="A6A6A6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C1100A19-B15E-4B61-B49F-E427B77FA304}"/>
              </a:ext>
            </a:extLst>
          </p:cNvPr>
          <p:cNvSpPr/>
          <p:nvPr/>
        </p:nvSpPr>
        <p:spPr>
          <a:xfrm>
            <a:off x="4250201" y="1840310"/>
            <a:ext cx="853610" cy="853610"/>
          </a:xfrm>
          <a:prstGeom prst="ellipse">
            <a:avLst/>
          </a:prstGeom>
          <a:noFill/>
          <a:ln w="38100">
            <a:solidFill>
              <a:srgbClr val="FFFFFF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A7D1A908-4310-4551-8348-17F0EAA57F39}"/>
              </a:ext>
            </a:extLst>
          </p:cNvPr>
          <p:cNvSpPr/>
          <p:nvPr/>
        </p:nvSpPr>
        <p:spPr>
          <a:xfrm>
            <a:off x="7091552" y="1837340"/>
            <a:ext cx="853610" cy="853610"/>
          </a:xfrm>
          <a:prstGeom prst="ellipse">
            <a:avLst/>
          </a:prstGeom>
          <a:noFill/>
          <a:ln w="38100">
            <a:solidFill>
              <a:srgbClr val="FFFFFF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25C45DDA-A8C9-472D-829C-A4C0D3AA6542}"/>
              </a:ext>
            </a:extLst>
          </p:cNvPr>
          <p:cNvSpPr/>
          <p:nvPr/>
        </p:nvSpPr>
        <p:spPr>
          <a:xfrm>
            <a:off x="4246839" y="4164081"/>
            <a:ext cx="853610" cy="853610"/>
          </a:xfrm>
          <a:prstGeom prst="ellipse">
            <a:avLst/>
          </a:prstGeom>
          <a:noFill/>
          <a:ln w="38100">
            <a:solidFill>
              <a:srgbClr val="FFFFFF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5AF079C8-331D-4DC8-9DB5-2C5472138286}"/>
              </a:ext>
            </a:extLst>
          </p:cNvPr>
          <p:cNvSpPr/>
          <p:nvPr/>
        </p:nvSpPr>
        <p:spPr>
          <a:xfrm>
            <a:off x="7091552" y="4167049"/>
            <a:ext cx="853610" cy="853610"/>
          </a:xfrm>
          <a:prstGeom prst="ellipse">
            <a:avLst/>
          </a:prstGeom>
          <a:noFill/>
          <a:ln w="38100">
            <a:solidFill>
              <a:srgbClr val="FFFFFF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546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B4098D6-DCCE-476B-906C-75FD0CA66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13DBD51-8EBC-4EFF-9432-8CAFA7BF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02 </a:t>
            </a:r>
            <a:r>
              <a:rPr lang="zh-CN" altLang="en-US" dirty="0"/>
              <a:t>论文制作要点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0A076B-F384-4921-8CAC-550FD9C24B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样式体系的制作</a:t>
            </a:r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7C7D79A0-2B03-4DED-B0D5-105C512F942B}"/>
              </a:ext>
            </a:extLst>
          </p:cNvPr>
          <p:cNvCxnSpPr>
            <a:stCxn id="109" idx="2"/>
            <a:endCxn id="71" idx="6"/>
          </p:cNvCxnSpPr>
          <p:nvPr/>
        </p:nvCxnSpPr>
        <p:spPr>
          <a:xfrm>
            <a:off x="1909487" y="3161049"/>
            <a:ext cx="8373026" cy="0"/>
          </a:xfrm>
          <a:prstGeom prst="line">
            <a:avLst/>
          </a:prstGeom>
          <a:ln w="28575" cap="rnd">
            <a:solidFill>
              <a:srgbClr val="003F88">
                <a:alpha val="10196"/>
              </a:srgb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îşľîḍe">
            <a:extLst>
              <a:ext uri="{FF2B5EF4-FFF2-40B4-BE49-F238E27FC236}">
                <a16:creationId xmlns:a16="http://schemas.microsoft.com/office/drawing/2014/main" id="{2DCCDA0C-56F4-4843-AFF7-3BCE70D0C7E3}"/>
              </a:ext>
            </a:extLst>
          </p:cNvPr>
          <p:cNvSpPr/>
          <p:nvPr/>
        </p:nvSpPr>
        <p:spPr bwMode="auto">
          <a:xfrm>
            <a:off x="1520566" y="1726415"/>
            <a:ext cx="849842" cy="942956"/>
          </a:xfrm>
          <a:custGeom>
            <a:avLst/>
            <a:gdLst>
              <a:gd name="T0" fmla="*/ 668 w 1369"/>
              <a:gd name="T1" fmla="*/ 0 h 1519"/>
              <a:gd name="T2" fmla="*/ 702 w 1369"/>
              <a:gd name="T3" fmla="*/ 0 h 1519"/>
              <a:gd name="T4" fmla="*/ 736 w 1369"/>
              <a:gd name="T5" fmla="*/ 7 h 1519"/>
              <a:gd name="T6" fmla="*/ 768 w 1369"/>
              <a:gd name="T7" fmla="*/ 21 h 1519"/>
              <a:gd name="T8" fmla="*/ 1284 w 1369"/>
              <a:gd name="T9" fmla="*/ 318 h 1519"/>
              <a:gd name="T10" fmla="*/ 1313 w 1369"/>
              <a:gd name="T11" fmla="*/ 339 h 1519"/>
              <a:gd name="T12" fmla="*/ 1337 w 1369"/>
              <a:gd name="T13" fmla="*/ 364 h 1519"/>
              <a:gd name="T14" fmla="*/ 1354 w 1369"/>
              <a:gd name="T15" fmla="*/ 395 h 1519"/>
              <a:gd name="T16" fmla="*/ 1364 w 1369"/>
              <a:gd name="T17" fmla="*/ 429 h 1519"/>
              <a:gd name="T18" fmla="*/ 1369 w 1369"/>
              <a:gd name="T19" fmla="*/ 465 h 1519"/>
              <a:gd name="T20" fmla="*/ 1369 w 1369"/>
              <a:gd name="T21" fmla="*/ 1054 h 1519"/>
              <a:gd name="T22" fmla="*/ 1364 w 1369"/>
              <a:gd name="T23" fmla="*/ 1090 h 1519"/>
              <a:gd name="T24" fmla="*/ 1354 w 1369"/>
              <a:gd name="T25" fmla="*/ 1124 h 1519"/>
              <a:gd name="T26" fmla="*/ 1337 w 1369"/>
              <a:gd name="T27" fmla="*/ 1154 h 1519"/>
              <a:gd name="T28" fmla="*/ 1313 w 1369"/>
              <a:gd name="T29" fmla="*/ 1181 h 1519"/>
              <a:gd name="T30" fmla="*/ 1284 w 1369"/>
              <a:gd name="T31" fmla="*/ 1201 h 1519"/>
              <a:gd name="T32" fmla="*/ 768 w 1369"/>
              <a:gd name="T33" fmla="*/ 1497 h 1519"/>
              <a:gd name="T34" fmla="*/ 736 w 1369"/>
              <a:gd name="T35" fmla="*/ 1512 h 1519"/>
              <a:gd name="T36" fmla="*/ 702 w 1369"/>
              <a:gd name="T37" fmla="*/ 1519 h 1519"/>
              <a:gd name="T38" fmla="*/ 668 w 1369"/>
              <a:gd name="T39" fmla="*/ 1519 h 1519"/>
              <a:gd name="T40" fmla="*/ 632 w 1369"/>
              <a:gd name="T41" fmla="*/ 1512 h 1519"/>
              <a:gd name="T42" fmla="*/ 599 w 1369"/>
              <a:gd name="T43" fmla="*/ 1497 h 1519"/>
              <a:gd name="T44" fmla="*/ 85 w 1369"/>
              <a:gd name="T45" fmla="*/ 1201 h 1519"/>
              <a:gd name="T46" fmla="*/ 56 w 1369"/>
              <a:gd name="T47" fmla="*/ 1181 h 1519"/>
              <a:gd name="T48" fmla="*/ 32 w 1369"/>
              <a:gd name="T49" fmla="*/ 1154 h 1519"/>
              <a:gd name="T50" fmla="*/ 15 w 1369"/>
              <a:gd name="T51" fmla="*/ 1124 h 1519"/>
              <a:gd name="T52" fmla="*/ 3 w 1369"/>
              <a:gd name="T53" fmla="*/ 1090 h 1519"/>
              <a:gd name="T54" fmla="*/ 0 w 1369"/>
              <a:gd name="T55" fmla="*/ 1054 h 1519"/>
              <a:gd name="T56" fmla="*/ 0 w 1369"/>
              <a:gd name="T57" fmla="*/ 465 h 1519"/>
              <a:gd name="T58" fmla="*/ 3 w 1369"/>
              <a:gd name="T59" fmla="*/ 429 h 1519"/>
              <a:gd name="T60" fmla="*/ 15 w 1369"/>
              <a:gd name="T61" fmla="*/ 395 h 1519"/>
              <a:gd name="T62" fmla="*/ 32 w 1369"/>
              <a:gd name="T63" fmla="*/ 364 h 1519"/>
              <a:gd name="T64" fmla="*/ 56 w 1369"/>
              <a:gd name="T65" fmla="*/ 339 h 1519"/>
              <a:gd name="T66" fmla="*/ 85 w 1369"/>
              <a:gd name="T67" fmla="*/ 318 h 1519"/>
              <a:gd name="T68" fmla="*/ 599 w 1369"/>
              <a:gd name="T69" fmla="*/ 21 h 1519"/>
              <a:gd name="T70" fmla="*/ 632 w 1369"/>
              <a:gd name="T71" fmla="*/ 7 h 1519"/>
              <a:gd name="T72" fmla="*/ 668 w 1369"/>
              <a:gd name="T73" fmla="*/ 0 h 1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69" h="1519">
                <a:moveTo>
                  <a:pt x="668" y="0"/>
                </a:moveTo>
                <a:lnTo>
                  <a:pt x="702" y="0"/>
                </a:lnTo>
                <a:lnTo>
                  <a:pt x="736" y="7"/>
                </a:lnTo>
                <a:lnTo>
                  <a:pt x="768" y="21"/>
                </a:lnTo>
                <a:lnTo>
                  <a:pt x="1284" y="318"/>
                </a:lnTo>
                <a:lnTo>
                  <a:pt x="1313" y="339"/>
                </a:lnTo>
                <a:lnTo>
                  <a:pt x="1337" y="364"/>
                </a:lnTo>
                <a:lnTo>
                  <a:pt x="1354" y="395"/>
                </a:lnTo>
                <a:lnTo>
                  <a:pt x="1364" y="429"/>
                </a:lnTo>
                <a:lnTo>
                  <a:pt x="1369" y="465"/>
                </a:lnTo>
                <a:lnTo>
                  <a:pt x="1369" y="1054"/>
                </a:lnTo>
                <a:lnTo>
                  <a:pt x="1364" y="1090"/>
                </a:lnTo>
                <a:lnTo>
                  <a:pt x="1354" y="1124"/>
                </a:lnTo>
                <a:lnTo>
                  <a:pt x="1337" y="1154"/>
                </a:lnTo>
                <a:lnTo>
                  <a:pt x="1313" y="1181"/>
                </a:lnTo>
                <a:lnTo>
                  <a:pt x="1284" y="1201"/>
                </a:lnTo>
                <a:lnTo>
                  <a:pt x="768" y="1497"/>
                </a:lnTo>
                <a:lnTo>
                  <a:pt x="736" y="1512"/>
                </a:lnTo>
                <a:lnTo>
                  <a:pt x="702" y="1519"/>
                </a:lnTo>
                <a:lnTo>
                  <a:pt x="668" y="1519"/>
                </a:lnTo>
                <a:lnTo>
                  <a:pt x="632" y="1512"/>
                </a:lnTo>
                <a:lnTo>
                  <a:pt x="599" y="1497"/>
                </a:lnTo>
                <a:lnTo>
                  <a:pt x="85" y="1201"/>
                </a:lnTo>
                <a:lnTo>
                  <a:pt x="56" y="1181"/>
                </a:lnTo>
                <a:lnTo>
                  <a:pt x="32" y="1154"/>
                </a:lnTo>
                <a:lnTo>
                  <a:pt x="15" y="1124"/>
                </a:lnTo>
                <a:lnTo>
                  <a:pt x="3" y="1090"/>
                </a:lnTo>
                <a:lnTo>
                  <a:pt x="0" y="1054"/>
                </a:lnTo>
                <a:lnTo>
                  <a:pt x="0" y="465"/>
                </a:lnTo>
                <a:lnTo>
                  <a:pt x="3" y="429"/>
                </a:lnTo>
                <a:lnTo>
                  <a:pt x="15" y="395"/>
                </a:lnTo>
                <a:lnTo>
                  <a:pt x="32" y="364"/>
                </a:lnTo>
                <a:lnTo>
                  <a:pt x="56" y="339"/>
                </a:lnTo>
                <a:lnTo>
                  <a:pt x="85" y="318"/>
                </a:lnTo>
                <a:lnTo>
                  <a:pt x="599" y="21"/>
                </a:lnTo>
                <a:lnTo>
                  <a:pt x="632" y="7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1"/>
          </a:solidFill>
          <a:ln w="3175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ru-RU" sz="1600" i="1" u="sng" dirty="0">
              <a:solidFill>
                <a:schemeClr val="accent1"/>
              </a:solidFill>
            </a:endParaRPr>
          </a:p>
        </p:txBody>
      </p:sp>
      <p:sp>
        <p:nvSpPr>
          <p:cNvPr id="105" name="íşḻïďé">
            <a:extLst>
              <a:ext uri="{FF2B5EF4-FFF2-40B4-BE49-F238E27FC236}">
                <a16:creationId xmlns:a16="http://schemas.microsoft.com/office/drawing/2014/main" id="{A6D1B9E0-90F4-4D4E-A717-C230BEBF2084}"/>
              </a:ext>
            </a:extLst>
          </p:cNvPr>
          <p:cNvSpPr/>
          <p:nvPr/>
        </p:nvSpPr>
        <p:spPr>
          <a:xfrm>
            <a:off x="1512867" y="1316840"/>
            <a:ext cx="865241" cy="409575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en-US" altLang="zh-CN" sz="1400" b="1" dirty="0"/>
              <a:t>2019/05</a:t>
            </a:r>
          </a:p>
        </p:txBody>
      </p:sp>
      <p:grpSp>
        <p:nvGrpSpPr>
          <p:cNvPr id="106" name="íṩļíḋe">
            <a:extLst>
              <a:ext uri="{FF2B5EF4-FFF2-40B4-BE49-F238E27FC236}">
                <a16:creationId xmlns:a16="http://schemas.microsoft.com/office/drawing/2014/main" id="{AECEEDBB-196C-47BF-9C5A-AC42B6944DD7}"/>
              </a:ext>
            </a:extLst>
          </p:cNvPr>
          <p:cNvGrpSpPr/>
          <p:nvPr/>
        </p:nvGrpSpPr>
        <p:grpSpPr>
          <a:xfrm>
            <a:off x="1030998" y="3366037"/>
            <a:ext cx="1828978" cy="1847823"/>
            <a:chOff x="913897" y="4286277"/>
            <a:chExt cx="1828978" cy="1847823"/>
          </a:xfrm>
        </p:grpSpPr>
        <p:sp>
          <p:nvSpPr>
            <p:cNvPr id="110" name="iṣḻíďé">
              <a:extLst>
                <a:ext uri="{FF2B5EF4-FFF2-40B4-BE49-F238E27FC236}">
                  <a16:creationId xmlns:a16="http://schemas.microsoft.com/office/drawing/2014/main" id="{D9286286-58B9-4FAC-9146-53B86C87CA96}"/>
                </a:ext>
              </a:extLst>
            </p:cNvPr>
            <p:cNvSpPr txBox="1"/>
            <p:nvPr/>
          </p:nvSpPr>
          <p:spPr>
            <a:xfrm>
              <a:off x="913897" y="4733039"/>
              <a:ext cx="1828978" cy="14010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下载格式规范</a:t>
              </a:r>
            </a:p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页面整体布局</a:t>
              </a:r>
            </a:p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配置文档样式</a:t>
              </a:r>
            </a:p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多级编号标题</a:t>
              </a:r>
              <a:endParaRPr lang="en-US" altLang="zh-CN" sz="1400" dirty="0"/>
            </a:p>
          </p:txBody>
        </p:sp>
        <p:sp>
          <p:nvSpPr>
            <p:cNvPr id="111" name="iṥlíḋê">
              <a:extLst>
                <a:ext uri="{FF2B5EF4-FFF2-40B4-BE49-F238E27FC236}">
                  <a16:creationId xmlns:a16="http://schemas.microsoft.com/office/drawing/2014/main" id="{C0DA011C-8D47-4F79-9AFD-E23A6FA6C488}"/>
                </a:ext>
              </a:extLst>
            </p:cNvPr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1600" b="1" dirty="0"/>
                <a:t>01 </a:t>
              </a:r>
              <a:r>
                <a:rPr lang="zh-CN" altLang="en-US" sz="1600" b="1" dirty="0"/>
                <a:t>整体规划准备</a:t>
              </a:r>
            </a:p>
          </p:txBody>
        </p:sp>
      </p:grpSp>
      <p:grpSp>
        <p:nvGrpSpPr>
          <p:cNvPr id="107" name="ïšľíḑê">
            <a:extLst>
              <a:ext uri="{FF2B5EF4-FFF2-40B4-BE49-F238E27FC236}">
                <a16:creationId xmlns:a16="http://schemas.microsoft.com/office/drawing/2014/main" id="{8FCB683A-C6A1-49FD-BCC6-A110C1CDF4DE}"/>
              </a:ext>
            </a:extLst>
          </p:cNvPr>
          <p:cNvGrpSpPr/>
          <p:nvPr/>
        </p:nvGrpSpPr>
        <p:grpSpPr>
          <a:xfrm>
            <a:off x="1909487" y="2669371"/>
            <a:ext cx="72000" cy="527678"/>
            <a:chOff x="1903137" y="2482831"/>
            <a:chExt cx="72000" cy="527678"/>
          </a:xfrm>
        </p:grpSpPr>
        <p:cxnSp>
          <p:nvCxnSpPr>
            <p:cNvPr id="108" name="直接连接符 107">
              <a:extLst>
                <a:ext uri="{FF2B5EF4-FFF2-40B4-BE49-F238E27FC236}">
                  <a16:creationId xmlns:a16="http://schemas.microsoft.com/office/drawing/2014/main" id="{E6A809CF-ED7E-4E9A-80E7-02EADA2988C8}"/>
                </a:ext>
              </a:extLst>
            </p:cNvPr>
            <p:cNvCxnSpPr/>
            <p:nvPr/>
          </p:nvCxnSpPr>
          <p:spPr>
            <a:xfrm>
              <a:off x="1939137" y="2482831"/>
              <a:ext cx="0" cy="455678"/>
            </a:xfrm>
            <a:prstGeom prst="line">
              <a:avLst/>
            </a:prstGeom>
            <a:ln w="28575" cap="rnd">
              <a:solidFill>
                <a:srgbClr val="003F88">
                  <a:alpha val="10196"/>
                </a:srgb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îSḷiďé">
              <a:extLst>
                <a:ext uri="{FF2B5EF4-FFF2-40B4-BE49-F238E27FC236}">
                  <a16:creationId xmlns:a16="http://schemas.microsoft.com/office/drawing/2014/main" id="{55289CC8-3136-4C44-9EAC-53B91976A717}"/>
                </a:ext>
              </a:extLst>
            </p:cNvPr>
            <p:cNvSpPr/>
            <p:nvPr/>
          </p:nvSpPr>
          <p:spPr>
            <a:xfrm>
              <a:off x="1903137" y="2938509"/>
              <a:ext cx="72000" cy="72000"/>
            </a:xfrm>
            <a:prstGeom prst="ellipse">
              <a:avLst/>
            </a:prstGeom>
            <a:solidFill>
              <a:schemeClr val="accent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54">
                <a:lnSpc>
                  <a:spcPct val="120000"/>
                </a:lnSpc>
                <a:spcAft>
                  <a:spcPts val="100"/>
                </a:spcAft>
              </a:pPr>
              <a:endParaRPr lang="zh-CN" altLang="en-US" sz="2000" b="1" i="1">
                <a:solidFill>
                  <a:schemeClr val="tx1"/>
                </a:solidFill>
              </a:endParaRPr>
            </a:p>
          </p:txBody>
        </p:sp>
      </p:grpSp>
      <p:sp>
        <p:nvSpPr>
          <p:cNvPr id="102" name="ïŝḻïḓe">
            <a:extLst>
              <a:ext uri="{FF2B5EF4-FFF2-40B4-BE49-F238E27FC236}">
                <a16:creationId xmlns:a16="http://schemas.microsoft.com/office/drawing/2014/main" id="{CFFB00C9-C8F1-4462-A834-F2E65E3ED04F}"/>
              </a:ext>
            </a:extLst>
          </p:cNvPr>
          <p:cNvSpPr/>
          <p:nvPr/>
        </p:nvSpPr>
        <p:spPr bwMode="auto">
          <a:xfrm>
            <a:off x="3595822" y="1726415"/>
            <a:ext cx="849842" cy="942956"/>
          </a:xfrm>
          <a:custGeom>
            <a:avLst/>
            <a:gdLst>
              <a:gd name="T0" fmla="*/ 668 w 1369"/>
              <a:gd name="T1" fmla="*/ 0 h 1519"/>
              <a:gd name="T2" fmla="*/ 702 w 1369"/>
              <a:gd name="T3" fmla="*/ 0 h 1519"/>
              <a:gd name="T4" fmla="*/ 736 w 1369"/>
              <a:gd name="T5" fmla="*/ 7 h 1519"/>
              <a:gd name="T6" fmla="*/ 768 w 1369"/>
              <a:gd name="T7" fmla="*/ 21 h 1519"/>
              <a:gd name="T8" fmla="*/ 1284 w 1369"/>
              <a:gd name="T9" fmla="*/ 318 h 1519"/>
              <a:gd name="T10" fmla="*/ 1313 w 1369"/>
              <a:gd name="T11" fmla="*/ 339 h 1519"/>
              <a:gd name="T12" fmla="*/ 1337 w 1369"/>
              <a:gd name="T13" fmla="*/ 364 h 1519"/>
              <a:gd name="T14" fmla="*/ 1354 w 1369"/>
              <a:gd name="T15" fmla="*/ 395 h 1519"/>
              <a:gd name="T16" fmla="*/ 1364 w 1369"/>
              <a:gd name="T17" fmla="*/ 429 h 1519"/>
              <a:gd name="T18" fmla="*/ 1369 w 1369"/>
              <a:gd name="T19" fmla="*/ 465 h 1519"/>
              <a:gd name="T20" fmla="*/ 1369 w 1369"/>
              <a:gd name="T21" fmla="*/ 1054 h 1519"/>
              <a:gd name="T22" fmla="*/ 1364 w 1369"/>
              <a:gd name="T23" fmla="*/ 1090 h 1519"/>
              <a:gd name="T24" fmla="*/ 1354 w 1369"/>
              <a:gd name="T25" fmla="*/ 1124 h 1519"/>
              <a:gd name="T26" fmla="*/ 1337 w 1369"/>
              <a:gd name="T27" fmla="*/ 1154 h 1519"/>
              <a:gd name="T28" fmla="*/ 1313 w 1369"/>
              <a:gd name="T29" fmla="*/ 1181 h 1519"/>
              <a:gd name="T30" fmla="*/ 1284 w 1369"/>
              <a:gd name="T31" fmla="*/ 1201 h 1519"/>
              <a:gd name="T32" fmla="*/ 768 w 1369"/>
              <a:gd name="T33" fmla="*/ 1497 h 1519"/>
              <a:gd name="T34" fmla="*/ 736 w 1369"/>
              <a:gd name="T35" fmla="*/ 1512 h 1519"/>
              <a:gd name="T36" fmla="*/ 702 w 1369"/>
              <a:gd name="T37" fmla="*/ 1519 h 1519"/>
              <a:gd name="T38" fmla="*/ 668 w 1369"/>
              <a:gd name="T39" fmla="*/ 1519 h 1519"/>
              <a:gd name="T40" fmla="*/ 632 w 1369"/>
              <a:gd name="T41" fmla="*/ 1512 h 1519"/>
              <a:gd name="T42" fmla="*/ 599 w 1369"/>
              <a:gd name="T43" fmla="*/ 1497 h 1519"/>
              <a:gd name="T44" fmla="*/ 85 w 1369"/>
              <a:gd name="T45" fmla="*/ 1201 h 1519"/>
              <a:gd name="T46" fmla="*/ 56 w 1369"/>
              <a:gd name="T47" fmla="*/ 1181 h 1519"/>
              <a:gd name="T48" fmla="*/ 32 w 1369"/>
              <a:gd name="T49" fmla="*/ 1154 h 1519"/>
              <a:gd name="T50" fmla="*/ 15 w 1369"/>
              <a:gd name="T51" fmla="*/ 1124 h 1519"/>
              <a:gd name="T52" fmla="*/ 3 w 1369"/>
              <a:gd name="T53" fmla="*/ 1090 h 1519"/>
              <a:gd name="T54" fmla="*/ 0 w 1369"/>
              <a:gd name="T55" fmla="*/ 1054 h 1519"/>
              <a:gd name="T56" fmla="*/ 0 w 1369"/>
              <a:gd name="T57" fmla="*/ 465 h 1519"/>
              <a:gd name="T58" fmla="*/ 3 w 1369"/>
              <a:gd name="T59" fmla="*/ 429 h 1519"/>
              <a:gd name="T60" fmla="*/ 15 w 1369"/>
              <a:gd name="T61" fmla="*/ 395 h 1519"/>
              <a:gd name="T62" fmla="*/ 32 w 1369"/>
              <a:gd name="T63" fmla="*/ 364 h 1519"/>
              <a:gd name="T64" fmla="*/ 56 w 1369"/>
              <a:gd name="T65" fmla="*/ 339 h 1519"/>
              <a:gd name="T66" fmla="*/ 85 w 1369"/>
              <a:gd name="T67" fmla="*/ 318 h 1519"/>
              <a:gd name="T68" fmla="*/ 599 w 1369"/>
              <a:gd name="T69" fmla="*/ 21 h 1519"/>
              <a:gd name="T70" fmla="*/ 632 w 1369"/>
              <a:gd name="T71" fmla="*/ 7 h 1519"/>
              <a:gd name="T72" fmla="*/ 668 w 1369"/>
              <a:gd name="T73" fmla="*/ 0 h 1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69" h="1519">
                <a:moveTo>
                  <a:pt x="668" y="0"/>
                </a:moveTo>
                <a:lnTo>
                  <a:pt x="702" y="0"/>
                </a:lnTo>
                <a:lnTo>
                  <a:pt x="736" y="7"/>
                </a:lnTo>
                <a:lnTo>
                  <a:pt x="768" y="21"/>
                </a:lnTo>
                <a:lnTo>
                  <a:pt x="1284" y="318"/>
                </a:lnTo>
                <a:lnTo>
                  <a:pt x="1313" y="339"/>
                </a:lnTo>
                <a:lnTo>
                  <a:pt x="1337" y="364"/>
                </a:lnTo>
                <a:lnTo>
                  <a:pt x="1354" y="395"/>
                </a:lnTo>
                <a:lnTo>
                  <a:pt x="1364" y="429"/>
                </a:lnTo>
                <a:lnTo>
                  <a:pt x="1369" y="465"/>
                </a:lnTo>
                <a:lnTo>
                  <a:pt x="1369" y="1054"/>
                </a:lnTo>
                <a:lnTo>
                  <a:pt x="1364" y="1090"/>
                </a:lnTo>
                <a:lnTo>
                  <a:pt x="1354" y="1124"/>
                </a:lnTo>
                <a:lnTo>
                  <a:pt x="1337" y="1154"/>
                </a:lnTo>
                <a:lnTo>
                  <a:pt x="1313" y="1181"/>
                </a:lnTo>
                <a:lnTo>
                  <a:pt x="1284" y="1201"/>
                </a:lnTo>
                <a:lnTo>
                  <a:pt x="768" y="1497"/>
                </a:lnTo>
                <a:lnTo>
                  <a:pt x="736" y="1512"/>
                </a:lnTo>
                <a:lnTo>
                  <a:pt x="702" y="1519"/>
                </a:lnTo>
                <a:lnTo>
                  <a:pt x="668" y="1519"/>
                </a:lnTo>
                <a:lnTo>
                  <a:pt x="632" y="1512"/>
                </a:lnTo>
                <a:lnTo>
                  <a:pt x="599" y="1497"/>
                </a:lnTo>
                <a:lnTo>
                  <a:pt x="85" y="1201"/>
                </a:lnTo>
                <a:lnTo>
                  <a:pt x="56" y="1181"/>
                </a:lnTo>
                <a:lnTo>
                  <a:pt x="32" y="1154"/>
                </a:lnTo>
                <a:lnTo>
                  <a:pt x="15" y="1124"/>
                </a:lnTo>
                <a:lnTo>
                  <a:pt x="3" y="1090"/>
                </a:lnTo>
                <a:lnTo>
                  <a:pt x="0" y="1054"/>
                </a:lnTo>
                <a:lnTo>
                  <a:pt x="0" y="465"/>
                </a:lnTo>
                <a:lnTo>
                  <a:pt x="3" y="429"/>
                </a:lnTo>
                <a:lnTo>
                  <a:pt x="15" y="395"/>
                </a:lnTo>
                <a:lnTo>
                  <a:pt x="32" y="364"/>
                </a:lnTo>
                <a:lnTo>
                  <a:pt x="56" y="339"/>
                </a:lnTo>
                <a:lnTo>
                  <a:pt x="85" y="318"/>
                </a:lnTo>
                <a:lnTo>
                  <a:pt x="599" y="21"/>
                </a:lnTo>
                <a:lnTo>
                  <a:pt x="632" y="7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2"/>
          </a:solidFill>
          <a:ln w="3175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ru-RU" sz="1600" i="1" u="sng" dirty="0">
              <a:solidFill>
                <a:schemeClr val="accent1"/>
              </a:solidFill>
            </a:endParaRPr>
          </a:p>
        </p:txBody>
      </p:sp>
      <p:sp>
        <p:nvSpPr>
          <p:cNvPr id="95" name="išḷiḓe">
            <a:extLst>
              <a:ext uri="{FF2B5EF4-FFF2-40B4-BE49-F238E27FC236}">
                <a16:creationId xmlns:a16="http://schemas.microsoft.com/office/drawing/2014/main" id="{487ABA03-F895-47D7-830E-731AB286844B}"/>
              </a:ext>
            </a:extLst>
          </p:cNvPr>
          <p:cNvSpPr/>
          <p:nvPr/>
        </p:nvSpPr>
        <p:spPr>
          <a:xfrm>
            <a:off x="3588123" y="1316840"/>
            <a:ext cx="865241" cy="409575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en-US" altLang="zh-CN" sz="1400" b="1" dirty="0"/>
              <a:t>2020/03</a:t>
            </a:r>
          </a:p>
        </p:txBody>
      </p:sp>
      <p:grpSp>
        <p:nvGrpSpPr>
          <p:cNvPr id="96" name="ïşḻíďè">
            <a:extLst>
              <a:ext uri="{FF2B5EF4-FFF2-40B4-BE49-F238E27FC236}">
                <a16:creationId xmlns:a16="http://schemas.microsoft.com/office/drawing/2014/main" id="{4BA56EE7-E535-4D31-AA5A-C81EEF0464E4}"/>
              </a:ext>
            </a:extLst>
          </p:cNvPr>
          <p:cNvGrpSpPr/>
          <p:nvPr/>
        </p:nvGrpSpPr>
        <p:grpSpPr>
          <a:xfrm>
            <a:off x="3106254" y="4472817"/>
            <a:ext cx="1828978" cy="1847823"/>
            <a:chOff x="913897" y="4286277"/>
            <a:chExt cx="1828978" cy="1847823"/>
          </a:xfrm>
        </p:grpSpPr>
        <p:sp>
          <p:nvSpPr>
            <p:cNvPr id="100" name="isḻïḑê">
              <a:extLst>
                <a:ext uri="{FF2B5EF4-FFF2-40B4-BE49-F238E27FC236}">
                  <a16:creationId xmlns:a16="http://schemas.microsoft.com/office/drawing/2014/main" id="{6FC3740A-98D5-4123-B237-81C3659A93A9}"/>
                </a:ext>
              </a:extLst>
            </p:cNvPr>
            <p:cNvSpPr txBox="1"/>
            <p:nvPr/>
          </p:nvSpPr>
          <p:spPr>
            <a:xfrm>
              <a:off x="913897" y="4733039"/>
              <a:ext cx="1828978" cy="14010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spcBef>
                  <a:spcPct val="0"/>
                </a:spcBef>
                <a:defRPr sz="1400"/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三线表样式制作</a:t>
              </a:r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公式对齐</a:t>
              </a:r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图片对齐</a:t>
              </a:r>
              <a:endParaRPr lang="en-US" altLang="zh-CN" dirty="0"/>
            </a:p>
          </p:txBody>
        </p:sp>
        <p:sp>
          <p:nvSpPr>
            <p:cNvPr id="101" name="ïṡḻiḑé">
              <a:extLst>
                <a:ext uri="{FF2B5EF4-FFF2-40B4-BE49-F238E27FC236}">
                  <a16:creationId xmlns:a16="http://schemas.microsoft.com/office/drawing/2014/main" id="{A984CA58-0A4A-4040-A292-6AB74DEC017B}"/>
                </a:ext>
              </a:extLst>
            </p:cNvPr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1600" b="1" dirty="0"/>
                <a:t>02 </a:t>
              </a:r>
              <a:r>
                <a:rPr lang="zh-CN" altLang="en-US" sz="1600" b="1" dirty="0"/>
                <a:t>排版美化细节</a:t>
              </a:r>
            </a:p>
          </p:txBody>
        </p:sp>
      </p:grpSp>
      <p:grpSp>
        <p:nvGrpSpPr>
          <p:cNvPr id="97" name="iš1iḋe">
            <a:extLst>
              <a:ext uri="{FF2B5EF4-FFF2-40B4-BE49-F238E27FC236}">
                <a16:creationId xmlns:a16="http://schemas.microsoft.com/office/drawing/2014/main" id="{14286C13-C742-4EA6-831B-18883863C3EE}"/>
              </a:ext>
            </a:extLst>
          </p:cNvPr>
          <p:cNvGrpSpPr/>
          <p:nvPr/>
        </p:nvGrpSpPr>
        <p:grpSpPr>
          <a:xfrm>
            <a:off x="3984743" y="2669370"/>
            <a:ext cx="72000" cy="1767446"/>
            <a:chOff x="3978394" y="2482830"/>
            <a:chExt cx="72000" cy="1767446"/>
          </a:xfrm>
        </p:grpSpPr>
        <p:cxnSp>
          <p:nvCxnSpPr>
            <p:cNvPr id="98" name="直接连接符 97">
              <a:extLst>
                <a:ext uri="{FF2B5EF4-FFF2-40B4-BE49-F238E27FC236}">
                  <a16:creationId xmlns:a16="http://schemas.microsoft.com/office/drawing/2014/main" id="{FA6022DD-7A77-494C-95FC-40BFE5565EEB}"/>
                </a:ext>
              </a:extLst>
            </p:cNvPr>
            <p:cNvCxnSpPr/>
            <p:nvPr/>
          </p:nvCxnSpPr>
          <p:spPr>
            <a:xfrm>
              <a:off x="4014394" y="2482830"/>
              <a:ext cx="0" cy="1767446"/>
            </a:xfrm>
            <a:prstGeom prst="line">
              <a:avLst/>
            </a:prstGeom>
            <a:ln w="28575" cap="rnd">
              <a:solidFill>
                <a:srgbClr val="003F88">
                  <a:alpha val="10196"/>
                </a:srgb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îś1íḋè">
              <a:extLst>
                <a:ext uri="{FF2B5EF4-FFF2-40B4-BE49-F238E27FC236}">
                  <a16:creationId xmlns:a16="http://schemas.microsoft.com/office/drawing/2014/main" id="{C7D22473-51D9-497C-AEB3-9AF4440AFAC9}"/>
                </a:ext>
              </a:extLst>
            </p:cNvPr>
            <p:cNvSpPr/>
            <p:nvPr/>
          </p:nvSpPr>
          <p:spPr>
            <a:xfrm>
              <a:off x="3978394" y="2938509"/>
              <a:ext cx="72000" cy="72000"/>
            </a:xfrm>
            <a:prstGeom prst="ellipse">
              <a:avLst/>
            </a:prstGeom>
            <a:solidFill>
              <a:schemeClr val="accent2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54">
                <a:lnSpc>
                  <a:spcPct val="120000"/>
                </a:lnSpc>
                <a:spcAft>
                  <a:spcPts val="100"/>
                </a:spcAft>
              </a:pPr>
              <a:endParaRPr lang="zh-CN" altLang="en-US" sz="2000" b="1" i="1">
                <a:solidFill>
                  <a:schemeClr val="tx1"/>
                </a:solidFill>
              </a:endParaRPr>
            </a:p>
          </p:txBody>
        </p:sp>
      </p:grpSp>
      <p:sp>
        <p:nvSpPr>
          <p:cNvPr id="92" name="î$ḷîḑè">
            <a:extLst>
              <a:ext uri="{FF2B5EF4-FFF2-40B4-BE49-F238E27FC236}">
                <a16:creationId xmlns:a16="http://schemas.microsoft.com/office/drawing/2014/main" id="{5F19B2C6-BF25-4461-AE6B-A390A49EEBB2}"/>
              </a:ext>
            </a:extLst>
          </p:cNvPr>
          <p:cNvSpPr/>
          <p:nvPr/>
        </p:nvSpPr>
        <p:spPr bwMode="auto">
          <a:xfrm>
            <a:off x="5671078" y="1726415"/>
            <a:ext cx="849842" cy="942956"/>
          </a:xfrm>
          <a:custGeom>
            <a:avLst/>
            <a:gdLst>
              <a:gd name="T0" fmla="*/ 668 w 1369"/>
              <a:gd name="T1" fmla="*/ 0 h 1519"/>
              <a:gd name="T2" fmla="*/ 702 w 1369"/>
              <a:gd name="T3" fmla="*/ 0 h 1519"/>
              <a:gd name="T4" fmla="*/ 736 w 1369"/>
              <a:gd name="T5" fmla="*/ 7 h 1519"/>
              <a:gd name="T6" fmla="*/ 768 w 1369"/>
              <a:gd name="T7" fmla="*/ 21 h 1519"/>
              <a:gd name="T8" fmla="*/ 1284 w 1369"/>
              <a:gd name="T9" fmla="*/ 318 h 1519"/>
              <a:gd name="T10" fmla="*/ 1313 w 1369"/>
              <a:gd name="T11" fmla="*/ 339 h 1519"/>
              <a:gd name="T12" fmla="*/ 1337 w 1369"/>
              <a:gd name="T13" fmla="*/ 364 h 1519"/>
              <a:gd name="T14" fmla="*/ 1354 w 1369"/>
              <a:gd name="T15" fmla="*/ 395 h 1519"/>
              <a:gd name="T16" fmla="*/ 1364 w 1369"/>
              <a:gd name="T17" fmla="*/ 429 h 1519"/>
              <a:gd name="T18" fmla="*/ 1369 w 1369"/>
              <a:gd name="T19" fmla="*/ 465 h 1519"/>
              <a:gd name="T20" fmla="*/ 1369 w 1369"/>
              <a:gd name="T21" fmla="*/ 1054 h 1519"/>
              <a:gd name="T22" fmla="*/ 1364 w 1369"/>
              <a:gd name="T23" fmla="*/ 1090 h 1519"/>
              <a:gd name="T24" fmla="*/ 1354 w 1369"/>
              <a:gd name="T25" fmla="*/ 1124 h 1519"/>
              <a:gd name="T26" fmla="*/ 1337 w 1369"/>
              <a:gd name="T27" fmla="*/ 1154 h 1519"/>
              <a:gd name="T28" fmla="*/ 1313 w 1369"/>
              <a:gd name="T29" fmla="*/ 1181 h 1519"/>
              <a:gd name="T30" fmla="*/ 1284 w 1369"/>
              <a:gd name="T31" fmla="*/ 1201 h 1519"/>
              <a:gd name="T32" fmla="*/ 768 w 1369"/>
              <a:gd name="T33" fmla="*/ 1497 h 1519"/>
              <a:gd name="T34" fmla="*/ 736 w 1369"/>
              <a:gd name="T35" fmla="*/ 1512 h 1519"/>
              <a:gd name="T36" fmla="*/ 702 w 1369"/>
              <a:gd name="T37" fmla="*/ 1519 h 1519"/>
              <a:gd name="T38" fmla="*/ 668 w 1369"/>
              <a:gd name="T39" fmla="*/ 1519 h 1519"/>
              <a:gd name="T40" fmla="*/ 632 w 1369"/>
              <a:gd name="T41" fmla="*/ 1512 h 1519"/>
              <a:gd name="T42" fmla="*/ 599 w 1369"/>
              <a:gd name="T43" fmla="*/ 1497 h 1519"/>
              <a:gd name="T44" fmla="*/ 85 w 1369"/>
              <a:gd name="T45" fmla="*/ 1201 h 1519"/>
              <a:gd name="T46" fmla="*/ 56 w 1369"/>
              <a:gd name="T47" fmla="*/ 1181 h 1519"/>
              <a:gd name="T48" fmla="*/ 32 w 1369"/>
              <a:gd name="T49" fmla="*/ 1154 h 1519"/>
              <a:gd name="T50" fmla="*/ 15 w 1369"/>
              <a:gd name="T51" fmla="*/ 1124 h 1519"/>
              <a:gd name="T52" fmla="*/ 3 w 1369"/>
              <a:gd name="T53" fmla="*/ 1090 h 1519"/>
              <a:gd name="T54" fmla="*/ 0 w 1369"/>
              <a:gd name="T55" fmla="*/ 1054 h 1519"/>
              <a:gd name="T56" fmla="*/ 0 w 1369"/>
              <a:gd name="T57" fmla="*/ 465 h 1519"/>
              <a:gd name="T58" fmla="*/ 3 w 1369"/>
              <a:gd name="T59" fmla="*/ 429 h 1519"/>
              <a:gd name="T60" fmla="*/ 15 w 1369"/>
              <a:gd name="T61" fmla="*/ 395 h 1519"/>
              <a:gd name="T62" fmla="*/ 32 w 1369"/>
              <a:gd name="T63" fmla="*/ 364 h 1519"/>
              <a:gd name="T64" fmla="*/ 56 w 1369"/>
              <a:gd name="T65" fmla="*/ 339 h 1519"/>
              <a:gd name="T66" fmla="*/ 85 w 1369"/>
              <a:gd name="T67" fmla="*/ 318 h 1519"/>
              <a:gd name="T68" fmla="*/ 599 w 1369"/>
              <a:gd name="T69" fmla="*/ 21 h 1519"/>
              <a:gd name="T70" fmla="*/ 632 w 1369"/>
              <a:gd name="T71" fmla="*/ 7 h 1519"/>
              <a:gd name="T72" fmla="*/ 668 w 1369"/>
              <a:gd name="T73" fmla="*/ 0 h 1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69" h="1519">
                <a:moveTo>
                  <a:pt x="668" y="0"/>
                </a:moveTo>
                <a:lnTo>
                  <a:pt x="702" y="0"/>
                </a:lnTo>
                <a:lnTo>
                  <a:pt x="736" y="7"/>
                </a:lnTo>
                <a:lnTo>
                  <a:pt x="768" y="21"/>
                </a:lnTo>
                <a:lnTo>
                  <a:pt x="1284" y="318"/>
                </a:lnTo>
                <a:lnTo>
                  <a:pt x="1313" y="339"/>
                </a:lnTo>
                <a:lnTo>
                  <a:pt x="1337" y="364"/>
                </a:lnTo>
                <a:lnTo>
                  <a:pt x="1354" y="395"/>
                </a:lnTo>
                <a:lnTo>
                  <a:pt x="1364" y="429"/>
                </a:lnTo>
                <a:lnTo>
                  <a:pt x="1369" y="465"/>
                </a:lnTo>
                <a:lnTo>
                  <a:pt x="1369" y="1054"/>
                </a:lnTo>
                <a:lnTo>
                  <a:pt x="1364" y="1090"/>
                </a:lnTo>
                <a:lnTo>
                  <a:pt x="1354" y="1124"/>
                </a:lnTo>
                <a:lnTo>
                  <a:pt x="1337" y="1154"/>
                </a:lnTo>
                <a:lnTo>
                  <a:pt x="1313" y="1181"/>
                </a:lnTo>
                <a:lnTo>
                  <a:pt x="1284" y="1201"/>
                </a:lnTo>
                <a:lnTo>
                  <a:pt x="768" y="1497"/>
                </a:lnTo>
                <a:lnTo>
                  <a:pt x="736" y="1512"/>
                </a:lnTo>
                <a:lnTo>
                  <a:pt x="702" y="1519"/>
                </a:lnTo>
                <a:lnTo>
                  <a:pt x="668" y="1519"/>
                </a:lnTo>
                <a:lnTo>
                  <a:pt x="632" y="1512"/>
                </a:lnTo>
                <a:lnTo>
                  <a:pt x="599" y="1497"/>
                </a:lnTo>
                <a:lnTo>
                  <a:pt x="85" y="1201"/>
                </a:lnTo>
                <a:lnTo>
                  <a:pt x="56" y="1181"/>
                </a:lnTo>
                <a:lnTo>
                  <a:pt x="32" y="1154"/>
                </a:lnTo>
                <a:lnTo>
                  <a:pt x="15" y="1124"/>
                </a:lnTo>
                <a:lnTo>
                  <a:pt x="3" y="1090"/>
                </a:lnTo>
                <a:lnTo>
                  <a:pt x="0" y="1054"/>
                </a:lnTo>
                <a:lnTo>
                  <a:pt x="0" y="465"/>
                </a:lnTo>
                <a:lnTo>
                  <a:pt x="3" y="429"/>
                </a:lnTo>
                <a:lnTo>
                  <a:pt x="15" y="395"/>
                </a:lnTo>
                <a:lnTo>
                  <a:pt x="32" y="364"/>
                </a:lnTo>
                <a:lnTo>
                  <a:pt x="56" y="339"/>
                </a:lnTo>
                <a:lnTo>
                  <a:pt x="85" y="318"/>
                </a:lnTo>
                <a:lnTo>
                  <a:pt x="599" y="21"/>
                </a:lnTo>
                <a:lnTo>
                  <a:pt x="632" y="7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3"/>
          </a:solidFill>
          <a:ln w="3175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ru-RU" sz="1600" i="1" u="sng" dirty="0">
              <a:solidFill>
                <a:schemeClr val="accent1"/>
              </a:solidFill>
            </a:endParaRPr>
          </a:p>
        </p:txBody>
      </p:sp>
      <p:sp>
        <p:nvSpPr>
          <p:cNvPr id="85" name="iṥlîdê">
            <a:extLst>
              <a:ext uri="{FF2B5EF4-FFF2-40B4-BE49-F238E27FC236}">
                <a16:creationId xmlns:a16="http://schemas.microsoft.com/office/drawing/2014/main" id="{22C4C505-5267-4FB5-91A9-098F796B3936}"/>
              </a:ext>
            </a:extLst>
          </p:cNvPr>
          <p:cNvSpPr/>
          <p:nvPr/>
        </p:nvSpPr>
        <p:spPr>
          <a:xfrm>
            <a:off x="5663379" y="1316840"/>
            <a:ext cx="865241" cy="409575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en-US" altLang="zh-CN" sz="1400" b="1" dirty="0"/>
              <a:t>2020/04</a:t>
            </a:r>
          </a:p>
        </p:txBody>
      </p:sp>
      <p:grpSp>
        <p:nvGrpSpPr>
          <p:cNvPr id="86" name="í$ḷïḓè">
            <a:extLst>
              <a:ext uri="{FF2B5EF4-FFF2-40B4-BE49-F238E27FC236}">
                <a16:creationId xmlns:a16="http://schemas.microsoft.com/office/drawing/2014/main" id="{3BC75293-2FB1-4EF6-9D9A-3C85E9F129B6}"/>
              </a:ext>
            </a:extLst>
          </p:cNvPr>
          <p:cNvGrpSpPr/>
          <p:nvPr/>
        </p:nvGrpSpPr>
        <p:grpSpPr>
          <a:xfrm>
            <a:off x="5181510" y="3366037"/>
            <a:ext cx="1828978" cy="1847823"/>
            <a:chOff x="913897" y="4286277"/>
            <a:chExt cx="1828978" cy="1847823"/>
          </a:xfrm>
        </p:grpSpPr>
        <p:sp>
          <p:nvSpPr>
            <p:cNvPr id="90" name="îš1idè">
              <a:extLst>
                <a:ext uri="{FF2B5EF4-FFF2-40B4-BE49-F238E27FC236}">
                  <a16:creationId xmlns:a16="http://schemas.microsoft.com/office/drawing/2014/main" id="{B5018ACA-9C27-4828-9087-E36DDE2CAACF}"/>
                </a:ext>
              </a:extLst>
            </p:cNvPr>
            <p:cNvSpPr txBox="1"/>
            <p:nvPr/>
          </p:nvSpPr>
          <p:spPr>
            <a:xfrm>
              <a:off x="913897" y="4733039"/>
              <a:ext cx="1828978" cy="14010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spcBef>
                  <a:spcPct val="0"/>
                </a:spcBef>
                <a:defRPr sz="1400"/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分节符</a:t>
              </a:r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奇偶页不同</a:t>
              </a:r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多重页码系统</a:t>
              </a:r>
              <a:endParaRPr lang="en-US" altLang="zh-CN" dirty="0"/>
            </a:p>
          </p:txBody>
        </p:sp>
        <p:sp>
          <p:nvSpPr>
            <p:cNvPr id="91" name="íṥ1íďê">
              <a:extLst>
                <a:ext uri="{FF2B5EF4-FFF2-40B4-BE49-F238E27FC236}">
                  <a16:creationId xmlns:a16="http://schemas.microsoft.com/office/drawing/2014/main" id="{1CBDB853-8F7E-47F5-98BF-6F1C49D5E590}"/>
                </a:ext>
              </a:extLst>
            </p:cNvPr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1600" b="1" dirty="0"/>
                <a:t>03 </a:t>
              </a:r>
              <a:r>
                <a:rPr lang="zh-CN" altLang="en-US" sz="1600" b="1" dirty="0"/>
                <a:t>页眉页码控制</a:t>
              </a:r>
            </a:p>
          </p:txBody>
        </p:sp>
      </p:grpSp>
      <p:grpSp>
        <p:nvGrpSpPr>
          <p:cNvPr id="87" name="îSḻíḍe">
            <a:extLst>
              <a:ext uri="{FF2B5EF4-FFF2-40B4-BE49-F238E27FC236}">
                <a16:creationId xmlns:a16="http://schemas.microsoft.com/office/drawing/2014/main" id="{BE95DC4F-B9CD-428A-A1F4-42FF0C14888E}"/>
              </a:ext>
            </a:extLst>
          </p:cNvPr>
          <p:cNvGrpSpPr/>
          <p:nvPr/>
        </p:nvGrpSpPr>
        <p:grpSpPr>
          <a:xfrm>
            <a:off x="6059999" y="2669371"/>
            <a:ext cx="72000" cy="527678"/>
            <a:chOff x="6053651" y="2482831"/>
            <a:chExt cx="72000" cy="527678"/>
          </a:xfrm>
        </p:grpSpPr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84650643-324A-4BEB-B66D-B4BBBB68E4BB}"/>
                </a:ext>
              </a:extLst>
            </p:cNvPr>
            <p:cNvCxnSpPr/>
            <p:nvPr/>
          </p:nvCxnSpPr>
          <p:spPr>
            <a:xfrm>
              <a:off x="6089651" y="2482831"/>
              <a:ext cx="0" cy="455678"/>
            </a:xfrm>
            <a:prstGeom prst="line">
              <a:avLst/>
            </a:prstGeom>
            <a:ln w="28575" cap="rnd">
              <a:solidFill>
                <a:schemeClr val="accent3">
                  <a:alpha val="1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íṧļíḋé">
              <a:extLst>
                <a:ext uri="{FF2B5EF4-FFF2-40B4-BE49-F238E27FC236}">
                  <a16:creationId xmlns:a16="http://schemas.microsoft.com/office/drawing/2014/main" id="{A9264C13-7E5A-4C02-A568-185AA0251A57}"/>
                </a:ext>
              </a:extLst>
            </p:cNvPr>
            <p:cNvSpPr/>
            <p:nvPr/>
          </p:nvSpPr>
          <p:spPr>
            <a:xfrm>
              <a:off x="6053651" y="2938509"/>
              <a:ext cx="72000" cy="72000"/>
            </a:xfrm>
            <a:prstGeom prst="ellipse">
              <a:avLst/>
            </a:prstGeom>
            <a:solidFill>
              <a:schemeClr val="accent3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54">
                <a:lnSpc>
                  <a:spcPct val="120000"/>
                </a:lnSpc>
                <a:spcAft>
                  <a:spcPts val="100"/>
                </a:spcAft>
              </a:pPr>
              <a:endParaRPr lang="zh-CN" altLang="en-US" sz="2000" b="1" i="1">
                <a:solidFill>
                  <a:schemeClr val="tx1"/>
                </a:solidFill>
              </a:endParaRPr>
            </a:p>
          </p:txBody>
        </p:sp>
      </p:grpSp>
      <p:sp>
        <p:nvSpPr>
          <p:cNvPr id="82" name="íśľîḍe">
            <a:extLst>
              <a:ext uri="{FF2B5EF4-FFF2-40B4-BE49-F238E27FC236}">
                <a16:creationId xmlns:a16="http://schemas.microsoft.com/office/drawing/2014/main" id="{E97E38A5-2B6D-40A1-87FF-505EDB47DE32}"/>
              </a:ext>
            </a:extLst>
          </p:cNvPr>
          <p:cNvSpPr/>
          <p:nvPr/>
        </p:nvSpPr>
        <p:spPr bwMode="auto">
          <a:xfrm>
            <a:off x="7746334" y="1726415"/>
            <a:ext cx="849842" cy="942956"/>
          </a:xfrm>
          <a:custGeom>
            <a:avLst/>
            <a:gdLst>
              <a:gd name="T0" fmla="*/ 668 w 1369"/>
              <a:gd name="T1" fmla="*/ 0 h 1519"/>
              <a:gd name="T2" fmla="*/ 702 w 1369"/>
              <a:gd name="T3" fmla="*/ 0 h 1519"/>
              <a:gd name="T4" fmla="*/ 736 w 1369"/>
              <a:gd name="T5" fmla="*/ 7 h 1519"/>
              <a:gd name="T6" fmla="*/ 768 w 1369"/>
              <a:gd name="T7" fmla="*/ 21 h 1519"/>
              <a:gd name="T8" fmla="*/ 1284 w 1369"/>
              <a:gd name="T9" fmla="*/ 318 h 1519"/>
              <a:gd name="T10" fmla="*/ 1313 w 1369"/>
              <a:gd name="T11" fmla="*/ 339 h 1519"/>
              <a:gd name="T12" fmla="*/ 1337 w 1369"/>
              <a:gd name="T13" fmla="*/ 364 h 1519"/>
              <a:gd name="T14" fmla="*/ 1354 w 1369"/>
              <a:gd name="T15" fmla="*/ 395 h 1519"/>
              <a:gd name="T16" fmla="*/ 1364 w 1369"/>
              <a:gd name="T17" fmla="*/ 429 h 1519"/>
              <a:gd name="T18" fmla="*/ 1369 w 1369"/>
              <a:gd name="T19" fmla="*/ 465 h 1519"/>
              <a:gd name="T20" fmla="*/ 1369 w 1369"/>
              <a:gd name="T21" fmla="*/ 1054 h 1519"/>
              <a:gd name="T22" fmla="*/ 1364 w 1369"/>
              <a:gd name="T23" fmla="*/ 1090 h 1519"/>
              <a:gd name="T24" fmla="*/ 1354 w 1369"/>
              <a:gd name="T25" fmla="*/ 1124 h 1519"/>
              <a:gd name="T26" fmla="*/ 1337 w 1369"/>
              <a:gd name="T27" fmla="*/ 1154 h 1519"/>
              <a:gd name="T28" fmla="*/ 1313 w 1369"/>
              <a:gd name="T29" fmla="*/ 1181 h 1519"/>
              <a:gd name="T30" fmla="*/ 1284 w 1369"/>
              <a:gd name="T31" fmla="*/ 1201 h 1519"/>
              <a:gd name="T32" fmla="*/ 768 w 1369"/>
              <a:gd name="T33" fmla="*/ 1497 h 1519"/>
              <a:gd name="T34" fmla="*/ 736 w 1369"/>
              <a:gd name="T35" fmla="*/ 1512 h 1519"/>
              <a:gd name="T36" fmla="*/ 702 w 1369"/>
              <a:gd name="T37" fmla="*/ 1519 h 1519"/>
              <a:gd name="T38" fmla="*/ 668 w 1369"/>
              <a:gd name="T39" fmla="*/ 1519 h 1519"/>
              <a:gd name="T40" fmla="*/ 632 w 1369"/>
              <a:gd name="T41" fmla="*/ 1512 h 1519"/>
              <a:gd name="T42" fmla="*/ 599 w 1369"/>
              <a:gd name="T43" fmla="*/ 1497 h 1519"/>
              <a:gd name="T44" fmla="*/ 85 w 1369"/>
              <a:gd name="T45" fmla="*/ 1201 h 1519"/>
              <a:gd name="T46" fmla="*/ 56 w 1369"/>
              <a:gd name="T47" fmla="*/ 1181 h 1519"/>
              <a:gd name="T48" fmla="*/ 32 w 1369"/>
              <a:gd name="T49" fmla="*/ 1154 h 1519"/>
              <a:gd name="T50" fmla="*/ 15 w 1369"/>
              <a:gd name="T51" fmla="*/ 1124 h 1519"/>
              <a:gd name="T52" fmla="*/ 3 w 1369"/>
              <a:gd name="T53" fmla="*/ 1090 h 1519"/>
              <a:gd name="T54" fmla="*/ 0 w 1369"/>
              <a:gd name="T55" fmla="*/ 1054 h 1519"/>
              <a:gd name="T56" fmla="*/ 0 w 1369"/>
              <a:gd name="T57" fmla="*/ 465 h 1519"/>
              <a:gd name="T58" fmla="*/ 3 w 1369"/>
              <a:gd name="T59" fmla="*/ 429 h 1519"/>
              <a:gd name="T60" fmla="*/ 15 w 1369"/>
              <a:gd name="T61" fmla="*/ 395 h 1519"/>
              <a:gd name="T62" fmla="*/ 32 w 1369"/>
              <a:gd name="T63" fmla="*/ 364 h 1519"/>
              <a:gd name="T64" fmla="*/ 56 w 1369"/>
              <a:gd name="T65" fmla="*/ 339 h 1519"/>
              <a:gd name="T66" fmla="*/ 85 w 1369"/>
              <a:gd name="T67" fmla="*/ 318 h 1519"/>
              <a:gd name="T68" fmla="*/ 599 w 1369"/>
              <a:gd name="T69" fmla="*/ 21 h 1519"/>
              <a:gd name="T70" fmla="*/ 632 w 1369"/>
              <a:gd name="T71" fmla="*/ 7 h 1519"/>
              <a:gd name="T72" fmla="*/ 668 w 1369"/>
              <a:gd name="T73" fmla="*/ 0 h 1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69" h="1519">
                <a:moveTo>
                  <a:pt x="668" y="0"/>
                </a:moveTo>
                <a:lnTo>
                  <a:pt x="702" y="0"/>
                </a:lnTo>
                <a:lnTo>
                  <a:pt x="736" y="7"/>
                </a:lnTo>
                <a:lnTo>
                  <a:pt x="768" y="21"/>
                </a:lnTo>
                <a:lnTo>
                  <a:pt x="1284" y="318"/>
                </a:lnTo>
                <a:lnTo>
                  <a:pt x="1313" y="339"/>
                </a:lnTo>
                <a:lnTo>
                  <a:pt x="1337" y="364"/>
                </a:lnTo>
                <a:lnTo>
                  <a:pt x="1354" y="395"/>
                </a:lnTo>
                <a:lnTo>
                  <a:pt x="1364" y="429"/>
                </a:lnTo>
                <a:lnTo>
                  <a:pt x="1369" y="465"/>
                </a:lnTo>
                <a:lnTo>
                  <a:pt x="1369" y="1054"/>
                </a:lnTo>
                <a:lnTo>
                  <a:pt x="1364" y="1090"/>
                </a:lnTo>
                <a:lnTo>
                  <a:pt x="1354" y="1124"/>
                </a:lnTo>
                <a:lnTo>
                  <a:pt x="1337" y="1154"/>
                </a:lnTo>
                <a:lnTo>
                  <a:pt x="1313" y="1181"/>
                </a:lnTo>
                <a:lnTo>
                  <a:pt x="1284" y="1201"/>
                </a:lnTo>
                <a:lnTo>
                  <a:pt x="768" y="1497"/>
                </a:lnTo>
                <a:lnTo>
                  <a:pt x="736" y="1512"/>
                </a:lnTo>
                <a:lnTo>
                  <a:pt x="702" y="1519"/>
                </a:lnTo>
                <a:lnTo>
                  <a:pt x="668" y="1519"/>
                </a:lnTo>
                <a:lnTo>
                  <a:pt x="632" y="1512"/>
                </a:lnTo>
                <a:lnTo>
                  <a:pt x="599" y="1497"/>
                </a:lnTo>
                <a:lnTo>
                  <a:pt x="85" y="1201"/>
                </a:lnTo>
                <a:lnTo>
                  <a:pt x="56" y="1181"/>
                </a:lnTo>
                <a:lnTo>
                  <a:pt x="32" y="1154"/>
                </a:lnTo>
                <a:lnTo>
                  <a:pt x="15" y="1124"/>
                </a:lnTo>
                <a:lnTo>
                  <a:pt x="3" y="1090"/>
                </a:lnTo>
                <a:lnTo>
                  <a:pt x="0" y="1054"/>
                </a:lnTo>
                <a:lnTo>
                  <a:pt x="0" y="465"/>
                </a:lnTo>
                <a:lnTo>
                  <a:pt x="3" y="429"/>
                </a:lnTo>
                <a:lnTo>
                  <a:pt x="15" y="395"/>
                </a:lnTo>
                <a:lnTo>
                  <a:pt x="32" y="364"/>
                </a:lnTo>
                <a:lnTo>
                  <a:pt x="56" y="339"/>
                </a:lnTo>
                <a:lnTo>
                  <a:pt x="85" y="318"/>
                </a:lnTo>
                <a:lnTo>
                  <a:pt x="599" y="21"/>
                </a:lnTo>
                <a:lnTo>
                  <a:pt x="632" y="7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4"/>
          </a:solidFill>
          <a:ln w="3175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ru-RU" sz="1600" i="1" u="sng" dirty="0">
              <a:solidFill>
                <a:schemeClr val="accent1"/>
              </a:solidFill>
            </a:endParaRPr>
          </a:p>
        </p:txBody>
      </p:sp>
      <p:sp>
        <p:nvSpPr>
          <p:cNvPr id="75" name="ís1íḓè">
            <a:extLst>
              <a:ext uri="{FF2B5EF4-FFF2-40B4-BE49-F238E27FC236}">
                <a16:creationId xmlns:a16="http://schemas.microsoft.com/office/drawing/2014/main" id="{61BAB0A1-9C3A-48C5-818E-D1FB85AF5384}"/>
              </a:ext>
            </a:extLst>
          </p:cNvPr>
          <p:cNvSpPr/>
          <p:nvPr/>
        </p:nvSpPr>
        <p:spPr>
          <a:xfrm>
            <a:off x="7738635" y="1316840"/>
            <a:ext cx="865241" cy="409575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en-US" altLang="zh-CN" sz="1400" b="1" dirty="0"/>
              <a:t>2020/04</a:t>
            </a:r>
          </a:p>
        </p:txBody>
      </p:sp>
      <p:grpSp>
        <p:nvGrpSpPr>
          <p:cNvPr id="76" name="î$ḻide">
            <a:extLst>
              <a:ext uri="{FF2B5EF4-FFF2-40B4-BE49-F238E27FC236}">
                <a16:creationId xmlns:a16="http://schemas.microsoft.com/office/drawing/2014/main" id="{171693C1-CD4E-44E1-91C8-A087C7105FFB}"/>
              </a:ext>
            </a:extLst>
          </p:cNvPr>
          <p:cNvGrpSpPr/>
          <p:nvPr/>
        </p:nvGrpSpPr>
        <p:grpSpPr>
          <a:xfrm>
            <a:off x="7256766" y="4472817"/>
            <a:ext cx="1828978" cy="1847823"/>
            <a:chOff x="913897" y="4286277"/>
            <a:chExt cx="1828978" cy="1847823"/>
          </a:xfrm>
        </p:grpSpPr>
        <p:sp>
          <p:nvSpPr>
            <p:cNvPr id="80" name="iṥlíḍe">
              <a:extLst>
                <a:ext uri="{FF2B5EF4-FFF2-40B4-BE49-F238E27FC236}">
                  <a16:creationId xmlns:a16="http://schemas.microsoft.com/office/drawing/2014/main" id="{BC143ECE-DA76-4D29-9291-7621C538CD88}"/>
                </a:ext>
              </a:extLst>
            </p:cNvPr>
            <p:cNvSpPr txBox="1"/>
            <p:nvPr/>
          </p:nvSpPr>
          <p:spPr>
            <a:xfrm>
              <a:off x="913897" y="4733039"/>
              <a:ext cx="1828978" cy="14010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spcBef>
                  <a:spcPct val="0"/>
                </a:spcBef>
                <a:defRPr sz="1400"/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论文目录自定义</a:t>
              </a:r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编号的交叉引用</a:t>
              </a:r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引文和参考文献</a:t>
              </a:r>
              <a:endParaRPr lang="en-US" altLang="zh-CN" dirty="0"/>
            </a:p>
          </p:txBody>
        </p:sp>
        <p:sp>
          <p:nvSpPr>
            <p:cNvPr id="81" name="isļîḋé">
              <a:extLst>
                <a:ext uri="{FF2B5EF4-FFF2-40B4-BE49-F238E27FC236}">
                  <a16:creationId xmlns:a16="http://schemas.microsoft.com/office/drawing/2014/main" id="{F480EE75-648F-4954-A081-0A2CC492F8FE}"/>
                </a:ext>
              </a:extLst>
            </p:cNvPr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1600" b="1" dirty="0"/>
                <a:t>04 </a:t>
              </a:r>
              <a:r>
                <a:rPr lang="zh-CN" altLang="en-US" sz="1600" b="1" dirty="0"/>
                <a:t>目录引文自动化</a:t>
              </a:r>
            </a:p>
          </p:txBody>
        </p:sp>
      </p:grpSp>
      <p:grpSp>
        <p:nvGrpSpPr>
          <p:cNvPr id="77" name="îslîdé">
            <a:extLst>
              <a:ext uri="{FF2B5EF4-FFF2-40B4-BE49-F238E27FC236}">
                <a16:creationId xmlns:a16="http://schemas.microsoft.com/office/drawing/2014/main" id="{F62152F6-D2C1-459B-A814-A2839A42078C}"/>
              </a:ext>
            </a:extLst>
          </p:cNvPr>
          <p:cNvGrpSpPr/>
          <p:nvPr/>
        </p:nvGrpSpPr>
        <p:grpSpPr>
          <a:xfrm>
            <a:off x="8135255" y="2669370"/>
            <a:ext cx="72000" cy="1767446"/>
            <a:chOff x="8128908" y="2482830"/>
            <a:chExt cx="72000" cy="1767446"/>
          </a:xfrm>
        </p:grpSpPr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BD52FC70-0B53-443C-A177-D7CDBACEBE58}"/>
                </a:ext>
              </a:extLst>
            </p:cNvPr>
            <p:cNvCxnSpPr/>
            <p:nvPr/>
          </p:nvCxnSpPr>
          <p:spPr>
            <a:xfrm>
              <a:off x="8164908" y="2482830"/>
              <a:ext cx="0" cy="1767446"/>
            </a:xfrm>
            <a:prstGeom prst="line">
              <a:avLst/>
            </a:prstGeom>
            <a:ln w="28575" cap="rnd">
              <a:solidFill>
                <a:srgbClr val="003F88">
                  <a:alpha val="10196"/>
                </a:srgb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ïṧlîḋê">
              <a:extLst>
                <a:ext uri="{FF2B5EF4-FFF2-40B4-BE49-F238E27FC236}">
                  <a16:creationId xmlns:a16="http://schemas.microsoft.com/office/drawing/2014/main" id="{BF55713C-4777-46FD-B311-0F6CB2CF7A28}"/>
                </a:ext>
              </a:extLst>
            </p:cNvPr>
            <p:cNvSpPr/>
            <p:nvPr/>
          </p:nvSpPr>
          <p:spPr>
            <a:xfrm>
              <a:off x="8128908" y="2938509"/>
              <a:ext cx="72000" cy="72000"/>
            </a:xfrm>
            <a:prstGeom prst="ellipse">
              <a:avLst/>
            </a:prstGeom>
            <a:solidFill>
              <a:schemeClr val="accent4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54">
                <a:lnSpc>
                  <a:spcPct val="120000"/>
                </a:lnSpc>
                <a:spcAft>
                  <a:spcPts val="100"/>
                </a:spcAft>
              </a:pPr>
              <a:endParaRPr lang="zh-CN" altLang="en-US" sz="2000" b="1" i="1">
                <a:solidFill>
                  <a:schemeClr val="tx1"/>
                </a:solidFill>
              </a:endParaRPr>
            </a:p>
          </p:txBody>
        </p:sp>
      </p:grpSp>
      <p:sp>
        <p:nvSpPr>
          <p:cNvPr id="72" name="íşļiḓê">
            <a:extLst>
              <a:ext uri="{FF2B5EF4-FFF2-40B4-BE49-F238E27FC236}">
                <a16:creationId xmlns:a16="http://schemas.microsoft.com/office/drawing/2014/main" id="{6721E140-0E9B-4DD7-9BAE-AE29A5D51FF0}"/>
              </a:ext>
            </a:extLst>
          </p:cNvPr>
          <p:cNvSpPr/>
          <p:nvPr/>
        </p:nvSpPr>
        <p:spPr bwMode="auto">
          <a:xfrm>
            <a:off x="9821592" y="1726415"/>
            <a:ext cx="849842" cy="942956"/>
          </a:xfrm>
          <a:custGeom>
            <a:avLst/>
            <a:gdLst>
              <a:gd name="T0" fmla="*/ 668 w 1369"/>
              <a:gd name="T1" fmla="*/ 0 h 1519"/>
              <a:gd name="T2" fmla="*/ 702 w 1369"/>
              <a:gd name="T3" fmla="*/ 0 h 1519"/>
              <a:gd name="T4" fmla="*/ 736 w 1369"/>
              <a:gd name="T5" fmla="*/ 7 h 1519"/>
              <a:gd name="T6" fmla="*/ 768 w 1369"/>
              <a:gd name="T7" fmla="*/ 21 h 1519"/>
              <a:gd name="T8" fmla="*/ 1284 w 1369"/>
              <a:gd name="T9" fmla="*/ 318 h 1519"/>
              <a:gd name="T10" fmla="*/ 1313 w 1369"/>
              <a:gd name="T11" fmla="*/ 339 h 1519"/>
              <a:gd name="T12" fmla="*/ 1337 w 1369"/>
              <a:gd name="T13" fmla="*/ 364 h 1519"/>
              <a:gd name="T14" fmla="*/ 1354 w 1369"/>
              <a:gd name="T15" fmla="*/ 395 h 1519"/>
              <a:gd name="T16" fmla="*/ 1364 w 1369"/>
              <a:gd name="T17" fmla="*/ 429 h 1519"/>
              <a:gd name="T18" fmla="*/ 1369 w 1369"/>
              <a:gd name="T19" fmla="*/ 465 h 1519"/>
              <a:gd name="T20" fmla="*/ 1369 w 1369"/>
              <a:gd name="T21" fmla="*/ 1054 h 1519"/>
              <a:gd name="T22" fmla="*/ 1364 w 1369"/>
              <a:gd name="T23" fmla="*/ 1090 h 1519"/>
              <a:gd name="T24" fmla="*/ 1354 w 1369"/>
              <a:gd name="T25" fmla="*/ 1124 h 1519"/>
              <a:gd name="T26" fmla="*/ 1337 w 1369"/>
              <a:gd name="T27" fmla="*/ 1154 h 1519"/>
              <a:gd name="T28" fmla="*/ 1313 w 1369"/>
              <a:gd name="T29" fmla="*/ 1181 h 1519"/>
              <a:gd name="T30" fmla="*/ 1284 w 1369"/>
              <a:gd name="T31" fmla="*/ 1201 h 1519"/>
              <a:gd name="T32" fmla="*/ 768 w 1369"/>
              <a:gd name="T33" fmla="*/ 1497 h 1519"/>
              <a:gd name="T34" fmla="*/ 736 w 1369"/>
              <a:gd name="T35" fmla="*/ 1512 h 1519"/>
              <a:gd name="T36" fmla="*/ 702 w 1369"/>
              <a:gd name="T37" fmla="*/ 1519 h 1519"/>
              <a:gd name="T38" fmla="*/ 668 w 1369"/>
              <a:gd name="T39" fmla="*/ 1519 h 1519"/>
              <a:gd name="T40" fmla="*/ 632 w 1369"/>
              <a:gd name="T41" fmla="*/ 1512 h 1519"/>
              <a:gd name="T42" fmla="*/ 599 w 1369"/>
              <a:gd name="T43" fmla="*/ 1497 h 1519"/>
              <a:gd name="T44" fmla="*/ 85 w 1369"/>
              <a:gd name="T45" fmla="*/ 1201 h 1519"/>
              <a:gd name="T46" fmla="*/ 56 w 1369"/>
              <a:gd name="T47" fmla="*/ 1181 h 1519"/>
              <a:gd name="T48" fmla="*/ 32 w 1369"/>
              <a:gd name="T49" fmla="*/ 1154 h 1519"/>
              <a:gd name="T50" fmla="*/ 15 w 1369"/>
              <a:gd name="T51" fmla="*/ 1124 h 1519"/>
              <a:gd name="T52" fmla="*/ 3 w 1369"/>
              <a:gd name="T53" fmla="*/ 1090 h 1519"/>
              <a:gd name="T54" fmla="*/ 0 w 1369"/>
              <a:gd name="T55" fmla="*/ 1054 h 1519"/>
              <a:gd name="T56" fmla="*/ 0 w 1369"/>
              <a:gd name="T57" fmla="*/ 465 h 1519"/>
              <a:gd name="T58" fmla="*/ 3 w 1369"/>
              <a:gd name="T59" fmla="*/ 429 h 1519"/>
              <a:gd name="T60" fmla="*/ 15 w 1369"/>
              <a:gd name="T61" fmla="*/ 395 h 1519"/>
              <a:gd name="T62" fmla="*/ 32 w 1369"/>
              <a:gd name="T63" fmla="*/ 364 h 1519"/>
              <a:gd name="T64" fmla="*/ 56 w 1369"/>
              <a:gd name="T65" fmla="*/ 339 h 1519"/>
              <a:gd name="T66" fmla="*/ 85 w 1369"/>
              <a:gd name="T67" fmla="*/ 318 h 1519"/>
              <a:gd name="T68" fmla="*/ 599 w 1369"/>
              <a:gd name="T69" fmla="*/ 21 h 1519"/>
              <a:gd name="T70" fmla="*/ 632 w 1369"/>
              <a:gd name="T71" fmla="*/ 7 h 1519"/>
              <a:gd name="T72" fmla="*/ 668 w 1369"/>
              <a:gd name="T73" fmla="*/ 0 h 1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69" h="1519">
                <a:moveTo>
                  <a:pt x="668" y="0"/>
                </a:moveTo>
                <a:lnTo>
                  <a:pt x="702" y="0"/>
                </a:lnTo>
                <a:lnTo>
                  <a:pt x="736" y="7"/>
                </a:lnTo>
                <a:lnTo>
                  <a:pt x="768" y="21"/>
                </a:lnTo>
                <a:lnTo>
                  <a:pt x="1284" y="318"/>
                </a:lnTo>
                <a:lnTo>
                  <a:pt x="1313" y="339"/>
                </a:lnTo>
                <a:lnTo>
                  <a:pt x="1337" y="364"/>
                </a:lnTo>
                <a:lnTo>
                  <a:pt x="1354" y="395"/>
                </a:lnTo>
                <a:lnTo>
                  <a:pt x="1364" y="429"/>
                </a:lnTo>
                <a:lnTo>
                  <a:pt x="1369" y="465"/>
                </a:lnTo>
                <a:lnTo>
                  <a:pt x="1369" y="1054"/>
                </a:lnTo>
                <a:lnTo>
                  <a:pt x="1364" y="1090"/>
                </a:lnTo>
                <a:lnTo>
                  <a:pt x="1354" y="1124"/>
                </a:lnTo>
                <a:lnTo>
                  <a:pt x="1337" y="1154"/>
                </a:lnTo>
                <a:lnTo>
                  <a:pt x="1313" y="1181"/>
                </a:lnTo>
                <a:lnTo>
                  <a:pt x="1284" y="1201"/>
                </a:lnTo>
                <a:lnTo>
                  <a:pt x="768" y="1497"/>
                </a:lnTo>
                <a:lnTo>
                  <a:pt x="736" y="1512"/>
                </a:lnTo>
                <a:lnTo>
                  <a:pt x="702" y="1519"/>
                </a:lnTo>
                <a:lnTo>
                  <a:pt x="668" y="1519"/>
                </a:lnTo>
                <a:lnTo>
                  <a:pt x="632" y="1512"/>
                </a:lnTo>
                <a:lnTo>
                  <a:pt x="599" y="1497"/>
                </a:lnTo>
                <a:lnTo>
                  <a:pt x="85" y="1201"/>
                </a:lnTo>
                <a:lnTo>
                  <a:pt x="56" y="1181"/>
                </a:lnTo>
                <a:lnTo>
                  <a:pt x="32" y="1154"/>
                </a:lnTo>
                <a:lnTo>
                  <a:pt x="15" y="1124"/>
                </a:lnTo>
                <a:lnTo>
                  <a:pt x="3" y="1090"/>
                </a:lnTo>
                <a:lnTo>
                  <a:pt x="0" y="1054"/>
                </a:lnTo>
                <a:lnTo>
                  <a:pt x="0" y="465"/>
                </a:lnTo>
                <a:lnTo>
                  <a:pt x="3" y="429"/>
                </a:lnTo>
                <a:lnTo>
                  <a:pt x="15" y="395"/>
                </a:lnTo>
                <a:lnTo>
                  <a:pt x="32" y="364"/>
                </a:lnTo>
                <a:lnTo>
                  <a:pt x="56" y="339"/>
                </a:lnTo>
                <a:lnTo>
                  <a:pt x="85" y="318"/>
                </a:lnTo>
                <a:lnTo>
                  <a:pt x="599" y="21"/>
                </a:lnTo>
                <a:lnTo>
                  <a:pt x="632" y="7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5"/>
          </a:solidFill>
          <a:ln w="3175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ru-RU" sz="1600" i="1" u="sng" dirty="0">
              <a:solidFill>
                <a:schemeClr val="accent1"/>
              </a:solidFill>
            </a:endParaRPr>
          </a:p>
        </p:txBody>
      </p:sp>
      <p:sp>
        <p:nvSpPr>
          <p:cNvPr id="65" name="î$1íḋê">
            <a:extLst>
              <a:ext uri="{FF2B5EF4-FFF2-40B4-BE49-F238E27FC236}">
                <a16:creationId xmlns:a16="http://schemas.microsoft.com/office/drawing/2014/main" id="{9AE213A1-85F3-4E02-8701-4C5BA830CCA1}"/>
              </a:ext>
            </a:extLst>
          </p:cNvPr>
          <p:cNvSpPr/>
          <p:nvPr/>
        </p:nvSpPr>
        <p:spPr>
          <a:xfrm>
            <a:off x="9813893" y="1316840"/>
            <a:ext cx="865241" cy="409575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en-US" altLang="zh-CN" sz="1400" b="1" dirty="0"/>
              <a:t>2020/05</a:t>
            </a:r>
          </a:p>
        </p:txBody>
      </p:sp>
      <p:grpSp>
        <p:nvGrpSpPr>
          <p:cNvPr id="66" name="isľïde">
            <a:extLst>
              <a:ext uri="{FF2B5EF4-FFF2-40B4-BE49-F238E27FC236}">
                <a16:creationId xmlns:a16="http://schemas.microsoft.com/office/drawing/2014/main" id="{5EFCA836-F06B-4DD8-BD87-603C1AB4AA68}"/>
              </a:ext>
            </a:extLst>
          </p:cNvPr>
          <p:cNvGrpSpPr/>
          <p:nvPr/>
        </p:nvGrpSpPr>
        <p:grpSpPr>
          <a:xfrm>
            <a:off x="10210513" y="2669371"/>
            <a:ext cx="72000" cy="527678"/>
            <a:chOff x="10204163" y="2482831"/>
            <a:chExt cx="72000" cy="527678"/>
          </a:xfrm>
        </p:grpSpPr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id="{ED2B621D-7CD7-4865-8229-A212289084A8}"/>
                </a:ext>
              </a:extLst>
            </p:cNvPr>
            <p:cNvCxnSpPr/>
            <p:nvPr/>
          </p:nvCxnSpPr>
          <p:spPr>
            <a:xfrm>
              <a:off x="10240163" y="2482831"/>
              <a:ext cx="0" cy="455678"/>
            </a:xfrm>
            <a:prstGeom prst="line">
              <a:avLst/>
            </a:prstGeom>
            <a:ln w="28575" cap="rnd">
              <a:solidFill>
                <a:srgbClr val="003F88">
                  <a:alpha val="10196"/>
                </a:srgb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íşḻíḍe">
              <a:extLst>
                <a:ext uri="{FF2B5EF4-FFF2-40B4-BE49-F238E27FC236}">
                  <a16:creationId xmlns:a16="http://schemas.microsoft.com/office/drawing/2014/main" id="{53CC2F50-DE7A-48C5-84A6-9471C89D287E}"/>
                </a:ext>
              </a:extLst>
            </p:cNvPr>
            <p:cNvSpPr/>
            <p:nvPr/>
          </p:nvSpPr>
          <p:spPr>
            <a:xfrm>
              <a:off x="10204163" y="2938509"/>
              <a:ext cx="72000" cy="72000"/>
            </a:xfrm>
            <a:prstGeom prst="ellipse">
              <a:avLst/>
            </a:prstGeom>
            <a:solidFill>
              <a:schemeClr val="accent5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54">
                <a:lnSpc>
                  <a:spcPct val="120000"/>
                </a:lnSpc>
                <a:spcAft>
                  <a:spcPts val="100"/>
                </a:spcAft>
              </a:pPr>
              <a:endParaRPr lang="zh-CN" altLang="en-US" sz="2000" b="1" i="1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ïśľïḍé">
            <a:extLst>
              <a:ext uri="{FF2B5EF4-FFF2-40B4-BE49-F238E27FC236}">
                <a16:creationId xmlns:a16="http://schemas.microsoft.com/office/drawing/2014/main" id="{1AF4F6A7-7656-4133-AD02-A4A7467F8AB7}"/>
              </a:ext>
            </a:extLst>
          </p:cNvPr>
          <p:cNvGrpSpPr/>
          <p:nvPr/>
        </p:nvGrpSpPr>
        <p:grpSpPr>
          <a:xfrm>
            <a:off x="9332024" y="3366037"/>
            <a:ext cx="1828978" cy="1847823"/>
            <a:chOff x="913897" y="4286277"/>
            <a:chExt cx="1828978" cy="1847823"/>
          </a:xfrm>
        </p:grpSpPr>
        <p:sp>
          <p:nvSpPr>
            <p:cNvPr id="68" name="îš1îḑe">
              <a:extLst>
                <a:ext uri="{FF2B5EF4-FFF2-40B4-BE49-F238E27FC236}">
                  <a16:creationId xmlns:a16="http://schemas.microsoft.com/office/drawing/2014/main" id="{C42FE73A-5E5F-42E6-9D10-9A786AAE5982}"/>
                </a:ext>
              </a:extLst>
            </p:cNvPr>
            <p:cNvSpPr txBox="1"/>
            <p:nvPr/>
          </p:nvSpPr>
          <p:spPr>
            <a:xfrm>
              <a:off x="913897" y="4733039"/>
              <a:ext cx="1828978" cy="14010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spcBef>
                  <a:spcPct val="0"/>
                </a:spcBef>
                <a:defRPr sz="1400"/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en-US" altLang="zh-CN" dirty="0"/>
                <a:t>PDF</a:t>
              </a:r>
              <a:r>
                <a:rPr lang="zh-CN" altLang="en-US" dirty="0"/>
                <a:t>输出</a:t>
              </a:r>
              <a:endParaRPr lang="en-US" altLang="zh-CN" dirty="0"/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演示文稿制作</a:t>
              </a:r>
              <a:endParaRPr lang="en-US" altLang="zh-CN" dirty="0"/>
            </a:p>
          </p:txBody>
        </p:sp>
        <p:sp>
          <p:nvSpPr>
            <p:cNvPr id="69" name="ïṧḻíďé">
              <a:extLst>
                <a:ext uri="{FF2B5EF4-FFF2-40B4-BE49-F238E27FC236}">
                  <a16:creationId xmlns:a16="http://schemas.microsoft.com/office/drawing/2014/main" id="{106971F7-D55B-4304-BEE0-CBEF73F270FB}"/>
                </a:ext>
              </a:extLst>
            </p:cNvPr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1600" b="1" dirty="0"/>
                <a:t>05 </a:t>
              </a:r>
              <a:r>
                <a:rPr lang="zh-CN" altLang="en-US" sz="1600" b="1" dirty="0"/>
                <a:t>打印和演示</a:t>
              </a:r>
            </a:p>
          </p:txBody>
        </p:sp>
      </p:grpSp>
      <p:grpSp>
        <p:nvGrpSpPr>
          <p:cNvPr id="114" name="组合 113">
            <a:extLst>
              <a:ext uri="{FF2B5EF4-FFF2-40B4-BE49-F238E27FC236}">
                <a16:creationId xmlns:a16="http://schemas.microsoft.com/office/drawing/2014/main" id="{23E4D57B-D2F8-417F-957C-027194DCB2FB}"/>
              </a:ext>
            </a:extLst>
          </p:cNvPr>
          <p:cNvGrpSpPr>
            <a:grpSpLocks noChangeAspect="1"/>
          </p:cNvGrpSpPr>
          <p:nvPr/>
        </p:nvGrpSpPr>
        <p:grpSpPr>
          <a:xfrm>
            <a:off x="1788329" y="2017893"/>
            <a:ext cx="314316" cy="360000"/>
            <a:chOff x="10118519" y="1372122"/>
            <a:chExt cx="456638" cy="523007"/>
          </a:xfrm>
          <a:solidFill>
            <a:schemeClr val="bg1"/>
          </a:solidFill>
        </p:grpSpPr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07CC2874-0098-48EA-8602-40D3FA74DB3A}"/>
                </a:ext>
              </a:extLst>
            </p:cNvPr>
            <p:cNvSpPr/>
            <p:nvPr/>
          </p:nvSpPr>
          <p:spPr>
            <a:xfrm>
              <a:off x="10118519" y="1372122"/>
              <a:ext cx="388125" cy="438750"/>
            </a:xfrm>
            <a:custGeom>
              <a:avLst/>
              <a:gdLst>
                <a:gd name="connsiteX0" fmla="*/ 388901 w 388125"/>
                <a:gd name="connsiteY0" fmla="*/ 44027 h 438750"/>
                <a:gd name="connsiteX1" fmla="*/ 344908 w 388125"/>
                <a:gd name="connsiteY1" fmla="*/ 0 h 438750"/>
                <a:gd name="connsiteX2" fmla="*/ 42255 w 388125"/>
                <a:gd name="connsiteY2" fmla="*/ 0 h 438750"/>
                <a:gd name="connsiteX3" fmla="*/ 0 w 388125"/>
                <a:gd name="connsiteY3" fmla="*/ 42255 h 438750"/>
                <a:gd name="connsiteX4" fmla="*/ 0 w 388125"/>
                <a:gd name="connsiteY4" fmla="*/ 409489 h 438750"/>
                <a:gd name="connsiteX5" fmla="*/ 44027 w 388125"/>
                <a:gd name="connsiteY5" fmla="*/ 453516 h 438750"/>
                <a:gd name="connsiteX6" fmla="*/ 344858 w 388125"/>
                <a:gd name="connsiteY6" fmla="*/ 453516 h 438750"/>
                <a:gd name="connsiteX7" fmla="*/ 388884 w 388125"/>
                <a:gd name="connsiteY7" fmla="*/ 409489 h 438750"/>
                <a:gd name="connsiteX8" fmla="*/ 388884 w 388125"/>
                <a:gd name="connsiteY8" fmla="*/ 44027 h 438750"/>
                <a:gd name="connsiteX9" fmla="*/ 388901 w 388125"/>
                <a:gd name="connsiteY9" fmla="*/ 44027 h 438750"/>
                <a:gd name="connsiteX10" fmla="*/ 345043 w 388125"/>
                <a:gd name="connsiteY10" fmla="*/ 376211 h 438750"/>
                <a:gd name="connsiteX11" fmla="*/ 311580 w 388125"/>
                <a:gd name="connsiteY11" fmla="*/ 409674 h 438750"/>
                <a:gd name="connsiteX12" fmla="*/ 77304 w 388125"/>
                <a:gd name="connsiteY12" fmla="*/ 409674 h 438750"/>
                <a:gd name="connsiteX13" fmla="*/ 43841 w 388125"/>
                <a:gd name="connsiteY13" fmla="*/ 376211 h 438750"/>
                <a:gd name="connsiteX14" fmla="*/ 43841 w 388125"/>
                <a:gd name="connsiteY14" fmla="*/ 76174 h 438750"/>
                <a:gd name="connsiteX15" fmla="*/ 77304 w 388125"/>
                <a:gd name="connsiteY15" fmla="*/ 42711 h 438750"/>
                <a:gd name="connsiteX16" fmla="*/ 311580 w 388125"/>
                <a:gd name="connsiteY16" fmla="*/ 42711 h 438750"/>
                <a:gd name="connsiteX17" fmla="*/ 345026 w 388125"/>
                <a:gd name="connsiteY17" fmla="*/ 76174 h 438750"/>
                <a:gd name="connsiteX18" fmla="*/ 345043 w 388125"/>
                <a:gd name="connsiteY18" fmla="*/ 376211 h 438750"/>
                <a:gd name="connsiteX19" fmla="*/ 345043 w 388125"/>
                <a:gd name="connsiteY19" fmla="*/ 376211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8125" h="438750">
                  <a:moveTo>
                    <a:pt x="388901" y="44027"/>
                  </a:moveTo>
                  <a:cubicBezTo>
                    <a:pt x="388901" y="19710"/>
                    <a:pt x="369191" y="0"/>
                    <a:pt x="344908" y="0"/>
                  </a:cubicBezTo>
                  <a:lnTo>
                    <a:pt x="42255" y="0"/>
                  </a:lnTo>
                  <a:cubicBezTo>
                    <a:pt x="18917" y="0"/>
                    <a:pt x="0" y="18917"/>
                    <a:pt x="0" y="42255"/>
                  </a:cubicBezTo>
                  <a:lnTo>
                    <a:pt x="0" y="409489"/>
                  </a:lnTo>
                  <a:cubicBezTo>
                    <a:pt x="0" y="433806"/>
                    <a:pt x="19710" y="453516"/>
                    <a:pt x="44027" y="453516"/>
                  </a:cubicBezTo>
                  <a:lnTo>
                    <a:pt x="344858" y="453516"/>
                  </a:lnTo>
                  <a:cubicBezTo>
                    <a:pt x="369174" y="453516"/>
                    <a:pt x="388884" y="433806"/>
                    <a:pt x="388884" y="409489"/>
                  </a:cubicBezTo>
                  <a:lnTo>
                    <a:pt x="388884" y="44027"/>
                  </a:lnTo>
                  <a:lnTo>
                    <a:pt x="388901" y="44027"/>
                  </a:lnTo>
                  <a:close/>
                  <a:moveTo>
                    <a:pt x="345043" y="376211"/>
                  </a:moveTo>
                  <a:cubicBezTo>
                    <a:pt x="345043" y="394689"/>
                    <a:pt x="330058" y="409674"/>
                    <a:pt x="311580" y="409674"/>
                  </a:cubicBezTo>
                  <a:lnTo>
                    <a:pt x="77304" y="409674"/>
                  </a:lnTo>
                  <a:cubicBezTo>
                    <a:pt x="58826" y="409674"/>
                    <a:pt x="43841" y="394673"/>
                    <a:pt x="43841" y="376211"/>
                  </a:cubicBezTo>
                  <a:lnTo>
                    <a:pt x="43841" y="76174"/>
                  </a:lnTo>
                  <a:cubicBezTo>
                    <a:pt x="43841" y="57696"/>
                    <a:pt x="58826" y="42711"/>
                    <a:pt x="77304" y="42711"/>
                  </a:cubicBezTo>
                  <a:lnTo>
                    <a:pt x="311580" y="42711"/>
                  </a:lnTo>
                  <a:cubicBezTo>
                    <a:pt x="330041" y="42711"/>
                    <a:pt x="345026" y="57696"/>
                    <a:pt x="345026" y="76174"/>
                  </a:cubicBezTo>
                  <a:lnTo>
                    <a:pt x="345043" y="376211"/>
                  </a:lnTo>
                  <a:lnTo>
                    <a:pt x="345043" y="376211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9DD6AB9C-1C7E-4951-ABDF-2518B8D54F36}"/>
                </a:ext>
              </a:extLst>
            </p:cNvPr>
            <p:cNvSpPr/>
            <p:nvPr/>
          </p:nvSpPr>
          <p:spPr>
            <a:xfrm>
              <a:off x="10203907" y="1456379"/>
              <a:ext cx="371250" cy="438750"/>
            </a:xfrm>
            <a:custGeom>
              <a:avLst/>
              <a:gdLst>
                <a:gd name="connsiteX0" fmla="*/ 320828 w 371250"/>
                <a:gd name="connsiteY0" fmla="*/ 0 h 438750"/>
                <a:gd name="connsiteX1" fmla="*/ 320828 w 371250"/>
                <a:gd name="connsiteY1" fmla="*/ 43858 h 438750"/>
                <a:gd name="connsiteX2" fmla="*/ 345043 w 371250"/>
                <a:gd name="connsiteY2" fmla="*/ 68074 h 438750"/>
                <a:gd name="connsiteX3" fmla="*/ 345043 w 371250"/>
                <a:gd name="connsiteY3" fmla="*/ 386589 h 438750"/>
                <a:gd name="connsiteX4" fmla="*/ 320828 w 371250"/>
                <a:gd name="connsiteY4" fmla="*/ 410805 h 438750"/>
                <a:gd name="connsiteX5" fmla="*/ 65796 w 371250"/>
                <a:gd name="connsiteY5" fmla="*/ 410805 h 438750"/>
                <a:gd name="connsiteX6" fmla="*/ 42711 w 371250"/>
                <a:gd name="connsiteY6" fmla="*/ 387720 h 438750"/>
                <a:gd name="connsiteX7" fmla="*/ 0 w 371250"/>
                <a:gd name="connsiteY7" fmla="*/ 387720 h 438750"/>
                <a:gd name="connsiteX8" fmla="*/ 0 w 371250"/>
                <a:gd name="connsiteY8" fmla="*/ 409472 h 438750"/>
                <a:gd name="connsiteX9" fmla="*/ 44027 w 371250"/>
                <a:gd name="connsiteY9" fmla="*/ 453499 h 438750"/>
                <a:gd name="connsiteX10" fmla="*/ 343676 w 371250"/>
                <a:gd name="connsiteY10" fmla="*/ 453499 h 438750"/>
                <a:gd name="connsiteX11" fmla="*/ 387686 w 371250"/>
                <a:gd name="connsiteY11" fmla="*/ 409472 h 438750"/>
                <a:gd name="connsiteX12" fmla="*/ 387686 w 371250"/>
                <a:gd name="connsiteY12" fmla="*/ 44027 h 438750"/>
                <a:gd name="connsiteX13" fmla="*/ 343676 w 371250"/>
                <a:gd name="connsiteY13" fmla="*/ 0 h 438750"/>
                <a:gd name="connsiteX14" fmla="*/ 320828 w 371250"/>
                <a:gd name="connsiteY14" fmla="*/ 0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1250" h="438750">
                  <a:moveTo>
                    <a:pt x="320828" y="0"/>
                  </a:moveTo>
                  <a:lnTo>
                    <a:pt x="320828" y="43858"/>
                  </a:lnTo>
                  <a:cubicBezTo>
                    <a:pt x="334193" y="43858"/>
                    <a:pt x="345043" y="54709"/>
                    <a:pt x="345043" y="68074"/>
                  </a:cubicBezTo>
                  <a:lnTo>
                    <a:pt x="345043" y="386589"/>
                  </a:lnTo>
                  <a:cubicBezTo>
                    <a:pt x="345043" y="399954"/>
                    <a:pt x="334193" y="410805"/>
                    <a:pt x="320828" y="410805"/>
                  </a:cubicBezTo>
                  <a:lnTo>
                    <a:pt x="65796" y="410805"/>
                  </a:lnTo>
                  <a:cubicBezTo>
                    <a:pt x="53055" y="410805"/>
                    <a:pt x="42711" y="400478"/>
                    <a:pt x="42711" y="387720"/>
                  </a:cubicBezTo>
                  <a:lnTo>
                    <a:pt x="0" y="387720"/>
                  </a:lnTo>
                  <a:lnTo>
                    <a:pt x="0" y="409472"/>
                  </a:lnTo>
                  <a:cubicBezTo>
                    <a:pt x="0" y="433789"/>
                    <a:pt x="19710" y="453499"/>
                    <a:pt x="44027" y="453499"/>
                  </a:cubicBezTo>
                  <a:lnTo>
                    <a:pt x="343676" y="453499"/>
                  </a:lnTo>
                  <a:cubicBezTo>
                    <a:pt x="367976" y="453499"/>
                    <a:pt x="387686" y="433772"/>
                    <a:pt x="387686" y="409472"/>
                  </a:cubicBezTo>
                  <a:lnTo>
                    <a:pt x="387686" y="44027"/>
                  </a:lnTo>
                  <a:cubicBezTo>
                    <a:pt x="387686" y="19710"/>
                    <a:pt x="367976" y="0"/>
                    <a:pt x="343676" y="0"/>
                  </a:cubicBezTo>
                  <a:lnTo>
                    <a:pt x="320828" y="0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24FC6EDA-07D1-4B1B-AA18-2DECD79F7D2C}"/>
                </a:ext>
              </a:extLst>
            </p:cNvPr>
            <p:cNvSpPr/>
            <p:nvPr/>
          </p:nvSpPr>
          <p:spPr>
            <a:xfrm>
              <a:off x="10196195" y="1471347"/>
              <a:ext cx="236250" cy="33750"/>
            </a:xfrm>
            <a:custGeom>
              <a:avLst/>
              <a:gdLst>
                <a:gd name="connsiteX0" fmla="*/ 21583 w 236250"/>
                <a:gd name="connsiteY0" fmla="*/ 42711 h 33750"/>
                <a:gd name="connsiteX1" fmla="*/ 215831 w 236250"/>
                <a:gd name="connsiteY1" fmla="*/ 42711 h 33750"/>
                <a:gd name="connsiteX2" fmla="*/ 237414 w 236250"/>
                <a:gd name="connsiteY2" fmla="*/ 21364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64 h 33750"/>
                <a:gd name="connsiteX6" fmla="*/ 21583 w 236250"/>
                <a:gd name="connsiteY6" fmla="*/ 42711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711"/>
                  </a:moveTo>
                  <a:lnTo>
                    <a:pt x="215831" y="42711"/>
                  </a:lnTo>
                  <a:cubicBezTo>
                    <a:pt x="227762" y="42711"/>
                    <a:pt x="237414" y="33294"/>
                    <a:pt x="237414" y="21364"/>
                  </a:cubicBezTo>
                  <a:cubicBezTo>
                    <a:pt x="237414" y="9433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33"/>
                    <a:pt x="0" y="21364"/>
                  </a:cubicBezTo>
                  <a:cubicBezTo>
                    <a:pt x="17" y="33294"/>
                    <a:pt x="9653" y="42711"/>
                    <a:pt x="21583" y="42711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EFB20EBC-B82F-4B2C-89D1-6FFCEF2A5A73}"/>
                </a:ext>
              </a:extLst>
            </p:cNvPr>
            <p:cNvSpPr/>
            <p:nvPr/>
          </p:nvSpPr>
          <p:spPr>
            <a:xfrm>
              <a:off x="10196195" y="1542914"/>
              <a:ext cx="236250" cy="33750"/>
            </a:xfrm>
            <a:custGeom>
              <a:avLst/>
              <a:gdLst>
                <a:gd name="connsiteX0" fmla="*/ 21583 w 236250"/>
                <a:gd name="connsiteY0" fmla="*/ 42694 h 33750"/>
                <a:gd name="connsiteX1" fmla="*/ 215831 w 236250"/>
                <a:gd name="connsiteY1" fmla="*/ 42694 h 33750"/>
                <a:gd name="connsiteX2" fmla="*/ 237414 w 236250"/>
                <a:gd name="connsiteY2" fmla="*/ 21347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47 h 33750"/>
                <a:gd name="connsiteX6" fmla="*/ 21583 w 236250"/>
                <a:gd name="connsiteY6" fmla="*/ 42694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694"/>
                  </a:moveTo>
                  <a:lnTo>
                    <a:pt x="215831" y="42694"/>
                  </a:lnTo>
                  <a:cubicBezTo>
                    <a:pt x="227762" y="42694"/>
                    <a:pt x="237414" y="33227"/>
                    <a:pt x="237414" y="21347"/>
                  </a:cubicBezTo>
                  <a:cubicBezTo>
                    <a:pt x="237414" y="9416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16"/>
                    <a:pt x="0" y="21347"/>
                  </a:cubicBezTo>
                  <a:cubicBezTo>
                    <a:pt x="17" y="33227"/>
                    <a:pt x="9653" y="42694"/>
                    <a:pt x="21583" y="42694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4356C305-E6CD-4FEF-BDCC-6DAB805B9778}"/>
                </a:ext>
              </a:extLst>
            </p:cNvPr>
            <p:cNvSpPr/>
            <p:nvPr/>
          </p:nvSpPr>
          <p:spPr>
            <a:xfrm>
              <a:off x="10196195" y="1614464"/>
              <a:ext cx="236250" cy="33750"/>
            </a:xfrm>
            <a:custGeom>
              <a:avLst/>
              <a:gdLst>
                <a:gd name="connsiteX0" fmla="*/ 21583 w 236250"/>
                <a:gd name="connsiteY0" fmla="*/ 42694 h 33750"/>
                <a:gd name="connsiteX1" fmla="*/ 215831 w 236250"/>
                <a:gd name="connsiteY1" fmla="*/ 42694 h 33750"/>
                <a:gd name="connsiteX2" fmla="*/ 237414 w 236250"/>
                <a:gd name="connsiteY2" fmla="*/ 21347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47 h 33750"/>
                <a:gd name="connsiteX6" fmla="*/ 21583 w 236250"/>
                <a:gd name="connsiteY6" fmla="*/ 42694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694"/>
                  </a:moveTo>
                  <a:lnTo>
                    <a:pt x="215831" y="42694"/>
                  </a:lnTo>
                  <a:cubicBezTo>
                    <a:pt x="227762" y="42694"/>
                    <a:pt x="237414" y="33244"/>
                    <a:pt x="237414" y="21347"/>
                  </a:cubicBezTo>
                  <a:cubicBezTo>
                    <a:pt x="237414" y="9433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33"/>
                    <a:pt x="0" y="21347"/>
                  </a:cubicBezTo>
                  <a:cubicBezTo>
                    <a:pt x="17" y="33244"/>
                    <a:pt x="9653" y="42694"/>
                    <a:pt x="21583" y="42694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C80F9A84-FAC4-4141-B60B-F4C5506ABC7D}"/>
                </a:ext>
              </a:extLst>
            </p:cNvPr>
            <p:cNvSpPr/>
            <p:nvPr/>
          </p:nvSpPr>
          <p:spPr>
            <a:xfrm>
              <a:off x="10196195" y="1683668"/>
              <a:ext cx="236250" cy="33750"/>
            </a:xfrm>
            <a:custGeom>
              <a:avLst/>
              <a:gdLst>
                <a:gd name="connsiteX0" fmla="*/ 21583 w 236250"/>
                <a:gd name="connsiteY0" fmla="*/ 42727 h 33750"/>
                <a:gd name="connsiteX1" fmla="*/ 215831 w 236250"/>
                <a:gd name="connsiteY1" fmla="*/ 42727 h 33750"/>
                <a:gd name="connsiteX2" fmla="*/ 237414 w 236250"/>
                <a:gd name="connsiteY2" fmla="*/ 21364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64 h 33750"/>
                <a:gd name="connsiteX6" fmla="*/ 21583 w 236250"/>
                <a:gd name="connsiteY6" fmla="*/ 42727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727"/>
                  </a:moveTo>
                  <a:lnTo>
                    <a:pt x="215831" y="42727"/>
                  </a:lnTo>
                  <a:cubicBezTo>
                    <a:pt x="227762" y="42727"/>
                    <a:pt x="237414" y="33294"/>
                    <a:pt x="237414" y="21364"/>
                  </a:cubicBezTo>
                  <a:cubicBezTo>
                    <a:pt x="237414" y="9467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67"/>
                    <a:pt x="0" y="21364"/>
                  </a:cubicBezTo>
                  <a:cubicBezTo>
                    <a:pt x="17" y="33294"/>
                    <a:pt x="9653" y="42727"/>
                    <a:pt x="21583" y="42727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3355D574-F89B-417C-BC12-9FD66024175E}"/>
              </a:ext>
            </a:extLst>
          </p:cNvPr>
          <p:cNvGrpSpPr>
            <a:grpSpLocks noChangeAspect="1"/>
          </p:cNvGrpSpPr>
          <p:nvPr/>
        </p:nvGrpSpPr>
        <p:grpSpPr>
          <a:xfrm>
            <a:off x="3852588" y="2012797"/>
            <a:ext cx="336310" cy="360000"/>
            <a:chOff x="22153033" y="3278709"/>
            <a:chExt cx="492531" cy="527226"/>
          </a:xfrm>
          <a:solidFill>
            <a:schemeClr val="bg1"/>
          </a:solidFill>
        </p:grpSpPr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09386078-2234-479E-89D7-41C53F9D7990}"/>
                </a:ext>
              </a:extLst>
            </p:cNvPr>
            <p:cNvSpPr/>
            <p:nvPr/>
          </p:nvSpPr>
          <p:spPr>
            <a:xfrm>
              <a:off x="22493689" y="3278709"/>
              <a:ext cx="151875" cy="151875"/>
            </a:xfrm>
            <a:custGeom>
              <a:avLst/>
              <a:gdLst>
                <a:gd name="connsiteX0" fmla="*/ 81405 w 151875"/>
                <a:gd name="connsiteY0" fmla="*/ 162810 h 151875"/>
                <a:gd name="connsiteX1" fmla="*/ 162810 w 151875"/>
                <a:gd name="connsiteY1" fmla="*/ 81405 h 151875"/>
                <a:gd name="connsiteX2" fmla="*/ 81405 w 151875"/>
                <a:gd name="connsiteY2" fmla="*/ 0 h 151875"/>
                <a:gd name="connsiteX3" fmla="*/ 0 w 151875"/>
                <a:gd name="connsiteY3" fmla="*/ 81405 h 151875"/>
                <a:gd name="connsiteX4" fmla="*/ 81405 w 151875"/>
                <a:gd name="connsiteY4" fmla="*/ 162810 h 151875"/>
                <a:gd name="connsiteX5" fmla="*/ 81405 w 151875"/>
                <a:gd name="connsiteY5" fmla="*/ 37699 h 151875"/>
                <a:gd name="connsiteX6" fmla="*/ 125128 w 151875"/>
                <a:gd name="connsiteY6" fmla="*/ 81405 h 151875"/>
                <a:gd name="connsiteX7" fmla="*/ 81405 w 151875"/>
                <a:gd name="connsiteY7" fmla="*/ 125111 h 151875"/>
                <a:gd name="connsiteX8" fmla="*/ 37699 w 151875"/>
                <a:gd name="connsiteY8" fmla="*/ 81405 h 151875"/>
                <a:gd name="connsiteX9" fmla="*/ 81405 w 151875"/>
                <a:gd name="connsiteY9" fmla="*/ 37699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875" h="151875">
                  <a:moveTo>
                    <a:pt x="81405" y="162810"/>
                  </a:moveTo>
                  <a:cubicBezTo>
                    <a:pt x="126292" y="162810"/>
                    <a:pt x="162810" y="126309"/>
                    <a:pt x="162810" y="81405"/>
                  </a:cubicBezTo>
                  <a:cubicBezTo>
                    <a:pt x="162810" y="36501"/>
                    <a:pt x="126292" y="0"/>
                    <a:pt x="81405" y="0"/>
                  </a:cubicBezTo>
                  <a:cubicBezTo>
                    <a:pt x="36517" y="0"/>
                    <a:pt x="0" y="36518"/>
                    <a:pt x="0" y="81405"/>
                  </a:cubicBezTo>
                  <a:cubicBezTo>
                    <a:pt x="0" y="126293"/>
                    <a:pt x="36517" y="162810"/>
                    <a:pt x="81405" y="162810"/>
                  </a:cubicBezTo>
                  <a:close/>
                  <a:moveTo>
                    <a:pt x="81405" y="37699"/>
                  </a:moveTo>
                  <a:cubicBezTo>
                    <a:pt x="105502" y="37699"/>
                    <a:pt x="125128" y="57308"/>
                    <a:pt x="125128" y="81405"/>
                  </a:cubicBezTo>
                  <a:cubicBezTo>
                    <a:pt x="125128" y="105503"/>
                    <a:pt x="105502" y="125111"/>
                    <a:pt x="81405" y="125111"/>
                  </a:cubicBezTo>
                  <a:cubicBezTo>
                    <a:pt x="57308" y="125111"/>
                    <a:pt x="37699" y="105503"/>
                    <a:pt x="37699" y="81405"/>
                  </a:cubicBezTo>
                  <a:cubicBezTo>
                    <a:pt x="37699" y="57291"/>
                    <a:pt x="57324" y="37699"/>
                    <a:pt x="81405" y="37699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3E406E8A-8ABD-4AA4-99FE-14B9DA7CDD15}"/>
                </a:ext>
              </a:extLst>
            </p:cNvPr>
            <p:cNvSpPr/>
            <p:nvPr/>
          </p:nvSpPr>
          <p:spPr>
            <a:xfrm>
              <a:off x="22493689" y="3464824"/>
              <a:ext cx="151875" cy="151875"/>
            </a:xfrm>
            <a:custGeom>
              <a:avLst/>
              <a:gdLst>
                <a:gd name="connsiteX0" fmla="*/ 81405 w 151875"/>
                <a:gd name="connsiteY0" fmla="*/ 0 h 151875"/>
                <a:gd name="connsiteX1" fmla="*/ 0 w 151875"/>
                <a:gd name="connsiteY1" fmla="*/ 81405 h 151875"/>
                <a:gd name="connsiteX2" fmla="*/ 81405 w 151875"/>
                <a:gd name="connsiteY2" fmla="*/ 162827 h 151875"/>
                <a:gd name="connsiteX3" fmla="*/ 162810 w 151875"/>
                <a:gd name="connsiteY3" fmla="*/ 81405 h 151875"/>
                <a:gd name="connsiteX4" fmla="*/ 81405 w 151875"/>
                <a:gd name="connsiteY4" fmla="*/ 0 h 151875"/>
                <a:gd name="connsiteX5" fmla="*/ 81405 w 151875"/>
                <a:gd name="connsiteY5" fmla="*/ 125111 h 151875"/>
                <a:gd name="connsiteX6" fmla="*/ 37699 w 151875"/>
                <a:gd name="connsiteY6" fmla="*/ 81405 h 151875"/>
                <a:gd name="connsiteX7" fmla="*/ 81405 w 151875"/>
                <a:gd name="connsiteY7" fmla="*/ 37716 h 151875"/>
                <a:gd name="connsiteX8" fmla="*/ 125128 w 151875"/>
                <a:gd name="connsiteY8" fmla="*/ 81405 h 151875"/>
                <a:gd name="connsiteX9" fmla="*/ 81405 w 151875"/>
                <a:gd name="connsiteY9" fmla="*/ 125111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875" h="151875">
                  <a:moveTo>
                    <a:pt x="81405" y="0"/>
                  </a:moveTo>
                  <a:cubicBezTo>
                    <a:pt x="36517" y="0"/>
                    <a:pt x="0" y="36534"/>
                    <a:pt x="0" y="81405"/>
                  </a:cubicBezTo>
                  <a:cubicBezTo>
                    <a:pt x="0" y="126309"/>
                    <a:pt x="36517" y="162827"/>
                    <a:pt x="81405" y="162827"/>
                  </a:cubicBezTo>
                  <a:cubicBezTo>
                    <a:pt x="126292" y="162827"/>
                    <a:pt x="162810" y="126309"/>
                    <a:pt x="162810" y="81405"/>
                  </a:cubicBezTo>
                  <a:cubicBezTo>
                    <a:pt x="162827" y="36517"/>
                    <a:pt x="126292" y="0"/>
                    <a:pt x="81405" y="0"/>
                  </a:cubicBezTo>
                  <a:close/>
                  <a:moveTo>
                    <a:pt x="81405" y="125111"/>
                  </a:moveTo>
                  <a:cubicBezTo>
                    <a:pt x="57308" y="125111"/>
                    <a:pt x="37699" y="105519"/>
                    <a:pt x="37699" y="81405"/>
                  </a:cubicBezTo>
                  <a:cubicBezTo>
                    <a:pt x="37699" y="57324"/>
                    <a:pt x="57308" y="37716"/>
                    <a:pt x="81405" y="37716"/>
                  </a:cubicBezTo>
                  <a:cubicBezTo>
                    <a:pt x="105502" y="37716"/>
                    <a:pt x="125128" y="57324"/>
                    <a:pt x="125128" y="81405"/>
                  </a:cubicBezTo>
                  <a:cubicBezTo>
                    <a:pt x="125128" y="105519"/>
                    <a:pt x="105502" y="125111"/>
                    <a:pt x="81405" y="125111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3BDA67B2-A44D-4F3F-9CF7-61434155271F}"/>
                </a:ext>
              </a:extLst>
            </p:cNvPr>
            <p:cNvSpPr/>
            <p:nvPr/>
          </p:nvSpPr>
          <p:spPr>
            <a:xfrm>
              <a:off x="22493689" y="3654060"/>
              <a:ext cx="151875" cy="151875"/>
            </a:xfrm>
            <a:custGeom>
              <a:avLst/>
              <a:gdLst>
                <a:gd name="connsiteX0" fmla="*/ 81405 w 151875"/>
                <a:gd name="connsiteY0" fmla="*/ 0 h 151875"/>
                <a:gd name="connsiteX1" fmla="*/ 0 w 151875"/>
                <a:gd name="connsiteY1" fmla="*/ 81388 h 151875"/>
                <a:gd name="connsiteX2" fmla="*/ 81405 w 151875"/>
                <a:gd name="connsiteY2" fmla="*/ 162793 h 151875"/>
                <a:gd name="connsiteX3" fmla="*/ 162810 w 151875"/>
                <a:gd name="connsiteY3" fmla="*/ 81388 h 151875"/>
                <a:gd name="connsiteX4" fmla="*/ 81405 w 151875"/>
                <a:gd name="connsiteY4" fmla="*/ 0 h 151875"/>
                <a:gd name="connsiteX5" fmla="*/ 81405 w 151875"/>
                <a:gd name="connsiteY5" fmla="*/ 125111 h 151875"/>
                <a:gd name="connsiteX6" fmla="*/ 37699 w 151875"/>
                <a:gd name="connsiteY6" fmla="*/ 81388 h 151875"/>
                <a:gd name="connsiteX7" fmla="*/ 81405 w 151875"/>
                <a:gd name="connsiteY7" fmla="*/ 37682 h 151875"/>
                <a:gd name="connsiteX8" fmla="*/ 125128 w 151875"/>
                <a:gd name="connsiteY8" fmla="*/ 81388 h 151875"/>
                <a:gd name="connsiteX9" fmla="*/ 81405 w 151875"/>
                <a:gd name="connsiteY9" fmla="*/ 125111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875" h="151875">
                  <a:moveTo>
                    <a:pt x="81405" y="0"/>
                  </a:moveTo>
                  <a:cubicBezTo>
                    <a:pt x="36517" y="0"/>
                    <a:pt x="0" y="36517"/>
                    <a:pt x="0" y="81388"/>
                  </a:cubicBezTo>
                  <a:cubicBezTo>
                    <a:pt x="0" y="126276"/>
                    <a:pt x="36517" y="162793"/>
                    <a:pt x="81405" y="162793"/>
                  </a:cubicBezTo>
                  <a:cubicBezTo>
                    <a:pt x="126292" y="162793"/>
                    <a:pt x="162810" y="126276"/>
                    <a:pt x="162810" y="81388"/>
                  </a:cubicBezTo>
                  <a:cubicBezTo>
                    <a:pt x="162827" y="36517"/>
                    <a:pt x="126292" y="0"/>
                    <a:pt x="81405" y="0"/>
                  </a:cubicBezTo>
                  <a:close/>
                  <a:moveTo>
                    <a:pt x="81405" y="125111"/>
                  </a:moveTo>
                  <a:cubicBezTo>
                    <a:pt x="57308" y="125111"/>
                    <a:pt x="37699" y="105503"/>
                    <a:pt x="37699" y="81388"/>
                  </a:cubicBezTo>
                  <a:cubicBezTo>
                    <a:pt x="37699" y="57291"/>
                    <a:pt x="57308" y="37682"/>
                    <a:pt x="81405" y="37682"/>
                  </a:cubicBezTo>
                  <a:cubicBezTo>
                    <a:pt x="105502" y="37682"/>
                    <a:pt x="125128" y="57291"/>
                    <a:pt x="125128" y="81388"/>
                  </a:cubicBezTo>
                  <a:cubicBezTo>
                    <a:pt x="125128" y="105503"/>
                    <a:pt x="105502" y="125111"/>
                    <a:pt x="81405" y="125111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7BFEA11C-E0C5-4513-A19D-1412F1585F12}"/>
                </a:ext>
              </a:extLst>
            </p:cNvPr>
            <p:cNvSpPr/>
            <p:nvPr/>
          </p:nvSpPr>
          <p:spPr>
            <a:xfrm>
              <a:off x="22153050" y="3311953"/>
              <a:ext cx="303750" cy="50625"/>
            </a:xfrm>
            <a:custGeom>
              <a:avLst/>
              <a:gdLst>
                <a:gd name="connsiteX0" fmla="*/ 288799 w 303750"/>
                <a:gd name="connsiteY0" fmla="*/ 0 h 50625"/>
                <a:gd name="connsiteX1" fmla="*/ 28266 w 303750"/>
                <a:gd name="connsiteY1" fmla="*/ 0 h 50625"/>
                <a:gd name="connsiteX2" fmla="*/ 0 w 303750"/>
                <a:gd name="connsiteY2" fmla="*/ 28434 h 50625"/>
                <a:gd name="connsiteX3" fmla="*/ 28283 w 303750"/>
                <a:gd name="connsiteY3" fmla="*/ 56852 h 50625"/>
                <a:gd name="connsiteX4" fmla="*/ 288799 w 303750"/>
                <a:gd name="connsiteY4" fmla="*/ 56852 h 50625"/>
                <a:gd name="connsiteX5" fmla="*/ 317081 w 303750"/>
                <a:gd name="connsiteY5" fmla="*/ 28434 h 50625"/>
                <a:gd name="connsiteX6" fmla="*/ 288799 w 303750"/>
                <a:gd name="connsiteY6" fmla="*/ 0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50" h="50625">
                  <a:moveTo>
                    <a:pt x="288799" y="0"/>
                  </a:moveTo>
                  <a:lnTo>
                    <a:pt x="28266" y="0"/>
                  </a:lnTo>
                  <a:cubicBezTo>
                    <a:pt x="12656" y="0"/>
                    <a:pt x="0" y="12825"/>
                    <a:pt x="0" y="28434"/>
                  </a:cubicBezTo>
                  <a:cubicBezTo>
                    <a:pt x="0" y="44044"/>
                    <a:pt x="12656" y="56852"/>
                    <a:pt x="28283" y="56852"/>
                  </a:cubicBezTo>
                  <a:lnTo>
                    <a:pt x="288799" y="56852"/>
                  </a:lnTo>
                  <a:cubicBezTo>
                    <a:pt x="304425" y="56852"/>
                    <a:pt x="317081" y="44044"/>
                    <a:pt x="317081" y="28434"/>
                  </a:cubicBezTo>
                  <a:cubicBezTo>
                    <a:pt x="317081" y="12825"/>
                    <a:pt x="304425" y="0"/>
                    <a:pt x="288799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2E9C5C82-95F4-4050-92D3-60F62FE84F5C}"/>
                </a:ext>
              </a:extLst>
            </p:cNvPr>
            <p:cNvSpPr/>
            <p:nvPr/>
          </p:nvSpPr>
          <p:spPr>
            <a:xfrm>
              <a:off x="22153033" y="3492313"/>
              <a:ext cx="303750" cy="50625"/>
            </a:xfrm>
            <a:custGeom>
              <a:avLst/>
              <a:gdLst>
                <a:gd name="connsiteX0" fmla="*/ 288816 w 303750"/>
                <a:gd name="connsiteY0" fmla="*/ 0 h 50625"/>
                <a:gd name="connsiteX1" fmla="*/ 28282 w 303750"/>
                <a:gd name="connsiteY1" fmla="*/ 0 h 50625"/>
                <a:gd name="connsiteX2" fmla="*/ 0 w 303750"/>
                <a:gd name="connsiteY2" fmla="*/ 28418 h 50625"/>
                <a:gd name="connsiteX3" fmla="*/ 28282 w 303750"/>
                <a:gd name="connsiteY3" fmla="*/ 56852 h 50625"/>
                <a:gd name="connsiteX4" fmla="*/ 288799 w 303750"/>
                <a:gd name="connsiteY4" fmla="*/ 56852 h 50625"/>
                <a:gd name="connsiteX5" fmla="*/ 317098 w 303750"/>
                <a:gd name="connsiteY5" fmla="*/ 28418 h 50625"/>
                <a:gd name="connsiteX6" fmla="*/ 288816 w 303750"/>
                <a:gd name="connsiteY6" fmla="*/ 0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50" h="50625">
                  <a:moveTo>
                    <a:pt x="288816" y="0"/>
                  </a:moveTo>
                  <a:lnTo>
                    <a:pt x="28282" y="0"/>
                  </a:lnTo>
                  <a:cubicBezTo>
                    <a:pt x="12656" y="0"/>
                    <a:pt x="0" y="12808"/>
                    <a:pt x="0" y="28418"/>
                  </a:cubicBezTo>
                  <a:cubicBezTo>
                    <a:pt x="0" y="44044"/>
                    <a:pt x="12656" y="56852"/>
                    <a:pt x="28282" y="56852"/>
                  </a:cubicBezTo>
                  <a:lnTo>
                    <a:pt x="288799" y="56852"/>
                  </a:lnTo>
                  <a:cubicBezTo>
                    <a:pt x="304442" y="56852"/>
                    <a:pt x="317098" y="44044"/>
                    <a:pt x="317098" y="28418"/>
                  </a:cubicBezTo>
                  <a:cubicBezTo>
                    <a:pt x="317098" y="12808"/>
                    <a:pt x="304442" y="0"/>
                    <a:pt x="288816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EF2E5BF0-B378-4AF8-ACA9-0B6C7BCA5024}"/>
                </a:ext>
              </a:extLst>
            </p:cNvPr>
            <p:cNvSpPr/>
            <p:nvPr/>
          </p:nvSpPr>
          <p:spPr>
            <a:xfrm>
              <a:off x="22153033" y="3687776"/>
              <a:ext cx="303750" cy="50625"/>
            </a:xfrm>
            <a:custGeom>
              <a:avLst/>
              <a:gdLst>
                <a:gd name="connsiteX0" fmla="*/ 288816 w 303750"/>
                <a:gd name="connsiteY0" fmla="*/ 0 h 50625"/>
                <a:gd name="connsiteX1" fmla="*/ 28282 w 303750"/>
                <a:gd name="connsiteY1" fmla="*/ 0 h 50625"/>
                <a:gd name="connsiteX2" fmla="*/ 0 w 303750"/>
                <a:gd name="connsiteY2" fmla="*/ 27962 h 50625"/>
                <a:gd name="connsiteX3" fmla="*/ 28282 w 303750"/>
                <a:gd name="connsiteY3" fmla="*/ 55941 h 50625"/>
                <a:gd name="connsiteX4" fmla="*/ 288799 w 303750"/>
                <a:gd name="connsiteY4" fmla="*/ 55941 h 50625"/>
                <a:gd name="connsiteX5" fmla="*/ 317098 w 303750"/>
                <a:gd name="connsiteY5" fmla="*/ 27962 h 50625"/>
                <a:gd name="connsiteX6" fmla="*/ 288816 w 303750"/>
                <a:gd name="connsiteY6" fmla="*/ 0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50" h="50625">
                  <a:moveTo>
                    <a:pt x="288816" y="0"/>
                  </a:moveTo>
                  <a:lnTo>
                    <a:pt x="28282" y="0"/>
                  </a:lnTo>
                  <a:cubicBezTo>
                    <a:pt x="12656" y="0"/>
                    <a:pt x="0" y="12336"/>
                    <a:pt x="0" y="27962"/>
                  </a:cubicBezTo>
                  <a:cubicBezTo>
                    <a:pt x="0" y="43605"/>
                    <a:pt x="12656" y="55941"/>
                    <a:pt x="28282" y="55941"/>
                  </a:cubicBezTo>
                  <a:lnTo>
                    <a:pt x="288799" y="55941"/>
                  </a:lnTo>
                  <a:cubicBezTo>
                    <a:pt x="304442" y="55941"/>
                    <a:pt x="317098" y="43605"/>
                    <a:pt x="317098" y="27962"/>
                  </a:cubicBezTo>
                  <a:cubicBezTo>
                    <a:pt x="317098" y="12353"/>
                    <a:pt x="304442" y="0"/>
                    <a:pt x="288816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DC0818DF-4DD1-420A-BEFE-AB1AA085AE7F}"/>
                </a:ext>
              </a:extLst>
            </p:cNvPr>
            <p:cNvSpPr/>
            <p:nvPr/>
          </p:nvSpPr>
          <p:spPr>
            <a:xfrm>
              <a:off x="22162483" y="3388363"/>
              <a:ext cx="286875" cy="33750"/>
            </a:xfrm>
            <a:custGeom>
              <a:avLst/>
              <a:gdLst>
                <a:gd name="connsiteX0" fmla="*/ 279366 w 286875"/>
                <a:gd name="connsiteY0" fmla="*/ 38205 h 33750"/>
                <a:gd name="connsiteX1" fmla="*/ 298215 w 286875"/>
                <a:gd name="connsiteY1" fmla="*/ 19103 h 33750"/>
                <a:gd name="connsiteX2" fmla="*/ 279366 w 286875"/>
                <a:gd name="connsiteY2" fmla="*/ 0 h 33750"/>
                <a:gd name="connsiteX3" fmla="*/ 18832 w 286875"/>
                <a:gd name="connsiteY3" fmla="*/ 0 h 33750"/>
                <a:gd name="connsiteX4" fmla="*/ 0 w 286875"/>
                <a:gd name="connsiteY4" fmla="*/ 19103 h 33750"/>
                <a:gd name="connsiteX5" fmla="*/ 18832 w 286875"/>
                <a:gd name="connsiteY5" fmla="*/ 38205 h 33750"/>
                <a:gd name="connsiteX6" fmla="*/ 279366 w 286875"/>
                <a:gd name="connsiteY6" fmla="*/ 38205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9366" y="38205"/>
                  </a:moveTo>
                  <a:cubicBezTo>
                    <a:pt x="289761" y="38205"/>
                    <a:pt x="298215" y="29498"/>
                    <a:pt x="298215" y="19103"/>
                  </a:cubicBezTo>
                  <a:cubicBezTo>
                    <a:pt x="298215" y="8707"/>
                    <a:pt x="289761" y="0"/>
                    <a:pt x="279366" y="0"/>
                  </a:cubicBezTo>
                  <a:lnTo>
                    <a:pt x="18832" y="0"/>
                  </a:lnTo>
                  <a:cubicBezTo>
                    <a:pt x="8404" y="0"/>
                    <a:pt x="0" y="8691"/>
                    <a:pt x="0" y="19103"/>
                  </a:cubicBezTo>
                  <a:cubicBezTo>
                    <a:pt x="0" y="29514"/>
                    <a:pt x="8404" y="38205"/>
                    <a:pt x="18832" y="38205"/>
                  </a:cubicBezTo>
                  <a:lnTo>
                    <a:pt x="279366" y="38205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5C2468F5-CEBF-41D8-A7F9-C1026872B107}"/>
                </a:ext>
              </a:extLst>
            </p:cNvPr>
            <p:cNvSpPr/>
            <p:nvPr/>
          </p:nvSpPr>
          <p:spPr>
            <a:xfrm>
              <a:off x="22162483" y="3568706"/>
              <a:ext cx="286875" cy="33750"/>
            </a:xfrm>
            <a:custGeom>
              <a:avLst/>
              <a:gdLst>
                <a:gd name="connsiteX0" fmla="*/ 279366 w 286875"/>
                <a:gd name="connsiteY0" fmla="*/ 38205 h 33750"/>
                <a:gd name="connsiteX1" fmla="*/ 298215 w 286875"/>
                <a:gd name="connsiteY1" fmla="*/ 19119 h 33750"/>
                <a:gd name="connsiteX2" fmla="*/ 279366 w 286875"/>
                <a:gd name="connsiteY2" fmla="*/ 0 h 33750"/>
                <a:gd name="connsiteX3" fmla="*/ 18832 w 286875"/>
                <a:gd name="connsiteY3" fmla="*/ 0 h 33750"/>
                <a:gd name="connsiteX4" fmla="*/ 0 w 286875"/>
                <a:gd name="connsiteY4" fmla="*/ 19119 h 33750"/>
                <a:gd name="connsiteX5" fmla="*/ 18832 w 286875"/>
                <a:gd name="connsiteY5" fmla="*/ 38205 h 33750"/>
                <a:gd name="connsiteX6" fmla="*/ 279366 w 286875"/>
                <a:gd name="connsiteY6" fmla="*/ 38205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9366" y="38205"/>
                  </a:moveTo>
                  <a:cubicBezTo>
                    <a:pt x="289761" y="38205"/>
                    <a:pt x="298215" y="29498"/>
                    <a:pt x="298215" y="19119"/>
                  </a:cubicBezTo>
                  <a:cubicBezTo>
                    <a:pt x="298215" y="8708"/>
                    <a:pt x="289761" y="0"/>
                    <a:pt x="279366" y="0"/>
                  </a:cubicBezTo>
                  <a:lnTo>
                    <a:pt x="18832" y="0"/>
                  </a:lnTo>
                  <a:cubicBezTo>
                    <a:pt x="8404" y="0"/>
                    <a:pt x="0" y="8708"/>
                    <a:pt x="0" y="19119"/>
                  </a:cubicBezTo>
                  <a:cubicBezTo>
                    <a:pt x="0" y="29531"/>
                    <a:pt x="8404" y="38205"/>
                    <a:pt x="18832" y="38205"/>
                  </a:cubicBezTo>
                  <a:lnTo>
                    <a:pt x="279366" y="38205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F13D8789-F4F5-4CE0-8D82-42AC67E17BB2}"/>
                </a:ext>
              </a:extLst>
            </p:cNvPr>
            <p:cNvSpPr/>
            <p:nvPr/>
          </p:nvSpPr>
          <p:spPr>
            <a:xfrm>
              <a:off x="22162483" y="3764169"/>
              <a:ext cx="286875" cy="33750"/>
            </a:xfrm>
            <a:custGeom>
              <a:avLst/>
              <a:gdLst>
                <a:gd name="connsiteX0" fmla="*/ 279366 w 286875"/>
                <a:gd name="connsiteY0" fmla="*/ 0 h 33750"/>
                <a:gd name="connsiteX1" fmla="*/ 18832 w 286875"/>
                <a:gd name="connsiteY1" fmla="*/ 0 h 33750"/>
                <a:gd name="connsiteX2" fmla="*/ 0 w 286875"/>
                <a:gd name="connsiteY2" fmla="*/ 18647 h 33750"/>
                <a:gd name="connsiteX3" fmla="*/ 18832 w 286875"/>
                <a:gd name="connsiteY3" fmla="*/ 37294 h 33750"/>
                <a:gd name="connsiteX4" fmla="*/ 279349 w 286875"/>
                <a:gd name="connsiteY4" fmla="*/ 37294 h 33750"/>
                <a:gd name="connsiteX5" fmla="*/ 298198 w 286875"/>
                <a:gd name="connsiteY5" fmla="*/ 18647 h 33750"/>
                <a:gd name="connsiteX6" fmla="*/ 279366 w 2868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9366" y="0"/>
                  </a:moveTo>
                  <a:lnTo>
                    <a:pt x="18832" y="0"/>
                  </a:lnTo>
                  <a:cubicBezTo>
                    <a:pt x="8404" y="0"/>
                    <a:pt x="0" y="8252"/>
                    <a:pt x="0" y="18647"/>
                  </a:cubicBezTo>
                  <a:cubicBezTo>
                    <a:pt x="0" y="29059"/>
                    <a:pt x="8404" y="37294"/>
                    <a:pt x="18832" y="37294"/>
                  </a:cubicBezTo>
                  <a:lnTo>
                    <a:pt x="279349" y="37294"/>
                  </a:lnTo>
                  <a:cubicBezTo>
                    <a:pt x="289744" y="37294"/>
                    <a:pt x="298198" y="29059"/>
                    <a:pt x="298198" y="18647"/>
                  </a:cubicBezTo>
                  <a:cubicBezTo>
                    <a:pt x="298215" y="8235"/>
                    <a:pt x="289761" y="0"/>
                    <a:pt x="279366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A4EC39D3-690F-48BB-A290-68A612FA076D}"/>
                </a:ext>
              </a:extLst>
            </p:cNvPr>
            <p:cNvSpPr/>
            <p:nvPr/>
          </p:nvSpPr>
          <p:spPr>
            <a:xfrm>
              <a:off x="22545984" y="3517153"/>
              <a:ext cx="50625" cy="50625"/>
            </a:xfrm>
            <a:custGeom>
              <a:avLst/>
              <a:gdLst>
                <a:gd name="connsiteX0" fmla="*/ 58151 w 50625"/>
                <a:gd name="connsiteY0" fmla="*/ 29076 h 50625"/>
                <a:gd name="connsiteX1" fmla="*/ 29076 w 50625"/>
                <a:gd name="connsiteY1" fmla="*/ 58151 h 50625"/>
                <a:gd name="connsiteX2" fmla="*/ 0 w 50625"/>
                <a:gd name="connsiteY2" fmla="*/ 29076 h 50625"/>
                <a:gd name="connsiteX3" fmla="*/ 29076 w 50625"/>
                <a:gd name="connsiteY3" fmla="*/ 0 h 50625"/>
                <a:gd name="connsiteX4" fmla="*/ 58151 w 50625"/>
                <a:gd name="connsiteY4" fmla="*/ 29076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5" h="50625">
                  <a:moveTo>
                    <a:pt x="58151" y="29076"/>
                  </a:moveTo>
                  <a:cubicBezTo>
                    <a:pt x="58151" y="45134"/>
                    <a:pt x="45134" y="58151"/>
                    <a:pt x="29076" y="58151"/>
                  </a:cubicBezTo>
                  <a:cubicBezTo>
                    <a:pt x="13018" y="58151"/>
                    <a:pt x="0" y="45134"/>
                    <a:pt x="0" y="29076"/>
                  </a:cubicBezTo>
                  <a:cubicBezTo>
                    <a:pt x="0" y="13018"/>
                    <a:pt x="13018" y="0"/>
                    <a:pt x="29076" y="0"/>
                  </a:cubicBezTo>
                  <a:cubicBezTo>
                    <a:pt x="45134" y="0"/>
                    <a:pt x="58151" y="13018"/>
                    <a:pt x="58151" y="29076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34" name="组合 133">
            <a:extLst>
              <a:ext uri="{FF2B5EF4-FFF2-40B4-BE49-F238E27FC236}">
                <a16:creationId xmlns:a16="http://schemas.microsoft.com/office/drawing/2014/main" id="{6BDECE2C-E454-4ABF-9800-6AA7C8E14629}"/>
              </a:ext>
            </a:extLst>
          </p:cNvPr>
          <p:cNvGrpSpPr>
            <a:grpSpLocks noChangeAspect="1"/>
          </p:cNvGrpSpPr>
          <p:nvPr/>
        </p:nvGrpSpPr>
        <p:grpSpPr>
          <a:xfrm>
            <a:off x="5939226" y="2012797"/>
            <a:ext cx="313548" cy="360000"/>
            <a:chOff x="23263509" y="5436600"/>
            <a:chExt cx="455625" cy="523125"/>
          </a:xfrm>
          <a:solidFill>
            <a:schemeClr val="bg1"/>
          </a:solidFill>
        </p:grpSpPr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C4310514-28EF-481B-8687-D226714C7E16}"/>
                </a:ext>
              </a:extLst>
            </p:cNvPr>
            <p:cNvSpPr/>
            <p:nvPr/>
          </p:nvSpPr>
          <p:spPr>
            <a:xfrm>
              <a:off x="23263509" y="5436600"/>
              <a:ext cx="455625" cy="523125"/>
            </a:xfrm>
            <a:custGeom>
              <a:avLst/>
              <a:gdLst>
                <a:gd name="connsiteX0" fmla="*/ 408156 w 455625"/>
                <a:gd name="connsiteY0" fmla="*/ 0 h 523125"/>
                <a:gd name="connsiteX1" fmla="*/ 50169 w 455625"/>
                <a:gd name="connsiteY1" fmla="*/ 0 h 523125"/>
                <a:gd name="connsiteX2" fmla="*/ 0 w 455625"/>
                <a:gd name="connsiteY2" fmla="*/ 50102 h 523125"/>
                <a:gd name="connsiteX3" fmla="*/ 0 w 455625"/>
                <a:gd name="connsiteY3" fmla="*/ 484515 h 523125"/>
                <a:gd name="connsiteX4" fmla="*/ 52279 w 455625"/>
                <a:gd name="connsiteY4" fmla="*/ 536878 h 523125"/>
                <a:gd name="connsiteX5" fmla="*/ 408156 w 455625"/>
                <a:gd name="connsiteY5" fmla="*/ 536878 h 523125"/>
                <a:gd name="connsiteX6" fmla="*/ 460164 w 455625"/>
                <a:gd name="connsiteY6" fmla="*/ 484515 h 523125"/>
                <a:gd name="connsiteX7" fmla="*/ 460164 w 455625"/>
                <a:gd name="connsiteY7" fmla="*/ 52211 h 523125"/>
                <a:gd name="connsiteX8" fmla="*/ 408156 w 455625"/>
                <a:gd name="connsiteY8" fmla="*/ 0 h 523125"/>
                <a:gd name="connsiteX9" fmla="*/ 408071 w 455625"/>
                <a:gd name="connsiteY9" fmla="*/ 445179 h 523125"/>
                <a:gd name="connsiteX10" fmla="*/ 368499 w 455625"/>
                <a:gd name="connsiteY10" fmla="*/ 484802 h 523125"/>
                <a:gd name="connsiteX11" fmla="*/ 91665 w 455625"/>
                <a:gd name="connsiteY11" fmla="*/ 484802 h 523125"/>
                <a:gd name="connsiteX12" fmla="*/ 52093 w 455625"/>
                <a:gd name="connsiteY12" fmla="*/ 445179 h 523125"/>
                <a:gd name="connsiteX13" fmla="*/ 52093 w 455625"/>
                <a:gd name="connsiteY13" fmla="*/ 90248 h 523125"/>
                <a:gd name="connsiteX14" fmla="*/ 91665 w 455625"/>
                <a:gd name="connsiteY14" fmla="*/ 50642 h 523125"/>
                <a:gd name="connsiteX15" fmla="*/ 368499 w 455625"/>
                <a:gd name="connsiteY15" fmla="*/ 50642 h 523125"/>
                <a:gd name="connsiteX16" fmla="*/ 408071 w 455625"/>
                <a:gd name="connsiteY16" fmla="*/ 90248 h 523125"/>
                <a:gd name="connsiteX17" fmla="*/ 408071 w 455625"/>
                <a:gd name="connsiteY17" fmla="*/ 445179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5625" h="523125">
                  <a:moveTo>
                    <a:pt x="408156" y="0"/>
                  </a:moveTo>
                  <a:lnTo>
                    <a:pt x="50169" y="0"/>
                  </a:lnTo>
                  <a:cubicBezTo>
                    <a:pt x="22545" y="0"/>
                    <a:pt x="0" y="22494"/>
                    <a:pt x="0" y="50102"/>
                  </a:cubicBezTo>
                  <a:lnTo>
                    <a:pt x="0" y="484515"/>
                  </a:lnTo>
                  <a:cubicBezTo>
                    <a:pt x="0" y="513253"/>
                    <a:pt x="23507" y="536878"/>
                    <a:pt x="52279" y="536878"/>
                  </a:cubicBezTo>
                  <a:lnTo>
                    <a:pt x="408156" y="536878"/>
                  </a:lnTo>
                  <a:cubicBezTo>
                    <a:pt x="436894" y="536878"/>
                    <a:pt x="460164" y="513304"/>
                    <a:pt x="460164" y="484515"/>
                  </a:cubicBezTo>
                  <a:lnTo>
                    <a:pt x="460164" y="52211"/>
                  </a:lnTo>
                  <a:cubicBezTo>
                    <a:pt x="460164" y="23439"/>
                    <a:pt x="436894" y="0"/>
                    <a:pt x="408156" y="0"/>
                  </a:cubicBezTo>
                  <a:close/>
                  <a:moveTo>
                    <a:pt x="408071" y="445179"/>
                  </a:moveTo>
                  <a:cubicBezTo>
                    <a:pt x="408071" y="467066"/>
                    <a:pt x="390336" y="484802"/>
                    <a:pt x="368499" y="484802"/>
                  </a:cubicBezTo>
                  <a:lnTo>
                    <a:pt x="91665" y="484802"/>
                  </a:lnTo>
                  <a:cubicBezTo>
                    <a:pt x="69829" y="484802"/>
                    <a:pt x="52093" y="467066"/>
                    <a:pt x="52093" y="445179"/>
                  </a:cubicBezTo>
                  <a:lnTo>
                    <a:pt x="52093" y="90248"/>
                  </a:lnTo>
                  <a:cubicBezTo>
                    <a:pt x="52093" y="68361"/>
                    <a:pt x="69829" y="50642"/>
                    <a:pt x="91665" y="50642"/>
                  </a:cubicBezTo>
                  <a:lnTo>
                    <a:pt x="368499" y="50642"/>
                  </a:lnTo>
                  <a:cubicBezTo>
                    <a:pt x="390336" y="50642"/>
                    <a:pt x="408071" y="68361"/>
                    <a:pt x="408071" y="90248"/>
                  </a:cubicBezTo>
                  <a:lnTo>
                    <a:pt x="408071" y="445179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90F24535-BC24-4548-918E-EF5F726153E2}"/>
                </a:ext>
              </a:extLst>
            </p:cNvPr>
            <p:cNvSpPr/>
            <p:nvPr/>
          </p:nvSpPr>
          <p:spPr>
            <a:xfrm>
              <a:off x="23352289" y="5591631"/>
              <a:ext cx="101250" cy="118125"/>
            </a:xfrm>
            <a:custGeom>
              <a:avLst/>
              <a:gdLst>
                <a:gd name="connsiteX0" fmla="*/ 39504 w 101250"/>
                <a:gd name="connsiteY0" fmla="*/ 127744 h 118125"/>
                <a:gd name="connsiteX1" fmla="*/ 74486 w 101250"/>
                <a:gd name="connsiteY1" fmla="*/ 112691 h 118125"/>
                <a:gd name="connsiteX2" fmla="*/ 75246 w 101250"/>
                <a:gd name="connsiteY2" fmla="*/ 112691 h 118125"/>
                <a:gd name="connsiteX3" fmla="*/ 77490 w 101250"/>
                <a:gd name="connsiteY3" fmla="*/ 124993 h 118125"/>
                <a:gd name="connsiteX4" fmla="*/ 111780 w 101250"/>
                <a:gd name="connsiteY4" fmla="*/ 124993 h 118125"/>
                <a:gd name="connsiteX5" fmla="*/ 110194 w 101250"/>
                <a:gd name="connsiteY5" fmla="*/ 95310 h 118125"/>
                <a:gd name="connsiteX6" fmla="*/ 110194 w 101250"/>
                <a:gd name="connsiteY6" fmla="*/ 52768 h 118125"/>
                <a:gd name="connsiteX7" fmla="*/ 56312 w 101250"/>
                <a:gd name="connsiteY7" fmla="*/ 0 h 118125"/>
                <a:gd name="connsiteX8" fmla="*/ 8708 w 101250"/>
                <a:gd name="connsiteY8" fmla="*/ 10749 h 118125"/>
                <a:gd name="connsiteX9" fmla="*/ 15744 w 101250"/>
                <a:gd name="connsiteY9" fmla="*/ 35252 h 118125"/>
                <a:gd name="connsiteX10" fmla="*/ 49511 w 101250"/>
                <a:gd name="connsiteY10" fmla="*/ 26021 h 118125"/>
                <a:gd name="connsiteX11" fmla="*/ 71837 w 101250"/>
                <a:gd name="connsiteY11" fmla="*/ 41782 h 118125"/>
                <a:gd name="connsiteX12" fmla="*/ 71837 w 101250"/>
                <a:gd name="connsiteY12" fmla="*/ 43504 h 118125"/>
                <a:gd name="connsiteX13" fmla="*/ 0 w 101250"/>
                <a:gd name="connsiteY13" fmla="*/ 90298 h 118125"/>
                <a:gd name="connsiteX14" fmla="*/ 39504 w 101250"/>
                <a:gd name="connsiteY14" fmla="*/ 127744 h 118125"/>
                <a:gd name="connsiteX15" fmla="*/ 73288 w 101250"/>
                <a:gd name="connsiteY15" fmla="*/ 67247 h 118125"/>
                <a:gd name="connsiteX16" fmla="*/ 73288 w 101250"/>
                <a:gd name="connsiteY16" fmla="*/ 80477 h 118125"/>
                <a:gd name="connsiteX17" fmla="*/ 72394 w 101250"/>
                <a:gd name="connsiteY17" fmla="*/ 87058 h 118125"/>
                <a:gd name="connsiteX18" fmla="*/ 52549 w 101250"/>
                <a:gd name="connsiteY18" fmla="*/ 101031 h 118125"/>
                <a:gd name="connsiteX19" fmla="*/ 37631 w 101250"/>
                <a:gd name="connsiteY19" fmla="*/ 86552 h 118125"/>
                <a:gd name="connsiteX20" fmla="*/ 73288 w 101250"/>
                <a:gd name="connsiteY20" fmla="*/ 67247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1250" h="118125">
                  <a:moveTo>
                    <a:pt x="39504" y="127744"/>
                  </a:moveTo>
                  <a:cubicBezTo>
                    <a:pt x="53983" y="127744"/>
                    <a:pt x="66504" y="122816"/>
                    <a:pt x="74486" y="112691"/>
                  </a:cubicBezTo>
                  <a:lnTo>
                    <a:pt x="75246" y="112691"/>
                  </a:lnTo>
                  <a:lnTo>
                    <a:pt x="77490" y="124993"/>
                  </a:lnTo>
                  <a:lnTo>
                    <a:pt x="111780" y="124993"/>
                  </a:lnTo>
                  <a:cubicBezTo>
                    <a:pt x="110514" y="118496"/>
                    <a:pt x="110194" y="107038"/>
                    <a:pt x="110194" y="95310"/>
                  </a:cubicBezTo>
                  <a:lnTo>
                    <a:pt x="110194" y="52768"/>
                  </a:lnTo>
                  <a:cubicBezTo>
                    <a:pt x="110194" y="23996"/>
                    <a:pt x="97065" y="0"/>
                    <a:pt x="56312" y="0"/>
                  </a:cubicBezTo>
                  <a:cubicBezTo>
                    <a:pt x="34020" y="0"/>
                    <a:pt x="17246" y="5974"/>
                    <a:pt x="8708" y="10749"/>
                  </a:cubicBezTo>
                  <a:lnTo>
                    <a:pt x="15744" y="35252"/>
                  </a:lnTo>
                  <a:cubicBezTo>
                    <a:pt x="23743" y="30240"/>
                    <a:pt x="37007" y="26021"/>
                    <a:pt x="49511" y="26021"/>
                  </a:cubicBezTo>
                  <a:cubicBezTo>
                    <a:pt x="68259" y="26021"/>
                    <a:pt x="71837" y="35252"/>
                    <a:pt x="71837" y="41782"/>
                  </a:cubicBezTo>
                  <a:lnTo>
                    <a:pt x="71837" y="43504"/>
                  </a:lnTo>
                  <a:cubicBezTo>
                    <a:pt x="28451" y="43268"/>
                    <a:pt x="0" y="58539"/>
                    <a:pt x="0" y="90298"/>
                  </a:cubicBezTo>
                  <a:cubicBezTo>
                    <a:pt x="0" y="109755"/>
                    <a:pt x="14698" y="127744"/>
                    <a:pt x="39504" y="127744"/>
                  </a:cubicBezTo>
                  <a:close/>
                  <a:moveTo>
                    <a:pt x="73288" y="67247"/>
                  </a:moveTo>
                  <a:lnTo>
                    <a:pt x="73288" y="80477"/>
                  </a:lnTo>
                  <a:cubicBezTo>
                    <a:pt x="73288" y="82789"/>
                    <a:pt x="72883" y="85033"/>
                    <a:pt x="72394" y="87058"/>
                  </a:cubicBezTo>
                  <a:cubicBezTo>
                    <a:pt x="69863" y="94787"/>
                    <a:pt x="62066" y="101031"/>
                    <a:pt x="52549" y="101031"/>
                  </a:cubicBezTo>
                  <a:cubicBezTo>
                    <a:pt x="44027" y="101031"/>
                    <a:pt x="37631" y="96306"/>
                    <a:pt x="37631" y="86552"/>
                  </a:cubicBezTo>
                  <a:cubicBezTo>
                    <a:pt x="37631" y="71753"/>
                    <a:pt x="53038" y="66994"/>
                    <a:pt x="73288" y="67247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1DA5178E-294F-4A99-A889-5FC5B4E53D26}"/>
                </a:ext>
              </a:extLst>
            </p:cNvPr>
            <p:cNvSpPr/>
            <p:nvPr/>
          </p:nvSpPr>
          <p:spPr>
            <a:xfrm>
              <a:off x="23481366" y="5548026"/>
              <a:ext cx="151875" cy="151875"/>
            </a:xfrm>
            <a:custGeom>
              <a:avLst/>
              <a:gdLst>
                <a:gd name="connsiteX0" fmla="*/ 51519 w 151875"/>
                <a:gd name="connsiteY0" fmla="*/ 125179 h 151875"/>
                <a:gd name="connsiteX1" fmla="*/ 99799 w 151875"/>
                <a:gd name="connsiteY1" fmla="*/ 125179 h 151875"/>
                <a:gd name="connsiteX2" fmla="*/ 112809 w 151875"/>
                <a:gd name="connsiteY2" fmla="*/ 168581 h 151875"/>
                <a:gd name="connsiteX3" fmla="*/ 153833 w 151875"/>
                <a:gd name="connsiteY3" fmla="*/ 168581 h 151875"/>
                <a:gd name="connsiteX4" fmla="*/ 101554 w 151875"/>
                <a:gd name="connsiteY4" fmla="*/ 0 h 151875"/>
                <a:gd name="connsiteX5" fmla="*/ 51503 w 151875"/>
                <a:gd name="connsiteY5" fmla="*/ 0 h 151875"/>
                <a:gd name="connsiteX6" fmla="*/ 0 w 151875"/>
                <a:gd name="connsiteY6" fmla="*/ 168581 h 151875"/>
                <a:gd name="connsiteX7" fmla="*/ 39488 w 151875"/>
                <a:gd name="connsiteY7" fmla="*/ 168581 h 151875"/>
                <a:gd name="connsiteX8" fmla="*/ 51519 w 151875"/>
                <a:gd name="connsiteY8" fmla="*/ 125179 h 151875"/>
                <a:gd name="connsiteX9" fmla="*/ 67044 w 151875"/>
                <a:gd name="connsiteY9" fmla="*/ 60953 h 151875"/>
                <a:gd name="connsiteX10" fmla="*/ 74790 w 151875"/>
                <a:gd name="connsiteY10" fmla="*/ 28232 h 151875"/>
                <a:gd name="connsiteX11" fmla="*/ 75279 w 151875"/>
                <a:gd name="connsiteY11" fmla="*/ 28232 h 151875"/>
                <a:gd name="connsiteX12" fmla="*/ 83801 w 151875"/>
                <a:gd name="connsiteY12" fmla="*/ 60953 h 151875"/>
                <a:gd name="connsiteX13" fmla="*/ 94298 w 151875"/>
                <a:gd name="connsiteY13" fmla="*/ 96964 h 151875"/>
                <a:gd name="connsiteX14" fmla="*/ 56987 w 151875"/>
                <a:gd name="connsiteY14" fmla="*/ 96964 h 151875"/>
                <a:gd name="connsiteX15" fmla="*/ 67044 w 151875"/>
                <a:gd name="connsiteY15" fmla="*/ 60953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1875" h="151875">
                  <a:moveTo>
                    <a:pt x="51519" y="125179"/>
                  </a:moveTo>
                  <a:lnTo>
                    <a:pt x="99799" y="125179"/>
                  </a:lnTo>
                  <a:lnTo>
                    <a:pt x="112809" y="168581"/>
                  </a:lnTo>
                  <a:lnTo>
                    <a:pt x="153833" y="168581"/>
                  </a:lnTo>
                  <a:lnTo>
                    <a:pt x="101554" y="0"/>
                  </a:lnTo>
                  <a:lnTo>
                    <a:pt x="51503" y="0"/>
                  </a:lnTo>
                  <a:lnTo>
                    <a:pt x="0" y="168581"/>
                  </a:lnTo>
                  <a:lnTo>
                    <a:pt x="39488" y="168581"/>
                  </a:lnTo>
                  <a:lnTo>
                    <a:pt x="51519" y="125179"/>
                  </a:lnTo>
                  <a:close/>
                  <a:moveTo>
                    <a:pt x="67044" y="60953"/>
                  </a:moveTo>
                  <a:cubicBezTo>
                    <a:pt x="69778" y="51199"/>
                    <a:pt x="72309" y="38340"/>
                    <a:pt x="74790" y="28232"/>
                  </a:cubicBezTo>
                  <a:lnTo>
                    <a:pt x="75279" y="28232"/>
                  </a:lnTo>
                  <a:cubicBezTo>
                    <a:pt x="77743" y="38357"/>
                    <a:pt x="80747" y="50979"/>
                    <a:pt x="83801" y="60953"/>
                  </a:cubicBezTo>
                  <a:lnTo>
                    <a:pt x="94298" y="96964"/>
                  </a:lnTo>
                  <a:lnTo>
                    <a:pt x="56987" y="96964"/>
                  </a:lnTo>
                  <a:lnTo>
                    <a:pt x="67044" y="60953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103E062E-69EB-454A-91FA-0FAF0B39BA90}"/>
                </a:ext>
              </a:extLst>
            </p:cNvPr>
            <p:cNvSpPr/>
            <p:nvPr/>
          </p:nvSpPr>
          <p:spPr>
            <a:xfrm>
              <a:off x="23342619" y="5749142"/>
              <a:ext cx="286875" cy="33750"/>
            </a:xfrm>
            <a:custGeom>
              <a:avLst/>
              <a:gdLst>
                <a:gd name="connsiteX0" fmla="*/ 273881 w 286875"/>
                <a:gd name="connsiteY0" fmla="*/ 0 h 33750"/>
                <a:gd name="connsiteX1" fmla="*/ 21060 w 286875"/>
                <a:gd name="connsiteY1" fmla="*/ 0 h 33750"/>
                <a:gd name="connsiteX2" fmla="*/ 0 w 286875"/>
                <a:gd name="connsiteY2" fmla="*/ 20992 h 33750"/>
                <a:gd name="connsiteX3" fmla="*/ 21060 w 286875"/>
                <a:gd name="connsiteY3" fmla="*/ 41951 h 33750"/>
                <a:gd name="connsiteX4" fmla="*/ 273881 w 286875"/>
                <a:gd name="connsiteY4" fmla="*/ 41951 h 33750"/>
                <a:gd name="connsiteX5" fmla="*/ 294941 w 286875"/>
                <a:gd name="connsiteY5" fmla="*/ 20992 h 33750"/>
                <a:gd name="connsiteX6" fmla="*/ 273881 w 2868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3881" y="0"/>
                  </a:moveTo>
                  <a:lnTo>
                    <a:pt x="21060" y="0"/>
                  </a:lnTo>
                  <a:cubicBezTo>
                    <a:pt x="9416" y="0"/>
                    <a:pt x="0" y="9349"/>
                    <a:pt x="0" y="20992"/>
                  </a:cubicBezTo>
                  <a:cubicBezTo>
                    <a:pt x="0" y="32619"/>
                    <a:pt x="9433" y="41951"/>
                    <a:pt x="21060" y="41951"/>
                  </a:cubicBezTo>
                  <a:lnTo>
                    <a:pt x="273881" y="41951"/>
                  </a:lnTo>
                  <a:cubicBezTo>
                    <a:pt x="285508" y="41951"/>
                    <a:pt x="294941" y="32619"/>
                    <a:pt x="294941" y="20992"/>
                  </a:cubicBezTo>
                  <a:cubicBezTo>
                    <a:pt x="294941" y="9349"/>
                    <a:pt x="285559" y="0"/>
                    <a:pt x="273881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46C5F9C5-20E1-4407-A7E3-D57DE456B2F2}"/>
                </a:ext>
              </a:extLst>
            </p:cNvPr>
            <p:cNvSpPr/>
            <p:nvPr/>
          </p:nvSpPr>
          <p:spPr>
            <a:xfrm>
              <a:off x="23342619" y="5812828"/>
              <a:ext cx="286875" cy="33750"/>
            </a:xfrm>
            <a:custGeom>
              <a:avLst/>
              <a:gdLst>
                <a:gd name="connsiteX0" fmla="*/ 273881 w 286875"/>
                <a:gd name="connsiteY0" fmla="*/ 0 h 33750"/>
                <a:gd name="connsiteX1" fmla="*/ 21060 w 286875"/>
                <a:gd name="connsiteY1" fmla="*/ 0 h 33750"/>
                <a:gd name="connsiteX2" fmla="*/ 0 w 286875"/>
                <a:gd name="connsiteY2" fmla="*/ 20992 h 33750"/>
                <a:gd name="connsiteX3" fmla="*/ 21060 w 286875"/>
                <a:gd name="connsiteY3" fmla="*/ 41951 h 33750"/>
                <a:gd name="connsiteX4" fmla="*/ 273881 w 286875"/>
                <a:gd name="connsiteY4" fmla="*/ 41951 h 33750"/>
                <a:gd name="connsiteX5" fmla="*/ 294941 w 286875"/>
                <a:gd name="connsiteY5" fmla="*/ 20992 h 33750"/>
                <a:gd name="connsiteX6" fmla="*/ 273881 w 2868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3881" y="0"/>
                  </a:moveTo>
                  <a:lnTo>
                    <a:pt x="21060" y="0"/>
                  </a:lnTo>
                  <a:cubicBezTo>
                    <a:pt x="9416" y="0"/>
                    <a:pt x="0" y="9366"/>
                    <a:pt x="0" y="20992"/>
                  </a:cubicBezTo>
                  <a:cubicBezTo>
                    <a:pt x="0" y="32619"/>
                    <a:pt x="9433" y="41951"/>
                    <a:pt x="21060" y="41951"/>
                  </a:cubicBezTo>
                  <a:lnTo>
                    <a:pt x="273881" y="41951"/>
                  </a:lnTo>
                  <a:cubicBezTo>
                    <a:pt x="285508" y="41951"/>
                    <a:pt x="294941" y="32619"/>
                    <a:pt x="294941" y="20992"/>
                  </a:cubicBezTo>
                  <a:cubicBezTo>
                    <a:pt x="294941" y="9366"/>
                    <a:pt x="285559" y="0"/>
                    <a:pt x="273881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40" name="图形 109">
            <a:extLst>
              <a:ext uri="{FF2B5EF4-FFF2-40B4-BE49-F238E27FC236}">
                <a16:creationId xmlns:a16="http://schemas.microsoft.com/office/drawing/2014/main" id="{D4FE5C21-0957-4D80-9E92-987DD8027643}"/>
              </a:ext>
            </a:extLst>
          </p:cNvPr>
          <p:cNvSpPr>
            <a:spLocks noChangeAspect="1"/>
          </p:cNvSpPr>
          <p:nvPr/>
        </p:nvSpPr>
        <p:spPr>
          <a:xfrm>
            <a:off x="10040799" y="2017893"/>
            <a:ext cx="411429" cy="360000"/>
          </a:xfrm>
          <a:custGeom>
            <a:avLst/>
            <a:gdLst>
              <a:gd name="connsiteX0" fmla="*/ 455051 w 540000"/>
              <a:gd name="connsiteY0" fmla="*/ 276294 h 472500"/>
              <a:gd name="connsiteX1" fmla="*/ 424946 w 540000"/>
              <a:gd name="connsiteY1" fmla="*/ 276294 h 472500"/>
              <a:gd name="connsiteX2" fmla="*/ 424946 w 540000"/>
              <a:gd name="connsiteY2" fmla="*/ 263739 h 472500"/>
              <a:gd name="connsiteX3" fmla="*/ 437282 w 540000"/>
              <a:gd name="connsiteY3" fmla="*/ 263739 h 472500"/>
              <a:gd name="connsiteX4" fmla="*/ 456351 w 540000"/>
              <a:gd name="connsiteY4" fmla="*/ 243979 h 472500"/>
              <a:gd name="connsiteX5" fmla="*/ 456351 w 540000"/>
              <a:gd name="connsiteY5" fmla="*/ 18461 h 472500"/>
              <a:gd name="connsiteX6" fmla="*/ 437282 w 540000"/>
              <a:gd name="connsiteY6" fmla="*/ 0 h 472500"/>
              <a:gd name="connsiteX7" fmla="*/ 98972 w 540000"/>
              <a:gd name="connsiteY7" fmla="*/ 0 h 472500"/>
              <a:gd name="connsiteX8" fmla="*/ 83734 w 540000"/>
              <a:gd name="connsiteY8" fmla="*/ 18461 h 472500"/>
              <a:gd name="connsiteX9" fmla="*/ 83734 w 540000"/>
              <a:gd name="connsiteY9" fmla="*/ 243979 h 472500"/>
              <a:gd name="connsiteX10" fmla="*/ 98972 w 540000"/>
              <a:gd name="connsiteY10" fmla="*/ 263739 h 472500"/>
              <a:gd name="connsiteX11" fmla="*/ 115138 w 540000"/>
              <a:gd name="connsiteY11" fmla="*/ 263739 h 472500"/>
              <a:gd name="connsiteX12" fmla="*/ 115138 w 540000"/>
              <a:gd name="connsiteY12" fmla="*/ 276294 h 472500"/>
              <a:gd name="connsiteX13" fmla="*/ 82232 w 540000"/>
              <a:gd name="connsiteY13" fmla="*/ 276294 h 472500"/>
              <a:gd name="connsiteX14" fmla="*/ 0 w 540000"/>
              <a:gd name="connsiteY14" fmla="*/ 438210 h 472500"/>
              <a:gd name="connsiteX15" fmla="*/ 0 w 540000"/>
              <a:gd name="connsiteY15" fmla="*/ 463101 h 472500"/>
              <a:gd name="connsiteX16" fmla="*/ 14175 w 540000"/>
              <a:gd name="connsiteY16" fmla="*/ 477293 h 472500"/>
              <a:gd name="connsiteX17" fmla="*/ 525893 w 540000"/>
              <a:gd name="connsiteY17" fmla="*/ 477293 h 472500"/>
              <a:gd name="connsiteX18" fmla="*/ 540068 w 540000"/>
              <a:gd name="connsiteY18" fmla="*/ 463101 h 472500"/>
              <a:gd name="connsiteX19" fmla="*/ 540068 w 540000"/>
              <a:gd name="connsiteY19" fmla="*/ 438210 h 472500"/>
              <a:gd name="connsiteX20" fmla="*/ 455051 w 540000"/>
              <a:gd name="connsiteY20" fmla="*/ 276294 h 472500"/>
              <a:gd name="connsiteX21" fmla="*/ 418686 w 540000"/>
              <a:gd name="connsiteY21" fmla="*/ 201909 h 472500"/>
              <a:gd name="connsiteX22" fmla="*/ 394504 w 540000"/>
              <a:gd name="connsiteY22" fmla="*/ 226091 h 472500"/>
              <a:gd name="connsiteX23" fmla="*/ 143488 w 540000"/>
              <a:gd name="connsiteY23" fmla="*/ 226091 h 472500"/>
              <a:gd name="connsiteX24" fmla="*/ 119323 w 540000"/>
              <a:gd name="connsiteY24" fmla="*/ 201909 h 472500"/>
              <a:gd name="connsiteX25" fmla="*/ 119323 w 540000"/>
              <a:gd name="connsiteY25" fmla="*/ 61847 h 472500"/>
              <a:gd name="connsiteX26" fmla="*/ 143488 w 540000"/>
              <a:gd name="connsiteY26" fmla="*/ 37682 h 472500"/>
              <a:gd name="connsiteX27" fmla="*/ 394504 w 540000"/>
              <a:gd name="connsiteY27" fmla="*/ 37682 h 472500"/>
              <a:gd name="connsiteX28" fmla="*/ 418686 w 540000"/>
              <a:gd name="connsiteY28" fmla="*/ 61847 h 472500"/>
              <a:gd name="connsiteX29" fmla="*/ 418686 w 540000"/>
              <a:gd name="connsiteY29" fmla="*/ 201909 h 472500"/>
              <a:gd name="connsiteX30" fmla="*/ 326565 w 540000"/>
              <a:gd name="connsiteY30" fmla="*/ 263756 h 472500"/>
              <a:gd name="connsiteX31" fmla="*/ 326565 w 540000"/>
              <a:gd name="connsiteY31" fmla="*/ 276328 h 472500"/>
              <a:gd name="connsiteX32" fmla="*/ 211444 w 540000"/>
              <a:gd name="connsiteY32" fmla="*/ 276328 h 472500"/>
              <a:gd name="connsiteX33" fmla="*/ 211444 w 540000"/>
              <a:gd name="connsiteY33" fmla="*/ 263756 h 472500"/>
              <a:gd name="connsiteX34" fmla="*/ 326565 w 540000"/>
              <a:gd name="connsiteY34" fmla="*/ 263756 h 472500"/>
              <a:gd name="connsiteX35" fmla="*/ 223189 w 540000"/>
              <a:gd name="connsiteY35" fmla="*/ 424929 h 472500"/>
              <a:gd name="connsiteX36" fmla="*/ 216388 w 540000"/>
              <a:gd name="connsiteY36" fmla="*/ 421217 h 472500"/>
              <a:gd name="connsiteX37" fmla="*/ 215781 w 540000"/>
              <a:gd name="connsiteY37" fmla="*/ 413505 h 472500"/>
              <a:gd name="connsiteX38" fmla="*/ 220658 w 540000"/>
              <a:gd name="connsiteY38" fmla="*/ 402553 h 472500"/>
              <a:gd name="connsiteX39" fmla="*/ 228066 w 540000"/>
              <a:gd name="connsiteY39" fmla="*/ 397727 h 472500"/>
              <a:gd name="connsiteX40" fmla="*/ 308205 w 540000"/>
              <a:gd name="connsiteY40" fmla="*/ 397727 h 472500"/>
              <a:gd name="connsiteX41" fmla="*/ 315495 w 540000"/>
              <a:gd name="connsiteY41" fmla="*/ 402249 h 472500"/>
              <a:gd name="connsiteX42" fmla="*/ 320929 w 540000"/>
              <a:gd name="connsiteY42" fmla="*/ 413218 h 472500"/>
              <a:gd name="connsiteX43" fmla="*/ 320574 w 540000"/>
              <a:gd name="connsiteY43" fmla="*/ 421099 h 472500"/>
              <a:gd name="connsiteX44" fmla="*/ 313673 w 540000"/>
              <a:gd name="connsiteY44" fmla="*/ 424963 h 472500"/>
              <a:gd name="connsiteX45" fmla="*/ 223189 w 540000"/>
              <a:gd name="connsiteY45" fmla="*/ 424929 h 472500"/>
              <a:gd name="connsiteX46" fmla="*/ 223189 w 540000"/>
              <a:gd name="connsiteY46" fmla="*/ 424929 h 472500"/>
              <a:gd name="connsiteX47" fmla="*/ 109181 w 540000"/>
              <a:gd name="connsiteY47" fmla="*/ 383096 h 472500"/>
              <a:gd name="connsiteX48" fmla="*/ 98162 w 540000"/>
              <a:gd name="connsiteY48" fmla="*/ 377123 h 472500"/>
              <a:gd name="connsiteX49" fmla="*/ 97183 w 540000"/>
              <a:gd name="connsiteY49" fmla="*/ 364618 h 472500"/>
              <a:gd name="connsiteX50" fmla="*/ 122901 w 540000"/>
              <a:gd name="connsiteY50" fmla="*/ 307176 h 472500"/>
              <a:gd name="connsiteX51" fmla="*/ 134882 w 540000"/>
              <a:gd name="connsiteY51" fmla="*/ 299396 h 472500"/>
              <a:gd name="connsiteX52" fmla="*/ 398537 w 540000"/>
              <a:gd name="connsiteY52" fmla="*/ 299396 h 472500"/>
              <a:gd name="connsiteX53" fmla="*/ 410265 w 540000"/>
              <a:gd name="connsiteY53" fmla="*/ 306653 h 472500"/>
              <a:gd name="connsiteX54" fmla="*/ 439037 w 540000"/>
              <a:gd name="connsiteY54" fmla="*/ 364129 h 472500"/>
              <a:gd name="connsiteX55" fmla="*/ 438446 w 540000"/>
              <a:gd name="connsiteY55" fmla="*/ 376920 h 472500"/>
              <a:gd name="connsiteX56" fmla="*/ 427275 w 540000"/>
              <a:gd name="connsiteY56" fmla="*/ 383147 h 472500"/>
              <a:gd name="connsiteX57" fmla="*/ 109181 w 540000"/>
              <a:gd name="connsiteY57" fmla="*/ 383147 h 472500"/>
              <a:gd name="connsiteX58" fmla="*/ 109181 w 540000"/>
              <a:gd name="connsiteY58" fmla="*/ 383096 h 4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40000" h="472500">
                <a:moveTo>
                  <a:pt x="455051" y="276294"/>
                </a:moveTo>
                <a:lnTo>
                  <a:pt x="424946" y="276294"/>
                </a:lnTo>
                <a:lnTo>
                  <a:pt x="424946" y="263739"/>
                </a:lnTo>
                <a:lnTo>
                  <a:pt x="437282" y="263739"/>
                </a:lnTo>
                <a:cubicBezTo>
                  <a:pt x="447643" y="263739"/>
                  <a:pt x="456351" y="254374"/>
                  <a:pt x="456351" y="243979"/>
                </a:cubicBezTo>
                <a:lnTo>
                  <a:pt x="456351" y="18461"/>
                </a:lnTo>
                <a:cubicBezTo>
                  <a:pt x="456351" y="8083"/>
                  <a:pt x="447643" y="0"/>
                  <a:pt x="437282" y="0"/>
                </a:cubicBezTo>
                <a:lnTo>
                  <a:pt x="98972" y="0"/>
                </a:lnTo>
                <a:cubicBezTo>
                  <a:pt x="88611" y="0"/>
                  <a:pt x="83734" y="8083"/>
                  <a:pt x="83734" y="18461"/>
                </a:cubicBezTo>
                <a:lnTo>
                  <a:pt x="83734" y="243979"/>
                </a:lnTo>
                <a:cubicBezTo>
                  <a:pt x="83734" y="254391"/>
                  <a:pt x="88611" y="263739"/>
                  <a:pt x="98972" y="263739"/>
                </a:cubicBezTo>
                <a:lnTo>
                  <a:pt x="115138" y="263739"/>
                </a:lnTo>
                <a:lnTo>
                  <a:pt x="115138" y="276294"/>
                </a:lnTo>
                <a:lnTo>
                  <a:pt x="82232" y="276294"/>
                </a:lnTo>
                <a:lnTo>
                  <a:pt x="0" y="438210"/>
                </a:lnTo>
                <a:lnTo>
                  <a:pt x="0" y="463101"/>
                </a:lnTo>
                <a:cubicBezTo>
                  <a:pt x="0" y="470931"/>
                  <a:pt x="6345" y="477293"/>
                  <a:pt x="14175" y="477293"/>
                </a:cubicBezTo>
                <a:lnTo>
                  <a:pt x="525893" y="477293"/>
                </a:lnTo>
                <a:cubicBezTo>
                  <a:pt x="533723" y="477293"/>
                  <a:pt x="540068" y="470931"/>
                  <a:pt x="540068" y="463101"/>
                </a:cubicBezTo>
                <a:lnTo>
                  <a:pt x="540068" y="438210"/>
                </a:lnTo>
                <a:lnTo>
                  <a:pt x="455051" y="276294"/>
                </a:lnTo>
                <a:close/>
                <a:moveTo>
                  <a:pt x="418686" y="201909"/>
                </a:moveTo>
                <a:cubicBezTo>
                  <a:pt x="418686" y="215258"/>
                  <a:pt x="407852" y="226091"/>
                  <a:pt x="394504" y="226091"/>
                </a:cubicBezTo>
                <a:lnTo>
                  <a:pt x="143488" y="226091"/>
                </a:lnTo>
                <a:cubicBezTo>
                  <a:pt x="130140" y="226091"/>
                  <a:pt x="119323" y="215258"/>
                  <a:pt x="119323" y="201909"/>
                </a:cubicBezTo>
                <a:lnTo>
                  <a:pt x="119323" y="61847"/>
                </a:lnTo>
                <a:cubicBezTo>
                  <a:pt x="119323" y="48499"/>
                  <a:pt x="130140" y="37682"/>
                  <a:pt x="143488" y="37682"/>
                </a:cubicBezTo>
                <a:lnTo>
                  <a:pt x="394504" y="37682"/>
                </a:lnTo>
                <a:cubicBezTo>
                  <a:pt x="407852" y="37682"/>
                  <a:pt x="418686" y="48499"/>
                  <a:pt x="418686" y="61847"/>
                </a:cubicBezTo>
                <a:lnTo>
                  <a:pt x="418686" y="201909"/>
                </a:lnTo>
                <a:close/>
                <a:moveTo>
                  <a:pt x="326565" y="263756"/>
                </a:moveTo>
                <a:lnTo>
                  <a:pt x="326565" y="276328"/>
                </a:lnTo>
                <a:lnTo>
                  <a:pt x="211444" y="276328"/>
                </a:lnTo>
                <a:lnTo>
                  <a:pt x="211444" y="263756"/>
                </a:lnTo>
                <a:lnTo>
                  <a:pt x="326565" y="263756"/>
                </a:lnTo>
                <a:close/>
                <a:moveTo>
                  <a:pt x="223189" y="424929"/>
                </a:moveTo>
                <a:cubicBezTo>
                  <a:pt x="220438" y="424929"/>
                  <a:pt x="217873" y="423529"/>
                  <a:pt x="216388" y="421217"/>
                </a:cubicBezTo>
                <a:cubicBezTo>
                  <a:pt x="214886" y="418939"/>
                  <a:pt x="214650" y="415986"/>
                  <a:pt x="215781" y="413505"/>
                </a:cubicBezTo>
                <a:lnTo>
                  <a:pt x="220658" y="402553"/>
                </a:lnTo>
                <a:cubicBezTo>
                  <a:pt x="221957" y="399617"/>
                  <a:pt x="224876" y="397727"/>
                  <a:pt x="228066" y="397727"/>
                </a:cubicBezTo>
                <a:lnTo>
                  <a:pt x="308205" y="397727"/>
                </a:lnTo>
                <a:cubicBezTo>
                  <a:pt x="311327" y="397727"/>
                  <a:pt x="314111" y="399482"/>
                  <a:pt x="315495" y="402249"/>
                </a:cubicBezTo>
                <a:lnTo>
                  <a:pt x="320929" y="413218"/>
                </a:lnTo>
                <a:cubicBezTo>
                  <a:pt x="322177" y="415716"/>
                  <a:pt x="322043" y="418703"/>
                  <a:pt x="320574" y="421099"/>
                </a:cubicBezTo>
                <a:cubicBezTo>
                  <a:pt x="319106" y="423512"/>
                  <a:pt x="316491" y="424963"/>
                  <a:pt x="313673" y="424963"/>
                </a:cubicBezTo>
                <a:lnTo>
                  <a:pt x="223189" y="424929"/>
                </a:lnTo>
                <a:lnTo>
                  <a:pt x="223189" y="424929"/>
                </a:lnTo>
                <a:close/>
                <a:moveTo>
                  <a:pt x="109181" y="383096"/>
                </a:moveTo>
                <a:cubicBezTo>
                  <a:pt x="104726" y="383096"/>
                  <a:pt x="100575" y="380818"/>
                  <a:pt x="98162" y="377123"/>
                </a:cubicBezTo>
                <a:cubicBezTo>
                  <a:pt x="95732" y="373376"/>
                  <a:pt x="95378" y="368685"/>
                  <a:pt x="97183" y="364618"/>
                </a:cubicBezTo>
                <a:lnTo>
                  <a:pt x="122901" y="307176"/>
                </a:lnTo>
                <a:cubicBezTo>
                  <a:pt x="125010" y="302434"/>
                  <a:pt x="129701" y="299396"/>
                  <a:pt x="134882" y="299396"/>
                </a:cubicBezTo>
                <a:lnTo>
                  <a:pt x="398537" y="299396"/>
                </a:lnTo>
                <a:cubicBezTo>
                  <a:pt x="403515" y="299396"/>
                  <a:pt x="408054" y="302231"/>
                  <a:pt x="410265" y="306653"/>
                </a:cubicBezTo>
                <a:lnTo>
                  <a:pt x="439037" y="364129"/>
                </a:lnTo>
                <a:cubicBezTo>
                  <a:pt x="441079" y="368179"/>
                  <a:pt x="440809" y="373022"/>
                  <a:pt x="438446" y="376920"/>
                </a:cubicBezTo>
                <a:cubicBezTo>
                  <a:pt x="436050" y="380784"/>
                  <a:pt x="431814" y="383147"/>
                  <a:pt x="427275" y="383147"/>
                </a:cubicBezTo>
                <a:lnTo>
                  <a:pt x="109181" y="383147"/>
                </a:lnTo>
                <a:lnTo>
                  <a:pt x="109181" y="383096"/>
                </a:lnTo>
                <a:close/>
              </a:path>
            </a:pathLst>
          </a:custGeom>
          <a:solidFill>
            <a:schemeClr val="bg1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B74F0F3E-24B7-4267-877C-1368EEA03809}"/>
              </a:ext>
            </a:extLst>
          </p:cNvPr>
          <p:cNvGrpSpPr>
            <a:grpSpLocks noChangeAspect="1"/>
          </p:cNvGrpSpPr>
          <p:nvPr/>
        </p:nvGrpSpPr>
        <p:grpSpPr>
          <a:xfrm>
            <a:off x="7976854" y="2011731"/>
            <a:ext cx="388801" cy="360000"/>
            <a:chOff x="22143600" y="4379381"/>
            <a:chExt cx="525774" cy="486827"/>
          </a:xfrm>
          <a:solidFill>
            <a:schemeClr val="bg1"/>
          </a:solidFill>
        </p:grpSpPr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D8E4B7B7-874E-4BAD-A7A9-4DA6621EBCB8}"/>
                </a:ext>
              </a:extLst>
            </p:cNvPr>
            <p:cNvSpPr/>
            <p:nvPr/>
          </p:nvSpPr>
          <p:spPr>
            <a:xfrm>
              <a:off x="22143600" y="4379381"/>
              <a:ext cx="438750" cy="202500"/>
            </a:xfrm>
            <a:custGeom>
              <a:avLst/>
              <a:gdLst>
                <a:gd name="connsiteX0" fmla="*/ 61341 w 438750"/>
                <a:gd name="connsiteY0" fmla="*/ 209824 h 202500"/>
                <a:gd name="connsiteX1" fmla="*/ 449044 w 438750"/>
                <a:gd name="connsiteY1" fmla="*/ 209824 h 202500"/>
                <a:gd name="connsiteX2" fmla="*/ 449044 w 438750"/>
                <a:gd name="connsiteY2" fmla="*/ 157714 h 202500"/>
                <a:gd name="connsiteX3" fmla="*/ 424389 w 438750"/>
                <a:gd name="connsiteY3" fmla="*/ 157714 h 202500"/>
                <a:gd name="connsiteX4" fmla="*/ 421740 w 438750"/>
                <a:gd name="connsiteY4" fmla="*/ 52127 h 202500"/>
                <a:gd name="connsiteX5" fmla="*/ 449044 w 438750"/>
                <a:gd name="connsiteY5" fmla="*/ 52127 h 202500"/>
                <a:gd name="connsiteX6" fmla="*/ 449044 w 438750"/>
                <a:gd name="connsiteY6" fmla="*/ 0 h 202500"/>
                <a:gd name="connsiteX7" fmla="*/ 61341 w 438750"/>
                <a:gd name="connsiteY7" fmla="*/ 0 h 202500"/>
                <a:gd name="connsiteX8" fmla="*/ 0 w 438750"/>
                <a:gd name="connsiteY8" fmla="*/ 61172 h 202500"/>
                <a:gd name="connsiteX9" fmla="*/ 0 w 438750"/>
                <a:gd name="connsiteY9" fmla="*/ 148804 h 202500"/>
                <a:gd name="connsiteX10" fmla="*/ 61341 w 438750"/>
                <a:gd name="connsiteY10" fmla="*/ 209824 h 202500"/>
                <a:gd name="connsiteX11" fmla="*/ 52093 w 438750"/>
                <a:gd name="connsiteY11" fmla="*/ 61172 h 202500"/>
                <a:gd name="connsiteX12" fmla="*/ 61341 w 438750"/>
                <a:gd name="connsiteY12" fmla="*/ 52110 h 202500"/>
                <a:gd name="connsiteX13" fmla="*/ 380717 w 438750"/>
                <a:gd name="connsiteY13" fmla="*/ 52110 h 202500"/>
                <a:gd name="connsiteX14" fmla="*/ 382472 w 438750"/>
                <a:gd name="connsiteY14" fmla="*/ 157697 h 202500"/>
                <a:gd name="connsiteX15" fmla="*/ 61341 w 438750"/>
                <a:gd name="connsiteY15" fmla="*/ 157697 h 202500"/>
                <a:gd name="connsiteX16" fmla="*/ 52093 w 438750"/>
                <a:gd name="connsiteY16" fmla="*/ 148804 h 202500"/>
                <a:gd name="connsiteX17" fmla="*/ 52093 w 438750"/>
                <a:gd name="connsiteY17" fmla="*/ 61172 h 2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8750" h="202500">
                  <a:moveTo>
                    <a:pt x="61341" y="209824"/>
                  </a:moveTo>
                  <a:lnTo>
                    <a:pt x="449044" y="209824"/>
                  </a:lnTo>
                  <a:lnTo>
                    <a:pt x="449044" y="157714"/>
                  </a:lnTo>
                  <a:lnTo>
                    <a:pt x="424389" y="157714"/>
                  </a:lnTo>
                  <a:cubicBezTo>
                    <a:pt x="407869" y="117602"/>
                    <a:pt x="414720" y="76191"/>
                    <a:pt x="421740" y="52127"/>
                  </a:cubicBezTo>
                  <a:lnTo>
                    <a:pt x="449044" y="52127"/>
                  </a:lnTo>
                  <a:lnTo>
                    <a:pt x="449044" y="0"/>
                  </a:lnTo>
                  <a:lnTo>
                    <a:pt x="61341" y="0"/>
                  </a:lnTo>
                  <a:cubicBezTo>
                    <a:pt x="27540" y="0"/>
                    <a:pt x="0" y="27354"/>
                    <a:pt x="0" y="61172"/>
                  </a:cubicBezTo>
                  <a:lnTo>
                    <a:pt x="0" y="148804"/>
                  </a:lnTo>
                  <a:cubicBezTo>
                    <a:pt x="0" y="182621"/>
                    <a:pt x="27540" y="209824"/>
                    <a:pt x="61341" y="209824"/>
                  </a:cubicBezTo>
                  <a:close/>
                  <a:moveTo>
                    <a:pt x="52093" y="61172"/>
                  </a:moveTo>
                  <a:cubicBezTo>
                    <a:pt x="52093" y="56346"/>
                    <a:pt x="56514" y="52110"/>
                    <a:pt x="61341" y="52110"/>
                  </a:cubicBezTo>
                  <a:lnTo>
                    <a:pt x="380717" y="52110"/>
                  </a:lnTo>
                  <a:cubicBezTo>
                    <a:pt x="374186" y="78840"/>
                    <a:pt x="370170" y="117585"/>
                    <a:pt x="382472" y="157697"/>
                  </a:cubicBezTo>
                  <a:lnTo>
                    <a:pt x="61341" y="157697"/>
                  </a:lnTo>
                  <a:cubicBezTo>
                    <a:pt x="56514" y="157697"/>
                    <a:pt x="52093" y="153630"/>
                    <a:pt x="52093" y="148804"/>
                  </a:cubicBezTo>
                  <a:lnTo>
                    <a:pt x="52093" y="61172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F65D959A-292F-446C-82D7-CCBD1C02B3A4}"/>
                </a:ext>
              </a:extLst>
            </p:cNvPr>
            <p:cNvSpPr/>
            <p:nvPr/>
          </p:nvSpPr>
          <p:spPr>
            <a:xfrm>
              <a:off x="22237138" y="4697458"/>
              <a:ext cx="421875" cy="168750"/>
            </a:xfrm>
            <a:custGeom>
              <a:avLst/>
              <a:gdLst>
                <a:gd name="connsiteX0" fmla="*/ 375233 w 421875"/>
                <a:gd name="connsiteY0" fmla="*/ 0 h 168750"/>
                <a:gd name="connsiteX1" fmla="*/ 0 w 421875"/>
                <a:gd name="connsiteY1" fmla="*/ 0 h 168750"/>
                <a:gd name="connsiteX2" fmla="*/ 0 w 421875"/>
                <a:gd name="connsiteY2" fmla="*/ 52110 h 168750"/>
                <a:gd name="connsiteX3" fmla="*/ 12606 w 421875"/>
                <a:gd name="connsiteY3" fmla="*/ 52110 h 168750"/>
                <a:gd name="connsiteX4" fmla="*/ 8826 w 421875"/>
                <a:gd name="connsiteY4" fmla="*/ 130967 h 168750"/>
                <a:gd name="connsiteX5" fmla="*/ 0 w 421875"/>
                <a:gd name="connsiteY5" fmla="*/ 130967 h 168750"/>
                <a:gd name="connsiteX6" fmla="*/ 0 w 421875"/>
                <a:gd name="connsiteY6" fmla="*/ 183077 h 168750"/>
                <a:gd name="connsiteX7" fmla="*/ 375233 w 421875"/>
                <a:gd name="connsiteY7" fmla="*/ 183077 h 168750"/>
                <a:gd name="connsiteX8" fmla="*/ 436995 w 421875"/>
                <a:gd name="connsiteY8" fmla="*/ 127913 h 168750"/>
                <a:gd name="connsiteX9" fmla="*/ 436995 w 421875"/>
                <a:gd name="connsiteY9" fmla="*/ 54878 h 168750"/>
                <a:gd name="connsiteX10" fmla="*/ 375233 w 421875"/>
                <a:gd name="connsiteY10" fmla="*/ 0 h 168750"/>
                <a:gd name="connsiteX11" fmla="*/ 375233 w 421875"/>
                <a:gd name="connsiteY11" fmla="*/ 130950 h 168750"/>
                <a:gd name="connsiteX12" fmla="*/ 51081 w 421875"/>
                <a:gd name="connsiteY12" fmla="*/ 130950 h 168750"/>
                <a:gd name="connsiteX13" fmla="*/ 53578 w 421875"/>
                <a:gd name="connsiteY13" fmla="*/ 52093 h 168750"/>
                <a:gd name="connsiteX14" fmla="*/ 375249 w 421875"/>
                <a:gd name="connsiteY14" fmla="*/ 52093 h 168750"/>
                <a:gd name="connsiteX15" fmla="*/ 384041 w 421875"/>
                <a:gd name="connsiteY15" fmla="*/ 54962 h 168750"/>
                <a:gd name="connsiteX16" fmla="*/ 384159 w 421875"/>
                <a:gd name="connsiteY16" fmla="*/ 127474 h 168750"/>
                <a:gd name="connsiteX17" fmla="*/ 375233 w 421875"/>
                <a:gd name="connsiteY17" fmla="*/ 130950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1875" h="168750">
                  <a:moveTo>
                    <a:pt x="375233" y="0"/>
                  </a:moveTo>
                  <a:lnTo>
                    <a:pt x="0" y="0"/>
                  </a:lnTo>
                  <a:lnTo>
                    <a:pt x="0" y="52110"/>
                  </a:lnTo>
                  <a:lnTo>
                    <a:pt x="12606" y="52110"/>
                  </a:lnTo>
                  <a:cubicBezTo>
                    <a:pt x="24148" y="89539"/>
                    <a:pt x="15069" y="117602"/>
                    <a:pt x="8826" y="130967"/>
                  </a:cubicBezTo>
                  <a:lnTo>
                    <a:pt x="0" y="130967"/>
                  </a:lnTo>
                  <a:lnTo>
                    <a:pt x="0" y="183077"/>
                  </a:lnTo>
                  <a:lnTo>
                    <a:pt x="375233" y="183077"/>
                  </a:lnTo>
                  <a:cubicBezTo>
                    <a:pt x="409084" y="183077"/>
                    <a:pt x="436995" y="158507"/>
                    <a:pt x="436995" y="127913"/>
                  </a:cubicBezTo>
                  <a:lnTo>
                    <a:pt x="436995" y="54878"/>
                  </a:lnTo>
                  <a:cubicBezTo>
                    <a:pt x="436995" y="24300"/>
                    <a:pt x="409084" y="0"/>
                    <a:pt x="375233" y="0"/>
                  </a:cubicBezTo>
                  <a:close/>
                  <a:moveTo>
                    <a:pt x="375233" y="130950"/>
                  </a:moveTo>
                  <a:lnTo>
                    <a:pt x="51081" y="130950"/>
                  </a:lnTo>
                  <a:cubicBezTo>
                    <a:pt x="57122" y="112269"/>
                    <a:pt x="61138" y="84189"/>
                    <a:pt x="53578" y="52093"/>
                  </a:cubicBezTo>
                  <a:lnTo>
                    <a:pt x="375249" y="52093"/>
                  </a:lnTo>
                  <a:cubicBezTo>
                    <a:pt x="380717" y="52093"/>
                    <a:pt x="383687" y="54608"/>
                    <a:pt x="384041" y="54962"/>
                  </a:cubicBezTo>
                  <a:lnTo>
                    <a:pt x="384159" y="127474"/>
                  </a:lnTo>
                  <a:cubicBezTo>
                    <a:pt x="383670" y="128385"/>
                    <a:pt x="380717" y="130950"/>
                    <a:pt x="375233" y="13095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39B82C76-FA9F-4A93-A0FE-780D5D92AF38}"/>
                </a:ext>
              </a:extLst>
            </p:cNvPr>
            <p:cNvSpPr/>
            <p:nvPr/>
          </p:nvSpPr>
          <p:spPr>
            <a:xfrm>
              <a:off x="22146249" y="4603903"/>
              <a:ext cx="523125" cy="67500"/>
            </a:xfrm>
            <a:custGeom>
              <a:avLst/>
              <a:gdLst>
                <a:gd name="connsiteX0" fmla="*/ 468484 w 523125"/>
                <a:gd name="connsiteY0" fmla="*/ 0 h 67500"/>
                <a:gd name="connsiteX1" fmla="*/ 431679 w 523125"/>
                <a:gd name="connsiteY1" fmla="*/ 22494 h 67500"/>
                <a:gd name="connsiteX2" fmla="*/ 431679 w 523125"/>
                <a:gd name="connsiteY2" fmla="*/ 0 h 67500"/>
                <a:gd name="connsiteX3" fmla="*/ 0 w 523125"/>
                <a:gd name="connsiteY3" fmla="*/ 0 h 67500"/>
                <a:gd name="connsiteX4" fmla="*/ 0 w 523125"/>
                <a:gd name="connsiteY4" fmla="*/ 77507 h 67500"/>
                <a:gd name="connsiteX5" fmla="*/ 431679 w 523125"/>
                <a:gd name="connsiteY5" fmla="*/ 77507 h 67500"/>
                <a:gd name="connsiteX6" fmla="*/ 431679 w 523125"/>
                <a:gd name="connsiteY6" fmla="*/ 55451 h 67500"/>
                <a:gd name="connsiteX7" fmla="*/ 468484 w 523125"/>
                <a:gd name="connsiteY7" fmla="*/ 77507 h 67500"/>
                <a:gd name="connsiteX8" fmla="*/ 510806 w 523125"/>
                <a:gd name="connsiteY8" fmla="*/ 77507 h 67500"/>
                <a:gd name="connsiteX9" fmla="*/ 535899 w 523125"/>
                <a:gd name="connsiteY9" fmla="*/ 52414 h 67500"/>
                <a:gd name="connsiteX10" fmla="*/ 535899 w 523125"/>
                <a:gd name="connsiteY10" fmla="*/ 20942 h 67500"/>
                <a:gd name="connsiteX11" fmla="*/ 514974 w 523125"/>
                <a:gd name="connsiteY11" fmla="*/ 0 h 67500"/>
                <a:gd name="connsiteX12" fmla="*/ 468484 w 523125"/>
                <a:gd name="connsiteY12" fmla="*/ 0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3125" h="67500">
                  <a:moveTo>
                    <a:pt x="468484" y="0"/>
                  </a:moveTo>
                  <a:lnTo>
                    <a:pt x="431679" y="22494"/>
                  </a:lnTo>
                  <a:lnTo>
                    <a:pt x="431679" y="0"/>
                  </a:lnTo>
                  <a:lnTo>
                    <a:pt x="0" y="0"/>
                  </a:lnTo>
                  <a:lnTo>
                    <a:pt x="0" y="77507"/>
                  </a:lnTo>
                  <a:lnTo>
                    <a:pt x="431679" y="77507"/>
                  </a:lnTo>
                  <a:lnTo>
                    <a:pt x="431679" y="55451"/>
                  </a:lnTo>
                  <a:lnTo>
                    <a:pt x="468484" y="77507"/>
                  </a:lnTo>
                  <a:lnTo>
                    <a:pt x="510806" y="77507"/>
                  </a:lnTo>
                  <a:cubicBezTo>
                    <a:pt x="524661" y="77507"/>
                    <a:pt x="535899" y="66268"/>
                    <a:pt x="535899" y="52414"/>
                  </a:cubicBezTo>
                  <a:lnTo>
                    <a:pt x="535899" y="20942"/>
                  </a:lnTo>
                  <a:cubicBezTo>
                    <a:pt x="535899" y="9383"/>
                    <a:pt x="526500" y="0"/>
                    <a:pt x="514974" y="0"/>
                  </a:cubicBezTo>
                  <a:lnTo>
                    <a:pt x="468484" y="0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49510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1632D22E-561D-4890-A6AB-B522A63C39DB}"/>
              </a:ext>
            </a:extLst>
          </p:cNvPr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3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C1507DE-E6A9-4583-9806-926BFF83C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23</a:t>
            </a:fld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1D0B97A-7C3A-4E58-ADC2-38968BA41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02 </a:t>
            </a:r>
            <a:r>
              <a:rPr lang="zh-CN" altLang="en-US" dirty="0"/>
              <a:t>论文制作要点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275939-2015-431F-B057-A638865CA5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样式体系的制作</a:t>
            </a:r>
          </a:p>
        </p:txBody>
      </p:sp>
      <p:sp>
        <p:nvSpPr>
          <p:cNvPr id="70" name="任意多边形: 形状 69">
            <a:extLst>
              <a:ext uri="{FF2B5EF4-FFF2-40B4-BE49-F238E27FC236}">
                <a16:creationId xmlns:a16="http://schemas.microsoft.com/office/drawing/2014/main" id="{95EE83D2-01D2-4BCC-9ED1-C707AB05A868}"/>
              </a:ext>
            </a:extLst>
          </p:cNvPr>
          <p:cNvSpPr/>
          <p:nvPr/>
        </p:nvSpPr>
        <p:spPr>
          <a:xfrm rot="16200000" flipV="1">
            <a:off x="9862079" y="2271285"/>
            <a:ext cx="660288" cy="2266450"/>
          </a:xfrm>
          <a:custGeom>
            <a:avLst/>
            <a:gdLst>
              <a:gd name="connsiteX0" fmla="*/ 0 w 730770"/>
              <a:gd name="connsiteY0" fmla="*/ 2856689 h 2856689"/>
              <a:gd name="connsiteX1" fmla="*/ 0 w 730770"/>
              <a:gd name="connsiteY1" fmla="*/ 246417 h 2856689"/>
              <a:gd name="connsiteX2" fmla="*/ 222464 w 730770"/>
              <a:gd name="connsiteY2" fmla="*/ 246417 h 2856689"/>
              <a:gd name="connsiteX3" fmla="*/ 365386 w 730770"/>
              <a:gd name="connsiteY3" fmla="*/ 0 h 2856689"/>
              <a:gd name="connsiteX4" fmla="*/ 508308 w 730770"/>
              <a:gd name="connsiteY4" fmla="*/ 246417 h 2856689"/>
              <a:gd name="connsiteX5" fmla="*/ 730770 w 730770"/>
              <a:gd name="connsiteY5" fmla="*/ 246417 h 2856689"/>
              <a:gd name="connsiteX6" fmla="*/ 730770 w 730770"/>
              <a:gd name="connsiteY6" fmla="*/ 2856689 h 285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0770" h="2856689">
                <a:moveTo>
                  <a:pt x="0" y="2856689"/>
                </a:moveTo>
                <a:lnTo>
                  <a:pt x="0" y="246417"/>
                </a:lnTo>
                <a:lnTo>
                  <a:pt x="222464" y="246417"/>
                </a:lnTo>
                <a:lnTo>
                  <a:pt x="365386" y="0"/>
                </a:lnTo>
                <a:lnTo>
                  <a:pt x="508308" y="246417"/>
                </a:lnTo>
                <a:lnTo>
                  <a:pt x="730770" y="246417"/>
                </a:lnTo>
                <a:lnTo>
                  <a:pt x="730770" y="285668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2000" b="1" dirty="0">
                <a:latin typeface="+mj-ea"/>
                <a:ea typeface="+mj-ea"/>
              </a:rPr>
              <a:t>页眉页脚和目录</a:t>
            </a:r>
          </a:p>
        </p:txBody>
      </p:sp>
      <p:sp>
        <p:nvSpPr>
          <p:cNvPr id="68" name="任意多边形: 形状 67">
            <a:extLst>
              <a:ext uri="{FF2B5EF4-FFF2-40B4-BE49-F238E27FC236}">
                <a16:creationId xmlns:a16="http://schemas.microsoft.com/office/drawing/2014/main" id="{D6AB46C9-8D96-4F64-94A7-07E2D73B4126}"/>
              </a:ext>
            </a:extLst>
          </p:cNvPr>
          <p:cNvSpPr/>
          <p:nvPr/>
        </p:nvSpPr>
        <p:spPr>
          <a:xfrm rot="16200000" flipV="1">
            <a:off x="7813969" y="2271285"/>
            <a:ext cx="660288" cy="2266450"/>
          </a:xfrm>
          <a:custGeom>
            <a:avLst/>
            <a:gdLst>
              <a:gd name="connsiteX0" fmla="*/ 0 w 730770"/>
              <a:gd name="connsiteY0" fmla="*/ 2856689 h 2856689"/>
              <a:gd name="connsiteX1" fmla="*/ 0 w 730770"/>
              <a:gd name="connsiteY1" fmla="*/ 246417 h 2856689"/>
              <a:gd name="connsiteX2" fmla="*/ 222464 w 730770"/>
              <a:gd name="connsiteY2" fmla="*/ 246417 h 2856689"/>
              <a:gd name="connsiteX3" fmla="*/ 365386 w 730770"/>
              <a:gd name="connsiteY3" fmla="*/ 0 h 2856689"/>
              <a:gd name="connsiteX4" fmla="*/ 508308 w 730770"/>
              <a:gd name="connsiteY4" fmla="*/ 246417 h 2856689"/>
              <a:gd name="connsiteX5" fmla="*/ 730770 w 730770"/>
              <a:gd name="connsiteY5" fmla="*/ 246417 h 2856689"/>
              <a:gd name="connsiteX6" fmla="*/ 730770 w 730770"/>
              <a:gd name="connsiteY6" fmla="*/ 2856689 h 285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0770" h="2856689">
                <a:moveTo>
                  <a:pt x="0" y="2856689"/>
                </a:moveTo>
                <a:lnTo>
                  <a:pt x="0" y="246417"/>
                </a:lnTo>
                <a:lnTo>
                  <a:pt x="222464" y="246417"/>
                </a:lnTo>
                <a:lnTo>
                  <a:pt x="365386" y="0"/>
                </a:lnTo>
                <a:lnTo>
                  <a:pt x="508308" y="246417"/>
                </a:lnTo>
                <a:lnTo>
                  <a:pt x="730770" y="246417"/>
                </a:lnTo>
                <a:lnTo>
                  <a:pt x="730770" y="28566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2000" b="1" dirty="0">
                <a:latin typeface="+mj-ea"/>
                <a:ea typeface="+mj-ea"/>
              </a:rPr>
              <a:t>参考文献和引用</a:t>
            </a:r>
          </a:p>
        </p:txBody>
      </p:sp>
      <p:sp>
        <p:nvSpPr>
          <p:cNvPr id="69" name="任意多边形: 形状 68">
            <a:extLst>
              <a:ext uri="{FF2B5EF4-FFF2-40B4-BE49-F238E27FC236}">
                <a16:creationId xmlns:a16="http://schemas.microsoft.com/office/drawing/2014/main" id="{8FA6DBC1-F028-4CCA-9446-25565D9A7598}"/>
              </a:ext>
            </a:extLst>
          </p:cNvPr>
          <p:cNvSpPr/>
          <p:nvPr/>
        </p:nvSpPr>
        <p:spPr>
          <a:xfrm rot="16200000" flipV="1">
            <a:off x="5765856" y="2271285"/>
            <a:ext cx="660288" cy="2266450"/>
          </a:xfrm>
          <a:custGeom>
            <a:avLst/>
            <a:gdLst>
              <a:gd name="connsiteX0" fmla="*/ 0 w 730770"/>
              <a:gd name="connsiteY0" fmla="*/ 2856689 h 2856689"/>
              <a:gd name="connsiteX1" fmla="*/ 0 w 730770"/>
              <a:gd name="connsiteY1" fmla="*/ 246417 h 2856689"/>
              <a:gd name="connsiteX2" fmla="*/ 222464 w 730770"/>
              <a:gd name="connsiteY2" fmla="*/ 246417 h 2856689"/>
              <a:gd name="connsiteX3" fmla="*/ 365386 w 730770"/>
              <a:gd name="connsiteY3" fmla="*/ 0 h 2856689"/>
              <a:gd name="connsiteX4" fmla="*/ 508308 w 730770"/>
              <a:gd name="connsiteY4" fmla="*/ 246417 h 2856689"/>
              <a:gd name="connsiteX5" fmla="*/ 730770 w 730770"/>
              <a:gd name="connsiteY5" fmla="*/ 246417 h 2856689"/>
              <a:gd name="connsiteX6" fmla="*/ 730770 w 730770"/>
              <a:gd name="connsiteY6" fmla="*/ 2856689 h 285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0770" h="2856689">
                <a:moveTo>
                  <a:pt x="0" y="2856689"/>
                </a:moveTo>
                <a:lnTo>
                  <a:pt x="0" y="246417"/>
                </a:lnTo>
                <a:lnTo>
                  <a:pt x="222464" y="246417"/>
                </a:lnTo>
                <a:lnTo>
                  <a:pt x="365386" y="0"/>
                </a:lnTo>
                <a:lnTo>
                  <a:pt x="508308" y="246417"/>
                </a:lnTo>
                <a:lnTo>
                  <a:pt x="730770" y="246417"/>
                </a:lnTo>
                <a:lnTo>
                  <a:pt x="730770" y="285668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2000" b="1" dirty="0">
                <a:latin typeface="+mj-ea"/>
                <a:ea typeface="+mj-ea"/>
              </a:rPr>
              <a:t>图表自动编号</a:t>
            </a:r>
          </a:p>
        </p:txBody>
      </p:sp>
      <p:sp>
        <p:nvSpPr>
          <p:cNvPr id="67" name="任意多边形: 形状 66">
            <a:extLst>
              <a:ext uri="{FF2B5EF4-FFF2-40B4-BE49-F238E27FC236}">
                <a16:creationId xmlns:a16="http://schemas.microsoft.com/office/drawing/2014/main" id="{2057A685-15B6-4F97-9C65-2BE04241BF9B}"/>
              </a:ext>
            </a:extLst>
          </p:cNvPr>
          <p:cNvSpPr/>
          <p:nvPr/>
        </p:nvSpPr>
        <p:spPr>
          <a:xfrm rot="16200000" flipV="1">
            <a:off x="3717744" y="2271285"/>
            <a:ext cx="660288" cy="2266450"/>
          </a:xfrm>
          <a:custGeom>
            <a:avLst/>
            <a:gdLst>
              <a:gd name="connsiteX0" fmla="*/ 0 w 730770"/>
              <a:gd name="connsiteY0" fmla="*/ 2856689 h 2856689"/>
              <a:gd name="connsiteX1" fmla="*/ 0 w 730770"/>
              <a:gd name="connsiteY1" fmla="*/ 246417 h 2856689"/>
              <a:gd name="connsiteX2" fmla="*/ 222464 w 730770"/>
              <a:gd name="connsiteY2" fmla="*/ 246417 h 2856689"/>
              <a:gd name="connsiteX3" fmla="*/ 365386 w 730770"/>
              <a:gd name="connsiteY3" fmla="*/ 0 h 2856689"/>
              <a:gd name="connsiteX4" fmla="*/ 508308 w 730770"/>
              <a:gd name="connsiteY4" fmla="*/ 246417 h 2856689"/>
              <a:gd name="connsiteX5" fmla="*/ 730770 w 730770"/>
              <a:gd name="connsiteY5" fmla="*/ 246417 h 2856689"/>
              <a:gd name="connsiteX6" fmla="*/ 730770 w 730770"/>
              <a:gd name="connsiteY6" fmla="*/ 2856689 h 285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0770" h="2856689">
                <a:moveTo>
                  <a:pt x="0" y="2856689"/>
                </a:moveTo>
                <a:lnTo>
                  <a:pt x="0" y="246417"/>
                </a:lnTo>
                <a:lnTo>
                  <a:pt x="222464" y="246417"/>
                </a:lnTo>
                <a:lnTo>
                  <a:pt x="365386" y="0"/>
                </a:lnTo>
                <a:lnTo>
                  <a:pt x="508308" y="246417"/>
                </a:lnTo>
                <a:lnTo>
                  <a:pt x="730770" y="246417"/>
                </a:lnTo>
                <a:lnTo>
                  <a:pt x="730770" y="28566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2000" b="1" dirty="0">
                <a:latin typeface="+mj-ea"/>
                <a:ea typeface="+mj-ea"/>
              </a:rPr>
              <a:t>设置样式</a:t>
            </a:r>
          </a:p>
        </p:txBody>
      </p:sp>
      <p:sp>
        <p:nvSpPr>
          <p:cNvPr id="66" name="任意多边形: 形状 65">
            <a:extLst>
              <a:ext uri="{FF2B5EF4-FFF2-40B4-BE49-F238E27FC236}">
                <a16:creationId xmlns:a16="http://schemas.microsoft.com/office/drawing/2014/main" id="{CBDA633C-206C-4F56-9725-1274495BCD8A}"/>
              </a:ext>
            </a:extLst>
          </p:cNvPr>
          <p:cNvSpPr/>
          <p:nvPr/>
        </p:nvSpPr>
        <p:spPr>
          <a:xfrm rot="16200000" flipV="1">
            <a:off x="1669632" y="2271285"/>
            <a:ext cx="660288" cy="2266450"/>
          </a:xfrm>
          <a:custGeom>
            <a:avLst/>
            <a:gdLst>
              <a:gd name="connsiteX0" fmla="*/ 0 w 730770"/>
              <a:gd name="connsiteY0" fmla="*/ 2856689 h 2856689"/>
              <a:gd name="connsiteX1" fmla="*/ 0 w 730770"/>
              <a:gd name="connsiteY1" fmla="*/ 246417 h 2856689"/>
              <a:gd name="connsiteX2" fmla="*/ 222464 w 730770"/>
              <a:gd name="connsiteY2" fmla="*/ 246417 h 2856689"/>
              <a:gd name="connsiteX3" fmla="*/ 365386 w 730770"/>
              <a:gd name="connsiteY3" fmla="*/ 0 h 2856689"/>
              <a:gd name="connsiteX4" fmla="*/ 508308 w 730770"/>
              <a:gd name="connsiteY4" fmla="*/ 246417 h 2856689"/>
              <a:gd name="connsiteX5" fmla="*/ 730770 w 730770"/>
              <a:gd name="connsiteY5" fmla="*/ 246417 h 2856689"/>
              <a:gd name="connsiteX6" fmla="*/ 730770 w 730770"/>
              <a:gd name="connsiteY6" fmla="*/ 2856689 h 285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0770" h="2856689">
                <a:moveTo>
                  <a:pt x="0" y="2856689"/>
                </a:moveTo>
                <a:lnTo>
                  <a:pt x="0" y="246417"/>
                </a:lnTo>
                <a:lnTo>
                  <a:pt x="222464" y="246417"/>
                </a:lnTo>
                <a:lnTo>
                  <a:pt x="365386" y="0"/>
                </a:lnTo>
                <a:lnTo>
                  <a:pt x="508308" y="246417"/>
                </a:lnTo>
                <a:lnTo>
                  <a:pt x="730770" y="246417"/>
                </a:lnTo>
                <a:lnTo>
                  <a:pt x="730770" y="2856689"/>
                </a:lnTo>
                <a:close/>
              </a:path>
            </a:pathLst>
          </a:custGeom>
          <a:solidFill>
            <a:srgbClr val="003F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2000" b="1" dirty="0">
                <a:solidFill>
                  <a:schemeClr val="bg1"/>
                </a:solidFill>
              </a:rPr>
              <a:t>设置页面布局</a:t>
            </a:r>
          </a:p>
        </p:txBody>
      </p:sp>
      <p:sp>
        <p:nvSpPr>
          <p:cNvPr id="72" name="等腰三角形 71">
            <a:extLst>
              <a:ext uri="{FF2B5EF4-FFF2-40B4-BE49-F238E27FC236}">
                <a16:creationId xmlns:a16="http://schemas.microsoft.com/office/drawing/2014/main" id="{65A7D96B-4524-438E-A055-CBC5E558818F}"/>
              </a:ext>
            </a:extLst>
          </p:cNvPr>
          <p:cNvSpPr/>
          <p:nvPr/>
        </p:nvSpPr>
        <p:spPr>
          <a:xfrm flipV="1">
            <a:off x="5964836" y="2750254"/>
            <a:ext cx="209862" cy="180916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74" name="iṥlíḋê">
            <a:extLst>
              <a:ext uri="{FF2B5EF4-FFF2-40B4-BE49-F238E27FC236}">
                <a16:creationId xmlns:a16="http://schemas.microsoft.com/office/drawing/2014/main" id="{0470E026-1750-4C8F-9142-B65A2E806416}"/>
              </a:ext>
            </a:extLst>
          </p:cNvPr>
          <p:cNvSpPr/>
          <p:nvPr/>
        </p:nvSpPr>
        <p:spPr>
          <a:xfrm>
            <a:off x="5129046" y="2332623"/>
            <a:ext cx="1828978" cy="446763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b="1" dirty="0"/>
              <a:t>步骤</a:t>
            </a:r>
            <a:r>
              <a:rPr lang="en-US" altLang="zh-CN" sz="1600" b="1" dirty="0"/>
              <a:t>3</a:t>
            </a:r>
            <a:endParaRPr lang="zh-CN" altLang="en-US" sz="1600" b="1" dirty="0"/>
          </a:p>
        </p:txBody>
      </p:sp>
      <p:sp>
        <p:nvSpPr>
          <p:cNvPr id="79" name="等腰三角形 78">
            <a:extLst>
              <a:ext uri="{FF2B5EF4-FFF2-40B4-BE49-F238E27FC236}">
                <a16:creationId xmlns:a16="http://schemas.microsoft.com/office/drawing/2014/main" id="{AF42D8B8-6FB9-414D-98EE-6D9C481B9819}"/>
              </a:ext>
            </a:extLst>
          </p:cNvPr>
          <p:cNvSpPr/>
          <p:nvPr/>
        </p:nvSpPr>
        <p:spPr>
          <a:xfrm flipV="1">
            <a:off x="1853296" y="2732961"/>
            <a:ext cx="209862" cy="180916"/>
          </a:xfrm>
          <a:prstGeom prst="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81" name="iṥlíḋê">
            <a:extLst>
              <a:ext uri="{FF2B5EF4-FFF2-40B4-BE49-F238E27FC236}">
                <a16:creationId xmlns:a16="http://schemas.microsoft.com/office/drawing/2014/main" id="{97B5DFB9-77E5-4060-8D68-39AB265ECE41}"/>
              </a:ext>
            </a:extLst>
          </p:cNvPr>
          <p:cNvSpPr/>
          <p:nvPr/>
        </p:nvSpPr>
        <p:spPr>
          <a:xfrm>
            <a:off x="1043738" y="2303491"/>
            <a:ext cx="1828978" cy="446763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b="1" dirty="0"/>
              <a:t>步骤</a:t>
            </a:r>
            <a:r>
              <a:rPr lang="en-US" altLang="zh-CN" sz="1600" b="1" dirty="0"/>
              <a:t>1</a:t>
            </a:r>
            <a:endParaRPr lang="zh-CN" altLang="en-US" sz="1600" b="1" dirty="0"/>
          </a:p>
        </p:txBody>
      </p:sp>
      <p:sp>
        <p:nvSpPr>
          <p:cNvPr id="84" name="等腰三角形 83">
            <a:extLst>
              <a:ext uri="{FF2B5EF4-FFF2-40B4-BE49-F238E27FC236}">
                <a16:creationId xmlns:a16="http://schemas.microsoft.com/office/drawing/2014/main" id="{E9A74C06-B4A4-42DC-A7A6-823A8C8D6AA7}"/>
              </a:ext>
            </a:extLst>
          </p:cNvPr>
          <p:cNvSpPr/>
          <p:nvPr/>
        </p:nvSpPr>
        <p:spPr>
          <a:xfrm flipH="1">
            <a:off x="3838026" y="3953360"/>
            <a:ext cx="209862" cy="18091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86" name="iṥlíḋê">
            <a:extLst>
              <a:ext uri="{FF2B5EF4-FFF2-40B4-BE49-F238E27FC236}">
                <a16:creationId xmlns:a16="http://schemas.microsoft.com/office/drawing/2014/main" id="{F8061B74-BC9E-46BF-A388-48D5D0C36059}"/>
              </a:ext>
            </a:extLst>
          </p:cNvPr>
          <p:cNvSpPr/>
          <p:nvPr/>
        </p:nvSpPr>
        <p:spPr>
          <a:xfrm flipH="1">
            <a:off x="3028468" y="4224734"/>
            <a:ext cx="1828978" cy="446763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b="1" dirty="0"/>
              <a:t>步骤</a:t>
            </a:r>
            <a:r>
              <a:rPr lang="en-US" altLang="zh-CN" sz="1600" b="1" dirty="0"/>
              <a:t>2</a:t>
            </a:r>
            <a:endParaRPr lang="zh-CN" altLang="en-US" sz="1600" b="1" dirty="0"/>
          </a:p>
        </p:txBody>
      </p:sp>
      <p:sp>
        <p:nvSpPr>
          <p:cNvPr id="96" name="等腰三角形 95">
            <a:extLst>
              <a:ext uri="{FF2B5EF4-FFF2-40B4-BE49-F238E27FC236}">
                <a16:creationId xmlns:a16="http://schemas.microsoft.com/office/drawing/2014/main" id="{FBAB2E8C-1804-4986-833C-48A4DC2224EF}"/>
              </a:ext>
            </a:extLst>
          </p:cNvPr>
          <p:cNvSpPr/>
          <p:nvPr/>
        </p:nvSpPr>
        <p:spPr>
          <a:xfrm flipH="1">
            <a:off x="8117601" y="4043818"/>
            <a:ext cx="209862" cy="180916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98" name="iṥlíḋê">
            <a:extLst>
              <a:ext uri="{FF2B5EF4-FFF2-40B4-BE49-F238E27FC236}">
                <a16:creationId xmlns:a16="http://schemas.microsoft.com/office/drawing/2014/main" id="{53A4C0CD-FA89-42F8-829F-3DB9FCADD9E4}"/>
              </a:ext>
            </a:extLst>
          </p:cNvPr>
          <p:cNvSpPr/>
          <p:nvPr/>
        </p:nvSpPr>
        <p:spPr>
          <a:xfrm flipH="1">
            <a:off x="7308043" y="4215070"/>
            <a:ext cx="1828978" cy="446763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b="1" dirty="0"/>
              <a:t>步骤</a:t>
            </a:r>
            <a:r>
              <a:rPr lang="en-US" altLang="zh-CN" sz="1600" b="1" dirty="0"/>
              <a:t>4</a:t>
            </a:r>
            <a:endParaRPr lang="zh-CN" altLang="en-US" sz="1600" b="1" dirty="0"/>
          </a:p>
        </p:txBody>
      </p:sp>
      <p:sp>
        <p:nvSpPr>
          <p:cNvPr id="101" name="等腰三角形 100">
            <a:extLst>
              <a:ext uri="{FF2B5EF4-FFF2-40B4-BE49-F238E27FC236}">
                <a16:creationId xmlns:a16="http://schemas.microsoft.com/office/drawing/2014/main" id="{CCD5890E-1145-48F7-91BA-571B803754DD}"/>
              </a:ext>
            </a:extLst>
          </p:cNvPr>
          <p:cNvSpPr/>
          <p:nvPr/>
        </p:nvSpPr>
        <p:spPr>
          <a:xfrm flipV="1">
            <a:off x="9973865" y="2723075"/>
            <a:ext cx="209862" cy="180916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03" name="iṥlíḋê">
            <a:extLst>
              <a:ext uri="{FF2B5EF4-FFF2-40B4-BE49-F238E27FC236}">
                <a16:creationId xmlns:a16="http://schemas.microsoft.com/office/drawing/2014/main" id="{E943E5C3-3ED4-455F-A24B-45F4FC499269}"/>
              </a:ext>
            </a:extLst>
          </p:cNvPr>
          <p:cNvSpPr/>
          <p:nvPr/>
        </p:nvSpPr>
        <p:spPr>
          <a:xfrm>
            <a:off x="9164307" y="2303491"/>
            <a:ext cx="1828978" cy="446763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b="1" dirty="0"/>
              <a:t>步骤</a:t>
            </a:r>
            <a:r>
              <a:rPr lang="en-US" altLang="zh-CN" sz="1600" b="1" dirty="0"/>
              <a:t>5</a:t>
            </a:r>
            <a:endParaRPr lang="zh-CN" altLang="en-US" sz="1600" b="1" dirty="0"/>
          </a:p>
        </p:txBody>
      </p:sp>
      <p:sp>
        <p:nvSpPr>
          <p:cNvPr id="34" name="iṣḻíďé">
            <a:extLst>
              <a:ext uri="{FF2B5EF4-FFF2-40B4-BE49-F238E27FC236}">
                <a16:creationId xmlns:a16="http://schemas.microsoft.com/office/drawing/2014/main" id="{DF4FFBF2-0CAD-417E-8428-48913C009E32}"/>
              </a:ext>
            </a:extLst>
          </p:cNvPr>
          <p:cNvSpPr txBox="1"/>
          <p:nvPr/>
        </p:nvSpPr>
        <p:spPr>
          <a:xfrm>
            <a:off x="1043738" y="3953360"/>
            <a:ext cx="1828978" cy="140106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</a:pPr>
            <a:r>
              <a:rPr lang="zh-CN" altLang="en-US" sz="1400" dirty="0"/>
              <a:t>页面布局设置</a:t>
            </a:r>
            <a:endParaRPr lang="en-US" altLang="zh-CN" sz="1400" dirty="0"/>
          </a:p>
        </p:txBody>
      </p:sp>
      <p:sp>
        <p:nvSpPr>
          <p:cNvPr id="35" name="isḻïḑê">
            <a:extLst>
              <a:ext uri="{FF2B5EF4-FFF2-40B4-BE49-F238E27FC236}">
                <a16:creationId xmlns:a16="http://schemas.microsoft.com/office/drawing/2014/main" id="{004987FC-94DF-42E7-96DC-102CCD27A7FE}"/>
              </a:ext>
            </a:extLst>
          </p:cNvPr>
          <p:cNvSpPr txBox="1"/>
          <p:nvPr/>
        </p:nvSpPr>
        <p:spPr>
          <a:xfrm>
            <a:off x="3028468" y="1530109"/>
            <a:ext cx="1828978" cy="140106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spcBef>
                <a:spcPct val="0"/>
              </a:spcBef>
              <a:defRPr sz="1400"/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设置样式</a:t>
            </a:r>
            <a:endParaRPr lang="en-US" altLang="zh-CN" dirty="0"/>
          </a:p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套用样式</a:t>
            </a:r>
            <a:endParaRPr lang="en-US" altLang="zh-CN" dirty="0"/>
          </a:p>
        </p:txBody>
      </p:sp>
      <p:sp>
        <p:nvSpPr>
          <p:cNvPr id="36" name="îš1idè">
            <a:extLst>
              <a:ext uri="{FF2B5EF4-FFF2-40B4-BE49-F238E27FC236}">
                <a16:creationId xmlns:a16="http://schemas.microsoft.com/office/drawing/2014/main" id="{68164C73-8E88-4CCE-9922-F720ACF127F1}"/>
              </a:ext>
            </a:extLst>
          </p:cNvPr>
          <p:cNvSpPr txBox="1"/>
          <p:nvPr/>
        </p:nvSpPr>
        <p:spPr>
          <a:xfrm>
            <a:off x="5129046" y="3801388"/>
            <a:ext cx="1828978" cy="140106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spcBef>
                <a:spcPct val="0"/>
              </a:spcBef>
              <a:defRPr sz="1400"/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图片与表格</a:t>
            </a:r>
            <a:endParaRPr lang="en-US" altLang="zh-CN" dirty="0"/>
          </a:p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自动编号设置</a:t>
            </a:r>
            <a:endParaRPr lang="en-US" altLang="zh-CN" dirty="0"/>
          </a:p>
        </p:txBody>
      </p:sp>
      <p:sp>
        <p:nvSpPr>
          <p:cNvPr id="37" name="iṥlíḍe">
            <a:extLst>
              <a:ext uri="{FF2B5EF4-FFF2-40B4-BE49-F238E27FC236}">
                <a16:creationId xmlns:a16="http://schemas.microsoft.com/office/drawing/2014/main" id="{06C0AEF5-2B83-4A80-8BC3-7186FFDE14C3}"/>
              </a:ext>
            </a:extLst>
          </p:cNvPr>
          <p:cNvSpPr txBox="1"/>
          <p:nvPr/>
        </p:nvSpPr>
        <p:spPr>
          <a:xfrm>
            <a:off x="7229225" y="1530109"/>
            <a:ext cx="1828978" cy="140106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spcBef>
                <a:spcPct val="0"/>
              </a:spcBef>
              <a:defRPr sz="1400"/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参考文献格式样式</a:t>
            </a:r>
            <a:endParaRPr lang="en-US" altLang="zh-CN" dirty="0"/>
          </a:p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和自动引用设置</a:t>
            </a:r>
            <a:endParaRPr lang="en-US" altLang="zh-CN" dirty="0"/>
          </a:p>
        </p:txBody>
      </p:sp>
      <p:sp>
        <p:nvSpPr>
          <p:cNvPr id="38" name="îš1îḑe">
            <a:extLst>
              <a:ext uri="{FF2B5EF4-FFF2-40B4-BE49-F238E27FC236}">
                <a16:creationId xmlns:a16="http://schemas.microsoft.com/office/drawing/2014/main" id="{E0CB2BAE-B327-42C3-8874-6C2181D5C88D}"/>
              </a:ext>
            </a:extLst>
          </p:cNvPr>
          <p:cNvSpPr txBox="1"/>
          <p:nvPr/>
        </p:nvSpPr>
        <p:spPr>
          <a:xfrm>
            <a:off x="9163532" y="3801388"/>
            <a:ext cx="1828978" cy="140106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spcBef>
                <a:spcPct val="0"/>
              </a:spcBef>
              <a:defRPr sz="1400"/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页眉页脚设置</a:t>
            </a:r>
            <a:endParaRPr lang="en-US" altLang="zh-CN" dirty="0"/>
          </a:p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目录自动生成</a:t>
            </a:r>
            <a:endParaRPr lang="en-US" altLang="zh-CN" dirty="0"/>
          </a:p>
        </p:txBody>
      </p:sp>
      <p:sp>
        <p:nvSpPr>
          <p:cNvPr id="25" name="Freeform 136">
            <a:extLst>
              <a:ext uri="{FF2B5EF4-FFF2-40B4-BE49-F238E27FC236}">
                <a16:creationId xmlns:a16="http://schemas.microsoft.com/office/drawing/2014/main" id="{B9890D15-1F1C-4D19-BBCE-BEC983EBA34A}"/>
              </a:ext>
            </a:extLst>
          </p:cNvPr>
          <p:cNvSpPr>
            <a:spLocks/>
          </p:cNvSpPr>
          <p:nvPr/>
        </p:nvSpPr>
        <p:spPr bwMode="auto">
          <a:xfrm>
            <a:off x="3859682" y="1494518"/>
            <a:ext cx="4472636" cy="3868965"/>
          </a:xfrm>
          <a:custGeom>
            <a:avLst/>
            <a:gdLst>
              <a:gd name="T0" fmla="*/ 132 w 132"/>
              <a:gd name="T1" fmla="*/ 6 h 113"/>
              <a:gd name="T2" fmla="*/ 98 w 132"/>
              <a:gd name="T3" fmla="*/ 6 h 113"/>
              <a:gd name="T4" fmla="*/ 79 w 132"/>
              <a:gd name="T5" fmla="*/ 25 h 113"/>
              <a:gd name="T6" fmla="*/ 73 w 132"/>
              <a:gd name="T7" fmla="*/ 12 h 113"/>
              <a:gd name="T8" fmla="*/ 83 w 132"/>
              <a:gd name="T9" fmla="*/ 8 h 113"/>
              <a:gd name="T10" fmla="*/ 57 w 132"/>
              <a:gd name="T11" fmla="*/ 8 h 113"/>
              <a:gd name="T12" fmla="*/ 53 w 132"/>
              <a:gd name="T13" fmla="*/ 25 h 113"/>
              <a:gd name="T14" fmla="*/ 34 w 132"/>
              <a:gd name="T15" fmla="*/ 6 h 113"/>
              <a:gd name="T16" fmla="*/ 0 w 132"/>
              <a:gd name="T17" fmla="*/ 6 h 113"/>
              <a:gd name="T18" fmla="*/ 24 w 132"/>
              <a:gd name="T19" fmla="*/ 16 h 113"/>
              <a:gd name="T20" fmla="*/ 27 w 132"/>
              <a:gd name="T21" fmla="*/ 22 h 113"/>
              <a:gd name="T22" fmla="*/ 9 w 132"/>
              <a:gd name="T23" fmla="*/ 22 h 113"/>
              <a:gd name="T24" fmla="*/ 31 w 132"/>
              <a:gd name="T25" fmla="*/ 32 h 113"/>
              <a:gd name="T26" fmla="*/ 34 w 132"/>
              <a:gd name="T27" fmla="*/ 38 h 113"/>
              <a:gd name="T28" fmla="*/ 20 w 132"/>
              <a:gd name="T29" fmla="*/ 39 h 113"/>
              <a:gd name="T30" fmla="*/ 38 w 132"/>
              <a:gd name="T31" fmla="*/ 48 h 113"/>
              <a:gd name="T32" fmla="*/ 41 w 132"/>
              <a:gd name="T33" fmla="*/ 54 h 113"/>
              <a:gd name="T34" fmla="*/ 30 w 132"/>
              <a:gd name="T35" fmla="*/ 54 h 113"/>
              <a:gd name="T36" fmla="*/ 45 w 132"/>
              <a:gd name="T37" fmla="*/ 63 h 113"/>
              <a:gd name="T38" fmla="*/ 47 w 132"/>
              <a:gd name="T39" fmla="*/ 69 h 113"/>
              <a:gd name="T40" fmla="*/ 39 w 132"/>
              <a:gd name="T41" fmla="*/ 69 h 113"/>
              <a:gd name="T42" fmla="*/ 51 w 132"/>
              <a:gd name="T43" fmla="*/ 78 h 113"/>
              <a:gd name="T44" fmla="*/ 51 w 132"/>
              <a:gd name="T45" fmla="*/ 89 h 113"/>
              <a:gd name="T46" fmla="*/ 66 w 132"/>
              <a:gd name="T47" fmla="*/ 113 h 113"/>
              <a:gd name="T48" fmla="*/ 81 w 132"/>
              <a:gd name="T49" fmla="*/ 89 h 113"/>
              <a:gd name="T50" fmla="*/ 81 w 132"/>
              <a:gd name="T51" fmla="*/ 78 h 113"/>
              <a:gd name="T52" fmla="*/ 92 w 132"/>
              <a:gd name="T53" fmla="*/ 69 h 113"/>
              <a:gd name="T54" fmla="*/ 85 w 132"/>
              <a:gd name="T55" fmla="*/ 69 h 113"/>
              <a:gd name="T56" fmla="*/ 87 w 132"/>
              <a:gd name="T57" fmla="*/ 63 h 113"/>
              <a:gd name="T58" fmla="*/ 102 w 132"/>
              <a:gd name="T59" fmla="*/ 54 h 113"/>
              <a:gd name="T60" fmla="*/ 91 w 132"/>
              <a:gd name="T61" fmla="*/ 54 h 113"/>
              <a:gd name="T62" fmla="*/ 93 w 132"/>
              <a:gd name="T63" fmla="*/ 48 h 113"/>
              <a:gd name="T64" fmla="*/ 111 w 132"/>
              <a:gd name="T65" fmla="*/ 39 h 113"/>
              <a:gd name="T66" fmla="*/ 97 w 132"/>
              <a:gd name="T67" fmla="*/ 38 h 113"/>
              <a:gd name="T68" fmla="*/ 100 w 132"/>
              <a:gd name="T69" fmla="*/ 32 h 113"/>
              <a:gd name="T70" fmla="*/ 123 w 132"/>
              <a:gd name="T71" fmla="*/ 22 h 113"/>
              <a:gd name="T72" fmla="*/ 105 w 132"/>
              <a:gd name="T73" fmla="*/ 22 h 113"/>
              <a:gd name="T74" fmla="*/ 107 w 132"/>
              <a:gd name="T75" fmla="*/ 16 h 113"/>
              <a:gd name="T76" fmla="*/ 132 w 132"/>
              <a:gd name="T77" fmla="*/ 6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2" h="113">
                <a:moveTo>
                  <a:pt x="132" y="6"/>
                </a:moveTo>
                <a:cubicBezTo>
                  <a:pt x="98" y="6"/>
                  <a:pt x="98" y="6"/>
                  <a:pt x="98" y="6"/>
                </a:cubicBezTo>
                <a:cubicBezTo>
                  <a:pt x="88" y="6"/>
                  <a:pt x="83" y="16"/>
                  <a:pt x="79" y="25"/>
                </a:cubicBezTo>
                <a:cubicBezTo>
                  <a:pt x="73" y="12"/>
                  <a:pt x="73" y="12"/>
                  <a:pt x="73" y="12"/>
                </a:cubicBezTo>
                <a:cubicBezTo>
                  <a:pt x="83" y="8"/>
                  <a:pt x="83" y="8"/>
                  <a:pt x="83" y="8"/>
                </a:cubicBezTo>
                <a:cubicBezTo>
                  <a:pt x="77" y="3"/>
                  <a:pt x="59" y="0"/>
                  <a:pt x="57" y="8"/>
                </a:cubicBezTo>
                <a:cubicBezTo>
                  <a:pt x="53" y="25"/>
                  <a:pt x="53" y="25"/>
                  <a:pt x="53" y="25"/>
                </a:cubicBezTo>
                <a:cubicBezTo>
                  <a:pt x="50" y="17"/>
                  <a:pt x="45" y="6"/>
                  <a:pt x="34" y="6"/>
                </a:cubicBezTo>
                <a:cubicBezTo>
                  <a:pt x="0" y="6"/>
                  <a:pt x="0" y="6"/>
                  <a:pt x="0" y="6"/>
                </a:cubicBezTo>
                <a:cubicBezTo>
                  <a:pt x="4" y="14"/>
                  <a:pt x="8" y="17"/>
                  <a:pt x="24" y="16"/>
                </a:cubicBezTo>
                <a:cubicBezTo>
                  <a:pt x="27" y="22"/>
                  <a:pt x="27" y="22"/>
                  <a:pt x="27" y="22"/>
                </a:cubicBezTo>
                <a:cubicBezTo>
                  <a:pt x="9" y="22"/>
                  <a:pt x="9" y="22"/>
                  <a:pt x="9" y="22"/>
                </a:cubicBezTo>
                <a:cubicBezTo>
                  <a:pt x="14" y="32"/>
                  <a:pt x="17" y="32"/>
                  <a:pt x="31" y="32"/>
                </a:cubicBezTo>
                <a:cubicBezTo>
                  <a:pt x="34" y="38"/>
                  <a:pt x="34" y="38"/>
                  <a:pt x="34" y="38"/>
                </a:cubicBezTo>
                <a:cubicBezTo>
                  <a:pt x="20" y="39"/>
                  <a:pt x="20" y="39"/>
                  <a:pt x="20" y="39"/>
                </a:cubicBezTo>
                <a:cubicBezTo>
                  <a:pt x="23" y="45"/>
                  <a:pt x="27" y="48"/>
                  <a:pt x="38" y="48"/>
                </a:cubicBezTo>
                <a:cubicBezTo>
                  <a:pt x="41" y="54"/>
                  <a:pt x="41" y="54"/>
                  <a:pt x="4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4" y="61"/>
                  <a:pt x="36" y="64"/>
                  <a:pt x="45" y="63"/>
                </a:cubicBezTo>
                <a:cubicBezTo>
                  <a:pt x="47" y="69"/>
                  <a:pt x="47" y="69"/>
                  <a:pt x="47" y="69"/>
                </a:cubicBezTo>
                <a:cubicBezTo>
                  <a:pt x="39" y="69"/>
                  <a:pt x="39" y="69"/>
                  <a:pt x="39" y="69"/>
                </a:cubicBezTo>
                <a:cubicBezTo>
                  <a:pt x="43" y="77"/>
                  <a:pt x="46" y="77"/>
                  <a:pt x="51" y="78"/>
                </a:cubicBezTo>
                <a:cubicBezTo>
                  <a:pt x="55" y="78"/>
                  <a:pt x="56" y="86"/>
                  <a:pt x="51" y="89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76" y="86"/>
                  <a:pt x="76" y="78"/>
                  <a:pt x="81" y="78"/>
                </a:cubicBezTo>
                <a:cubicBezTo>
                  <a:pt x="85" y="77"/>
                  <a:pt x="89" y="77"/>
                  <a:pt x="92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7" y="63"/>
                  <a:pt x="87" y="63"/>
                  <a:pt x="87" y="63"/>
                </a:cubicBezTo>
                <a:cubicBezTo>
                  <a:pt x="96" y="64"/>
                  <a:pt x="98" y="60"/>
                  <a:pt x="102" y="54"/>
                </a:cubicBezTo>
                <a:cubicBezTo>
                  <a:pt x="91" y="54"/>
                  <a:pt x="91" y="54"/>
                  <a:pt x="91" y="54"/>
                </a:cubicBezTo>
                <a:cubicBezTo>
                  <a:pt x="93" y="48"/>
                  <a:pt x="93" y="48"/>
                  <a:pt x="93" y="48"/>
                </a:cubicBezTo>
                <a:cubicBezTo>
                  <a:pt x="105" y="48"/>
                  <a:pt x="108" y="45"/>
                  <a:pt x="111" y="39"/>
                </a:cubicBezTo>
                <a:cubicBezTo>
                  <a:pt x="97" y="38"/>
                  <a:pt x="97" y="38"/>
                  <a:pt x="97" y="38"/>
                </a:cubicBezTo>
                <a:cubicBezTo>
                  <a:pt x="100" y="32"/>
                  <a:pt x="100" y="32"/>
                  <a:pt x="100" y="32"/>
                </a:cubicBezTo>
                <a:cubicBezTo>
                  <a:pt x="115" y="32"/>
                  <a:pt x="118" y="32"/>
                  <a:pt x="123" y="22"/>
                </a:cubicBezTo>
                <a:cubicBezTo>
                  <a:pt x="105" y="22"/>
                  <a:pt x="105" y="22"/>
                  <a:pt x="105" y="22"/>
                </a:cubicBezTo>
                <a:cubicBezTo>
                  <a:pt x="107" y="16"/>
                  <a:pt x="107" y="16"/>
                  <a:pt x="107" y="16"/>
                </a:cubicBezTo>
                <a:cubicBezTo>
                  <a:pt x="123" y="17"/>
                  <a:pt x="128" y="14"/>
                  <a:pt x="132" y="6"/>
                </a:cubicBezTo>
              </a:path>
            </a:pathLst>
          </a:custGeom>
          <a:solidFill>
            <a:srgbClr val="A6A6A6">
              <a:alpha val="1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351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F7B0670-4094-480C-80C4-D2CEB8478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24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A2C705-7240-4A48-8AC2-3BA26DE14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1B675A2-85DB-47FB-8346-5E7F3A7D81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时间轴和关键信息</a:t>
            </a: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EEA69AA8-A254-407D-B44A-D334151597A0}"/>
              </a:ext>
            </a:extLst>
          </p:cNvPr>
          <p:cNvSpPr/>
          <p:nvPr/>
        </p:nvSpPr>
        <p:spPr>
          <a:xfrm rot="13500000" flipV="1">
            <a:off x="6806940" y="1631068"/>
            <a:ext cx="3455000" cy="3455000"/>
          </a:xfrm>
          <a:custGeom>
            <a:avLst/>
            <a:gdLst>
              <a:gd name="connsiteX0" fmla="*/ 3352034 w 3455000"/>
              <a:gd name="connsiteY0" fmla="*/ 1860558 h 3455000"/>
              <a:gd name="connsiteX1" fmla="*/ 2285341 w 3455000"/>
              <a:gd name="connsiteY1" fmla="*/ 793865 h 3455000"/>
              <a:gd name="connsiteX2" fmla="*/ 1721651 w 3455000"/>
              <a:gd name="connsiteY2" fmla="*/ 230175 h 3455000"/>
              <a:gd name="connsiteX3" fmla="*/ 1594442 w 3455000"/>
              <a:gd name="connsiteY3" fmla="*/ 102966 h 3455000"/>
              <a:gd name="connsiteX4" fmla="*/ 1097274 w 3455000"/>
              <a:gd name="connsiteY4" fmla="*/ 102966 h 3455000"/>
              <a:gd name="connsiteX5" fmla="*/ 475830 w 3455000"/>
              <a:gd name="connsiteY5" fmla="*/ 724410 h 3455000"/>
              <a:gd name="connsiteX6" fmla="*/ 102966 w 3455000"/>
              <a:gd name="connsiteY6" fmla="*/ 1097274 h 3455000"/>
              <a:gd name="connsiteX7" fmla="*/ 102966 w 3455000"/>
              <a:gd name="connsiteY7" fmla="*/ 1594442 h 3455000"/>
              <a:gd name="connsiteX8" fmla="*/ 230175 w 3455000"/>
              <a:gd name="connsiteY8" fmla="*/ 1721651 h 3455000"/>
              <a:gd name="connsiteX9" fmla="*/ 564879 w 3455000"/>
              <a:gd name="connsiteY9" fmla="*/ 2056356 h 3455000"/>
              <a:gd name="connsiteX10" fmla="*/ 564879 w 3455000"/>
              <a:gd name="connsiteY10" fmla="*/ 2373370 h 3455000"/>
              <a:gd name="connsiteX11" fmla="*/ 881893 w 3455000"/>
              <a:gd name="connsiteY11" fmla="*/ 2373370 h 3455000"/>
              <a:gd name="connsiteX12" fmla="*/ 1860558 w 3455000"/>
              <a:gd name="connsiteY12" fmla="*/ 3352034 h 3455000"/>
              <a:gd name="connsiteX13" fmla="*/ 2357726 w 3455000"/>
              <a:gd name="connsiteY13" fmla="*/ 3352034 h 3455000"/>
              <a:gd name="connsiteX14" fmla="*/ 2730590 w 3455000"/>
              <a:gd name="connsiteY14" fmla="*/ 2979169 h 3455000"/>
              <a:gd name="connsiteX15" fmla="*/ 3352034 w 3455000"/>
              <a:gd name="connsiteY15" fmla="*/ 2357726 h 3455000"/>
              <a:gd name="connsiteX16" fmla="*/ 3352034 w 3455000"/>
              <a:gd name="connsiteY16" fmla="*/ 1860558 h 34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55000" h="3455000">
                <a:moveTo>
                  <a:pt x="3352034" y="1860558"/>
                </a:moveTo>
                <a:lnTo>
                  <a:pt x="2285341" y="793865"/>
                </a:lnTo>
                <a:lnTo>
                  <a:pt x="1721651" y="230175"/>
                </a:lnTo>
                <a:lnTo>
                  <a:pt x="1594442" y="102966"/>
                </a:lnTo>
                <a:cubicBezTo>
                  <a:pt x="1457153" y="-34323"/>
                  <a:pt x="1234563" y="-34323"/>
                  <a:pt x="1097274" y="102966"/>
                </a:cubicBezTo>
                <a:lnTo>
                  <a:pt x="475830" y="724410"/>
                </a:lnTo>
                <a:lnTo>
                  <a:pt x="102966" y="1097274"/>
                </a:lnTo>
                <a:cubicBezTo>
                  <a:pt x="-34323" y="1234563"/>
                  <a:pt x="-34323" y="1457153"/>
                  <a:pt x="102966" y="1594442"/>
                </a:cubicBezTo>
                <a:lnTo>
                  <a:pt x="230175" y="1721651"/>
                </a:lnTo>
                <a:lnTo>
                  <a:pt x="564879" y="2056356"/>
                </a:lnTo>
                <a:lnTo>
                  <a:pt x="564879" y="2373370"/>
                </a:lnTo>
                <a:lnTo>
                  <a:pt x="881893" y="2373370"/>
                </a:lnTo>
                <a:lnTo>
                  <a:pt x="1860558" y="3352034"/>
                </a:lnTo>
                <a:cubicBezTo>
                  <a:pt x="1997847" y="3489323"/>
                  <a:pt x="2220437" y="3489323"/>
                  <a:pt x="2357726" y="3352034"/>
                </a:cubicBezTo>
                <a:lnTo>
                  <a:pt x="2730590" y="2979169"/>
                </a:lnTo>
                <a:lnTo>
                  <a:pt x="3352034" y="2357726"/>
                </a:lnTo>
                <a:cubicBezTo>
                  <a:pt x="3489323" y="2220437"/>
                  <a:pt x="3489323" y="1997847"/>
                  <a:pt x="3352034" y="186055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CE1A22BB-B993-4700-96B9-765367237421}"/>
              </a:ext>
            </a:extLst>
          </p:cNvPr>
          <p:cNvSpPr/>
          <p:nvPr/>
        </p:nvSpPr>
        <p:spPr>
          <a:xfrm rot="18900000">
            <a:off x="3980067" y="1812707"/>
            <a:ext cx="3349654" cy="3349654"/>
          </a:xfrm>
          <a:custGeom>
            <a:avLst/>
            <a:gdLst>
              <a:gd name="connsiteX0" fmla="*/ 1371366 w 3349654"/>
              <a:gd name="connsiteY0" fmla="*/ 88560 h 3349654"/>
              <a:gd name="connsiteX1" fmla="*/ 1543784 w 3349654"/>
              <a:gd name="connsiteY1" fmla="*/ 260978 h 3349654"/>
              <a:gd name="connsiteX2" fmla="*/ 2123118 w 3349654"/>
              <a:gd name="connsiteY2" fmla="*/ 840312 h 3349654"/>
              <a:gd name="connsiteX3" fmla="*/ 3261093 w 3349654"/>
              <a:gd name="connsiteY3" fmla="*/ 1978288 h 3349654"/>
              <a:gd name="connsiteX4" fmla="*/ 3261093 w 3349654"/>
              <a:gd name="connsiteY4" fmla="*/ 2405898 h 3349654"/>
              <a:gd name="connsiteX5" fmla="*/ 2726595 w 3349654"/>
              <a:gd name="connsiteY5" fmla="*/ 2940396 h 3349654"/>
              <a:gd name="connsiteX6" fmla="*/ 2405897 w 3349654"/>
              <a:gd name="connsiteY6" fmla="*/ 3261094 h 3349654"/>
              <a:gd name="connsiteX7" fmla="*/ 1978287 w 3349654"/>
              <a:gd name="connsiteY7" fmla="*/ 3261094 h 3349654"/>
              <a:gd name="connsiteX8" fmla="*/ 840312 w 3349654"/>
              <a:gd name="connsiteY8" fmla="*/ 2123119 h 3349654"/>
              <a:gd name="connsiteX9" fmla="*/ 558586 w 3349654"/>
              <a:gd name="connsiteY9" fmla="*/ 1841393 h 3349654"/>
              <a:gd name="connsiteX10" fmla="*/ 189817 w 3349654"/>
              <a:gd name="connsiteY10" fmla="*/ 1841393 h 3349654"/>
              <a:gd name="connsiteX11" fmla="*/ 189817 w 3349654"/>
              <a:gd name="connsiteY11" fmla="*/ 1472624 h 3349654"/>
              <a:gd name="connsiteX12" fmla="*/ 88560 w 3349654"/>
              <a:gd name="connsiteY12" fmla="*/ 1371367 h 3349654"/>
              <a:gd name="connsiteX13" fmla="*/ 88560 w 3349654"/>
              <a:gd name="connsiteY13" fmla="*/ 943757 h 3349654"/>
              <a:gd name="connsiteX14" fmla="*/ 409257 w 3349654"/>
              <a:gd name="connsiteY14" fmla="*/ 623059 h 3349654"/>
              <a:gd name="connsiteX15" fmla="*/ 943756 w 3349654"/>
              <a:gd name="connsiteY15" fmla="*/ 88560 h 3349654"/>
              <a:gd name="connsiteX16" fmla="*/ 1371366 w 3349654"/>
              <a:gd name="connsiteY16" fmla="*/ 88560 h 3349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49654" h="3349654">
                <a:moveTo>
                  <a:pt x="1371366" y="88560"/>
                </a:moveTo>
                <a:lnTo>
                  <a:pt x="1543784" y="260978"/>
                </a:lnTo>
                <a:lnTo>
                  <a:pt x="2123118" y="840312"/>
                </a:lnTo>
                <a:lnTo>
                  <a:pt x="3261093" y="1978288"/>
                </a:lnTo>
                <a:cubicBezTo>
                  <a:pt x="3379175" y="2096369"/>
                  <a:pt x="3379175" y="2287817"/>
                  <a:pt x="3261093" y="2405898"/>
                </a:cubicBezTo>
                <a:lnTo>
                  <a:pt x="2726595" y="2940396"/>
                </a:lnTo>
                <a:lnTo>
                  <a:pt x="2405897" y="3261094"/>
                </a:lnTo>
                <a:cubicBezTo>
                  <a:pt x="2287816" y="3379175"/>
                  <a:pt x="2096368" y="3379175"/>
                  <a:pt x="1978287" y="3261094"/>
                </a:cubicBezTo>
                <a:lnTo>
                  <a:pt x="840312" y="2123119"/>
                </a:lnTo>
                <a:lnTo>
                  <a:pt x="558586" y="1841393"/>
                </a:lnTo>
                <a:lnTo>
                  <a:pt x="189817" y="1841393"/>
                </a:lnTo>
                <a:lnTo>
                  <a:pt x="189817" y="1472624"/>
                </a:lnTo>
                <a:lnTo>
                  <a:pt x="88560" y="1371367"/>
                </a:lnTo>
                <a:cubicBezTo>
                  <a:pt x="-29521" y="1253285"/>
                  <a:pt x="-29521" y="1061838"/>
                  <a:pt x="88560" y="943757"/>
                </a:cubicBezTo>
                <a:lnTo>
                  <a:pt x="409257" y="623059"/>
                </a:lnTo>
                <a:lnTo>
                  <a:pt x="943756" y="88560"/>
                </a:lnTo>
                <a:cubicBezTo>
                  <a:pt x="1061837" y="-29521"/>
                  <a:pt x="1253285" y="-29521"/>
                  <a:pt x="1371366" y="8856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F2A1C78-6074-45DF-8354-858577A9AD27}"/>
              </a:ext>
            </a:extLst>
          </p:cNvPr>
          <p:cNvGrpSpPr/>
          <p:nvPr/>
        </p:nvGrpSpPr>
        <p:grpSpPr>
          <a:xfrm>
            <a:off x="1454506" y="2486771"/>
            <a:ext cx="9282989" cy="2740162"/>
            <a:chOff x="1916582" y="3211668"/>
            <a:chExt cx="9282989" cy="2740162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0374751-4457-4848-912B-89524BEB930D}"/>
                </a:ext>
              </a:extLst>
            </p:cNvPr>
            <p:cNvGrpSpPr/>
            <p:nvPr/>
          </p:nvGrpSpPr>
          <p:grpSpPr>
            <a:xfrm>
              <a:off x="2386795" y="3565352"/>
              <a:ext cx="2554224" cy="1814162"/>
              <a:chOff x="2398166" y="3535759"/>
              <a:chExt cx="2554224" cy="181416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941F0673-A8BC-4A3E-9116-AB07BE1A1AA5}"/>
                  </a:ext>
                </a:extLst>
              </p:cNvPr>
              <p:cNvSpPr/>
              <p:nvPr/>
            </p:nvSpPr>
            <p:spPr>
              <a:xfrm rot="5400000">
                <a:off x="2768197" y="3165728"/>
                <a:ext cx="1814162" cy="2554223"/>
              </a:xfrm>
              <a:custGeom>
                <a:avLst/>
                <a:gdLst>
                  <a:gd name="connsiteX0" fmla="*/ 0 w 1814162"/>
                  <a:gd name="connsiteY0" fmla="*/ 2284775 h 2554223"/>
                  <a:gd name="connsiteX1" fmla="*/ 0 w 1814162"/>
                  <a:gd name="connsiteY1" fmla="*/ 2127503 h 2554223"/>
                  <a:gd name="connsiteX2" fmla="*/ 0 w 1814162"/>
                  <a:gd name="connsiteY2" fmla="*/ 1489252 h 2554223"/>
                  <a:gd name="connsiteX3" fmla="*/ 0 w 1814162"/>
                  <a:gd name="connsiteY3" fmla="*/ 268229 h 2554223"/>
                  <a:gd name="connsiteX4" fmla="*/ 268229 w 1814162"/>
                  <a:gd name="connsiteY4" fmla="*/ 0 h 2554223"/>
                  <a:gd name="connsiteX5" fmla="*/ 938784 w 1814162"/>
                  <a:gd name="connsiteY5" fmla="*/ 0 h 2554223"/>
                  <a:gd name="connsiteX6" fmla="*/ 1341115 w 1814162"/>
                  <a:gd name="connsiteY6" fmla="*/ 0 h 2554223"/>
                  <a:gd name="connsiteX7" fmla="*/ 1609344 w 1814162"/>
                  <a:gd name="connsiteY7" fmla="*/ 268229 h 2554223"/>
                  <a:gd name="connsiteX8" fmla="*/ 1609344 w 1814162"/>
                  <a:gd name="connsiteY8" fmla="*/ 1489252 h 2554223"/>
                  <a:gd name="connsiteX9" fmla="*/ 1609344 w 1814162"/>
                  <a:gd name="connsiteY9" fmla="*/ 2127503 h 2554223"/>
                  <a:gd name="connsiteX10" fmla="*/ 1609344 w 1814162"/>
                  <a:gd name="connsiteY10" fmla="*/ 2168905 h 2554223"/>
                  <a:gd name="connsiteX11" fmla="*/ 1609344 w 1814162"/>
                  <a:gd name="connsiteY11" fmla="*/ 2284775 h 2554223"/>
                  <a:gd name="connsiteX12" fmla="*/ 1603895 w 1814162"/>
                  <a:gd name="connsiteY12" fmla="*/ 2338833 h 2554223"/>
                  <a:gd name="connsiteX13" fmla="*/ 1602681 w 1814162"/>
                  <a:gd name="connsiteY13" fmla="*/ 2342742 h 2554223"/>
                  <a:gd name="connsiteX14" fmla="*/ 1814162 w 1814162"/>
                  <a:gd name="connsiteY14" fmla="*/ 2554223 h 2554223"/>
                  <a:gd name="connsiteX15" fmla="*/ 1337006 w 1814162"/>
                  <a:gd name="connsiteY15" fmla="*/ 2554223 h 2554223"/>
                  <a:gd name="connsiteX16" fmla="*/ 1337006 w 1814162"/>
                  <a:gd name="connsiteY16" fmla="*/ 2553004 h 2554223"/>
                  <a:gd name="connsiteX17" fmla="*/ 938784 w 1814162"/>
                  <a:gd name="connsiteY17" fmla="*/ 2553004 h 2554223"/>
                  <a:gd name="connsiteX18" fmla="*/ 268229 w 1814162"/>
                  <a:gd name="connsiteY18" fmla="*/ 2553004 h 2554223"/>
                  <a:gd name="connsiteX19" fmla="*/ 0 w 1814162"/>
                  <a:gd name="connsiteY19" fmla="*/ 2284775 h 255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814162" h="2554223">
                    <a:moveTo>
                      <a:pt x="0" y="2284775"/>
                    </a:moveTo>
                    <a:lnTo>
                      <a:pt x="0" y="2127503"/>
                    </a:lnTo>
                    <a:lnTo>
                      <a:pt x="0" y="1489252"/>
                    </a:lnTo>
                    <a:lnTo>
                      <a:pt x="0" y="268229"/>
                    </a:lnTo>
                    <a:cubicBezTo>
                      <a:pt x="0" y="120090"/>
                      <a:pt x="120090" y="0"/>
                      <a:pt x="268229" y="0"/>
                    </a:cubicBezTo>
                    <a:lnTo>
                      <a:pt x="938784" y="0"/>
                    </a:lnTo>
                    <a:lnTo>
                      <a:pt x="1341115" y="0"/>
                    </a:lnTo>
                    <a:cubicBezTo>
                      <a:pt x="1489254" y="0"/>
                      <a:pt x="1609344" y="120090"/>
                      <a:pt x="1609344" y="268229"/>
                    </a:cubicBezTo>
                    <a:lnTo>
                      <a:pt x="1609344" y="1489252"/>
                    </a:lnTo>
                    <a:lnTo>
                      <a:pt x="1609344" y="2127503"/>
                    </a:lnTo>
                    <a:lnTo>
                      <a:pt x="1609344" y="2168905"/>
                    </a:lnTo>
                    <a:lnTo>
                      <a:pt x="1609344" y="2284775"/>
                    </a:lnTo>
                    <a:cubicBezTo>
                      <a:pt x="1609344" y="2303292"/>
                      <a:pt x="1607468" y="2321372"/>
                      <a:pt x="1603895" y="2338833"/>
                    </a:cubicBezTo>
                    <a:lnTo>
                      <a:pt x="1602681" y="2342742"/>
                    </a:lnTo>
                    <a:lnTo>
                      <a:pt x="1814162" y="2554223"/>
                    </a:lnTo>
                    <a:lnTo>
                      <a:pt x="1337006" y="2554223"/>
                    </a:lnTo>
                    <a:lnTo>
                      <a:pt x="1337006" y="2553004"/>
                    </a:lnTo>
                    <a:lnTo>
                      <a:pt x="938784" y="2553004"/>
                    </a:lnTo>
                    <a:lnTo>
                      <a:pt x="268229" y="2553004"/>
                    </a:lnTo>
                    <a:cubicBezTo>
                      <a:pt x="120090" y="2553004"/>
                      <a:pt x="0" y="2432914"/>
                      <a:pt x="0" y="228477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C21D5ECC-0D66-4E4D-B55A-4054957290CB}"/>
                  </a:ext>
                </a:extLst>
              </p:cNvPr>
              <p:cNvSpPr txBox="1"/>
              <p:nvPr/>
            </p:nvSpPr>
            <p:spPr>
              <a:xfrm>
                <a:off x="2594662" y="3789237"/>
                <a:ext cx="2357728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chemeClr val="bg1"/>
                    </a:solidFill>
                    <a:latin typeface="+mj-lt"/>
                  </a:rPr>
                  <a:t>关键因素</a:t>
                </a:r>
                <a:r>
                  <a:rPr lang="en-US" altLang="zh-CN" sz="2400" b="1" dirty="0">
                    <a:solidFill>
                      <a:schemeClr val="bg1"/>
                    </a:solidFill>
                    <a:latin typeface="+mj-lt"/>
                  </a:rPr>
                  <a:t>A</a:t>
                </a:r>
              </a:p>
              <a:p>
                <a:endParaRPr lang="en-US" altLang="zh-CN" b="1" dirty="0">
                  <a:solidFill>
                    <a:schemeClr val="bg1"/>
                  </a:solidFill>
                </a:endParaRPr>
              </a:p>
              <a:p>
                <a:r>
                  <a:rPr lang="zh-CN" altLang="en-US" sz="1400" b="1" dirty="0">
                    <a:solidFill>
                      <a:schemeClr val="bg1"/>
                    </a:solidFill>
                  </a:rPr>
                  <a:t>这里是相关说明；</a:t>
                </a:r>
              </a:p>
            </p:txBody>
          </p: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AA476229-4EC6-4E21-AC89-1C34352915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6704" y="4343235"/>
                <a:ext cx="2061681" cy="0"/>
              </a:xfrm>
              <a:prstGeom prst="line">
                <a:avLst/>
              </a:prstGeom>
              <a:ln w="12700">
                <a:solidFill>
                  <a:schemeClr val="bg2">
                    <a:alpha val="65098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9A588685-16EC-4274-A37A-1347A801DD29}"/>
                </a:ext>
              </a:extLst>
            </p:cNvPr>
            <p:cNvSpPr txBox="1"/>
            <p:nvPr/>
          </p:nvSpPr>
          <p:spPr>
            <a:xfrm>
              <a:off x="5044432" y="3602179"/>
              <a:ext cx="235772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</a:rPr>
                <a:t>关键因素</a:t>
              </a:r>
              <a:r>
                <a:rPr lang="en-US" altLang="zh-CN" sz="2400" b="1" dirty="0">
                  <a:solidFill>
                    <a:schemeClr val="bg1"/>
                  </a:solidFill>
                </a:rPr>
                <a:t>B</a:t>
              </a:r>
            </a:p>
            <a:p>
              <a:endParaRPr lang="en-US" altLang="zh-CN" b="1" dirty="0">
                <a:solidFill>
                  <a:schemeClr val="bg1"/>
                </a:solidFill>
              </a:endParaRPr>
            </a:p>
            <a:p>
              <a:r>
                <a:rPr lang="zh-CN" altLang="en-US" sz="1200" b="1" dirty="0">
                  <a:solidFill>
                    <a:schemeClr val="bg1"/>
                  </a:solidFill>
                </a:rPr>
                <a:t>这里是相关说明；</a:t>
              </a: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C54D896-A57E-4E12-B2EB-51BF268170B4}"/>
                </a:ext>
              </a:extLst>
            </p:cNvPr>
            <p:cNvCxnSpPr>
              <a:cxnSpLocks/>
            </p:cNvCxnSpPr>
            <p:nvPr/>
          </p:nvCxnSpPr>
          <p:spPr>
            <a:xfrm>
              <a:off x="5136474" y="4121673"/>
              <a:ext cx="2061681" cy="0"/>
            </a:xfrm>
            <a:prstGeom prst="line">
              <a:avLst/>
            </a:prstGeom>
            <a:ln w="12700">
              <a:solidFill>
                <a:srgbClr val="FFFFFF">
                  <a:alpha val="65098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710EE458-8B3D-46F0-BC14-01A9854D55BC}"/>
                </a:ext>
              </a:extLst>
            </p:cNvPr>
            <p:cNvGrpSpPr/>
            <p:nvPr/>
          </p:nvGrpSpPr>
          <p:grpSpPr>
            <a:xfrm>
              <a:off x="7057277" y="4586029"/>
              <a:ext cx="883575" cy="552084"/>
              <a:chOff x="7057277" y="4586029"/>
              <a:chExt cx="883575" cy="552084"/>
            </a:xfrm>
          </p:grpSpPr>
          <p:sp>
            <p:nvSpPr>
              <p:cNvPr id="31" name="对话气泡: 圆角矩形 30">
                <a:extLst>
                  <a:ext uri="{FF2B5EF4-FFF2-40B4-BE49-F238E27FC236}">
                    <a16:creationId xmlns:a16="http://schemas.microsoft.com/office/drawing/2014/main" id="{1B6C9728-E080-46A4-9832-CF8D678C4CC3}"/>
                  </a:ext>
                </a:extLst>
              </p:cNvPr>
              <p:cNvSpPr/>
              <p:nvPr/>
            </p:nvSpPr>
            <p:spPr>
              <a:xfrm>
                <a:off x="7059192" y="4586029"/>
                <a:ext cx="835944" cy="552084"/>
              </a:xfrm>
              <a:prstGeom prst="wedgeRoundRectCallout">
                <a:avLst>
                  <a:gd name="adj1" fmla="val 19938"/>
                  <a:gd name="adj2" fmla="val 72074"/>
                  <a:gd name="adj3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82A522C3-16C5-4383-9EFE-B98768E673BF}"/>
                  </a:ext>
                </a:extLst>
              </p:cNvPr>
              <p:cNvSpPr/>
              <p:nvPr/>
            </p:nvSpPr>
            <p:spPr>
              <a:xfrm>
                <a:off x="7057277" y="4670402"/>
                <a:ext cx="883575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000000"/>
                    </a:solidFill>
                  </a:rPr>
                  <a:t>因素</a:t>
                </a:r>
                <a:r>
                  <a:rPr lang="en-US" altLang="zh-CN" sz="2000" b="1" dirty="0">
                    <a:solidFill>
                      <a:srgbClr val="000000"/>
                    </a:solidFill>
                  </a:rPr>
                  <a:t>C</a:t>
                </a:r>
              </a:p>
            </p:txBody>
          </p:sp>
        </p:grp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F8450817-FE1D-4933-A466-4AADB9E200D8}"/>
                </a:ext>
              </a:extLst>
            </p:cNvPr>
            <p:cNvSpPr txBox="1"/>
            <p:nvPr/>
          </p:nvSpPr>
          <p:spPr>
            <a:xfrm>
              <a:off x="7895135" y="3211668"/>
              <a:ext cx="235772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</a:rPr>
                <a:t>关键因素</a:t>
              </a:r>
              <a:r>
                <a:rPr lang="en-US" altLang="zh-CN" sz="2400" b="1" dirty="0">
                  <a:solidFill>
                    <a:schemeClr val="bg1"/>
                  </a:solidFill>
                </a:rPr>
                <a:t>D</a:t>
              </a:r>
            </a:p>
            <a:p>
              <a:endParaRPr lang="en-US" altLang="zh-CN" b="1" dirty="0">
                <a:solidFill>
                  <a:schemeClr val="bg1"/>
                </a:solidFill>
              </a:endParaRPr>
            </a:p>
            <a:p>
              <a:r>
                <a:rPr lang="zh-CN" altLang="en-US" sz="1200" b="1" dirty="0">
                  <a:solidFill>
                    <a:schemeClr val="bg1"/>
                  </a:solidFill>
                </a:rPr>
                <a:t>这里是相关说明；</a:t>
              </a: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70675618-38A5-4CF5-A906-BDF528D31669}"/>
                </a:ext>
              </a:extLst>
            </p:cNvPr>
            <p:cNvCxnSpPr>
              <a:cxnSpLocks/>
            </p:cNvCxnSpPr>
            <p:nvPr/>
          </p:nvCxnSpPr>
          <p:spPr>
            <a:xfrm>
              <a:off x="7968287" y="3765666"/>
              <a:ext cx="2061681" cy="0"/>
            </a:xfrm>
            <a:prstGeom prst="line">
              <a:avLst/>
            </a:prstGeom>
            <a:ln w="12700">
              <a:solidFill>
                <a:srgbClr val="FFFFFF">
                  <a:alpha val="65098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025FAC4-801D-407B-AF79-AAEF6D785928}"/>
                </a:ext>
              </a:extLst>
            </p:cNvPr>
            <p:cNvGrpSpPr/>
            <p:nvPr/>
          </p:nvGrpSpPr>
          <p:grpSpPr>
            <a:xfrm>
              <a:off x="1916582" y="5479389"/>
              <a:ext cx="9282989" cy="472441"/>
              <a:chOff x="1916582" y="5479389"/>
              <a:chExt cx="9282989" cy="472441"/>
            </a:xfrm>
          </p:grpSpPr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CA057934-A415-47A6-8B7C-7822231077D8}"/>
                  </a:ext>
                </a:extLst>
              </p:cNvPr>
              <p:cNvCxnSpPr/>
              <p:nvPr/>
            </p:nvCxnSpPr>
            <p:spPr>
              <a:xfrm>
                <a:off x="1916582" y="5552541"/>
                <a:ext cx="9282989" cy="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FCDB50E2-30C9-4A52-B432-FA4E16997B77}"/>
                  </a:ext>
                </a:extLst>
              </p:cNvPr>
              <p:cNvSpPr/>
              <p:nvPr/>
            </p:nvSpPr>
            <p:spPr>
              <a:xfrm>
                <a:off x="2325015" y="5479389"/>
                <a:ext cx="146304" cy="146304"/>
              </a:xfrm>
              <a:prstGeom prst="ellipse">
                <a:avLst/>
              </a:prstGeom>
              <a:solidFill>
                <a:schemeClr val="accent2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1017671C-5F31-4610-828C-DF9E375BD50A}"/>
                  </a:ext>
                </a:extLst>
              </p:cNvPr>
              <p:cNvSpPr/>
              <p:nvPr/>
            </p:nvSpPr>
            <p:spPr>
              <a:xfrm>
                <a:off x="3717545" y="5479389"/>
                <a:ext cx="146304" cy="146304"/>
              </a:xfrm>
              <a:prstGeom prst="ellipse">
                <a:avLst/>
              </a:prstGeom>
              <a:solidFill>
                <a:srgbClr val="7F7F7F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7271555B-4932-480B-B173-265DB86922B5}"/>
                  </a:ext>
                </a:extLst>
              </p:cNvPr>
              <p:cNvSpPr/>
              <p:nvPr/>
            </p:nvSpPr>
            <p:spPr>
              <a:xfrm>
                <a:off x="5110075" y="5479389"/>
                <a:ext cx="146304" cy="146304"/>
              </a:xfrm>
              <a:prstGeom prst="ellipse">
                <a:avLst/>
              </a:prstGeom>
              <a:solidFill>
                <a:schemeClr val="accent3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93F08716-6B13-45A7-A24D-8E2D93324809}"/>
                  </a:ext>
                </a:extLst>
              </p:cNvPr>
              <p:cNvSpPr/>
              <p:nvPr/>
            </p:nvSpPr>
            <p:spPr>
              <a:xfrm>
                <a:off x="6502605" y="5479389"/>
                <a:ext cx="146304" cy="146304"/>
              </a:xfrm>
              <a:prstGeom prst="ellipse">
                <a:avLst/>
              </a:prstGeom>
              <a:solidFill>
                <a:srgbClr val="7F7F7F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F6B370AC-D3BA-4A11-BFBB-C365E6224D37}"/>
                  </a:ext>
                </a:extLst>
              </p:cNvPr>
              <p:cNvSpPr/>
              <p:nvPr/>
            </p:nvSpPr>
            <p:spPr>
              <a:xfrm>
                <a:off x="7895135" y="5479389"/>
                <a:ext cx="146304" cy="146304"/>
              </a:xfrm>
              <a:prstGeom prst="ellipse">
                <a:avLst/>
              </a:prstGeom>
              <a:solidFill>
                <a:srgbClr val="7F7F7F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F57F81A6-9809-4EC5-822B-CBCD57BE83FB}"/>
                  </a:ext>
                </a:extLst>
              </p:cNvPr>
              <p:cNvSpPr/>
              <p:nvPr/>
            </p:nvSpPr>
            <p:spPr>
              <a:xfrm>
                <a:off x="9287665" y="5479389"/>
                <a:ext cx="146304" cy="146304"/>
              </a:xfrm>
              <a:prstGeom prst="ellipse">
                <a:avLst/>
              </a:prstGeom>
              <a:solidFill>
                <a:schemeClr val="tx2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665E9364-60AF-4CBD-AE6C-A8C0DA1ED3BC}"/>
                  </a:ext>
                </a:extLst>
              </p:cNvPr>
              <p:cNvSpPr/>
              <p:nvPr/>
            </p:nvSpPr>
            <p:spPr>
              <a:xfrm>
                <a:off x="10680192" y="5479389"/>
                <a:ext cx="146304" cy="146304"/>
              </a:xfrm>
              <a:prstGeom prst="ellipse">
                <a:avLst/>
              </a:prstGeom>
              <a:solidFill>
                <a:srgbClr val="7F7F7F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2C830CEC-401E-438D-ADB3-990CBD09D009}"/>
                  </a:ext>
                </a:extLst>
              </p:cNvPr>
              <p:cNvSpPr txBox="1"/>
              <p:nvPr/>
            </p:nvSpPr>
            <p:spPr>
              <a:xfrm>
                <a:off x="2113823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1967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D1EA6C09-4410-48CF-8B59-452FADC21AC8}"/>
                  </a:ext>
                </a:extLst>
              </p:cNvPr>
              <p:cNvSpPr txBox="1"/>
              <p:nvPr/>
            </p:nvSpPr>
            <p:spPr>
              <a:xfrm>
                <a:off x="3506202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1973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440B907A-7045-4014-885B-F5DF6CE4B0C2}"/>
                  </a:ext>
                </a:extLst>
              </p:cNvPr>
              <p:cNvSpPr txBox="1"/>
              <p:nvPr/>
            </p:nvSpPr>
            <p:spPr>
              <a:xfrm>
                <a:off x="4898581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1981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DB223F08-EC12-4D44-9E5F-70351C47E684}"/>
                  </a:ext>
                </a:extLst>
              </p:cNvPr>
              <p:cNvSpPr txBox="1"/>
              <p:nvPr/>
            </p:nvSpPr>
            <p:spPr>
              <a:xfrm>
                <a:off x="6290960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1984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A3678D8A-F35D-40FC-B316-C4026763445C}"/>
                  </a:ext>
                </a:extLst>
              </p:cNvPr>
              <p:cNvSpPr txBox="1"/>
              <p:nvPr/>
            </p:nvSpPr>
            <p:spPr>
              <a:xfrm>
                <a:off x="7683339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1990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B8CC7387-0350-41B0-A1F9-7C66CFD95BE9}"/>
                  </a:ext>
                </a:extLst>
              </p:cNvPr>
              <p:cNvSpPr txBox="1"/>
              <p:nvPr/>
            </p:nvSpPr>
            <p:spPr>
              <a:xfrm>
                <a:off x="9075718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1999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F79F5376-0F64-4B81-8425-EC3572454EAA}"/>
                  </a:ext>
                </a:extLst>
              </p:cNvPr>
              <p:cNvSpPr txBox="1"/>
              <p:nvPr/>
            </p:nvSpPr>
            <p:spPr>
              <a:xfrm>
                <a:off x="10468100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2012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1046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88CD677C-2994-48EF-8BBA-B11D02A14A90}"/>
              </a:ext>
            </a:extLst>
          </p:cNvPr>
          <p:cNvGrpSpPr/>
          <p:nvPr/>
        </p:nvGrpSpPr>
        <p:grpSpPr>
          <a:xfrm>
            <a:off x="1051687" y="1663146"/>
            <a:ext cx="10154889" cy="4055166"/>
            <a:chOff x="1051687" y="1663146"/>
            <a:chExt cx="10154889" cy="4055166"/>
          </a:xfrm>
        </p:grpSpPr>
        <p:sp>
          <p:nvSpPr>
            <p:cNvPr id="10" name="矩形 14">
              <a:extLst>
                <a:ext uri="{FF2B5EF4-FFF2-40B4-BE49-F238E27FC236}">
                  <a16:creationId xmlns:a16="http://schemas.microsoft.com/office/drawing/2014/main" id="{201FC603-C71B-4B95-A5D1-E3822DC6B838}"/>
                </a:ext>
              </a:extLst>
            </p:cNvPr>
            <p:cNvSpPr/>
            <p:nvPr/>
          </p:nvSpPr>
          <p:spPr>
            <a:xfrm>
              <a:off x="1051687" y="1663146"/>
              <a:ext cx="10154889" cy="4055166"/>
            </a:xfrm>
            <a:custGeom>
              <a:avLst/>
              <a:gdLst>
                <a:gd name="connsiteX0" fmla="*/ 0 w 9359758"/>
                <a:gd name="connsiteY0" fmla="*/ 0 h 3747053"/>
                <a:gd name="connsiteX1" fmla="*/ 9359758 w 9359758"/>
                <a:gd name="connsiteY1" fmla="*/ 0 h 3747053"/>
                <a:gd name="connsiteX2" fmla="*/ 9359758 w 9359758"/>
                <a:gd name="connsiteY2" fmla="*/ 3747053 h 3747053"/>
                <a:gd name="connsiteX3" fmla="*/ 0 w 9359758"/>
                <a:gd name="connsiteY3" fmla="*/ 3747053 h 3747053"/>
                <a:gd name="connsiteX4" fmla="*/ 0 w 9359758"/>
                <a:gd name="connsiteY4" fmla="*/ 0 h 3747053"/>
                <a:gd name="connsiteX0" fmla="*/ 0 w 9588358"/>
                <a:gd name="connsiteY0" fmla="*/ 0 h 3806688"/>
                <a:gd name="connsiteX1" fmla="*/ 9588358 w 9588358"/>
                <a:gd name="connsiteY1" fmla="*/ 59635 h 3806688"/>
                <a:gd name="connsiteX2" fmla="*/ 9588358 w 9588358"/>
                <a:gd name="connsiteY2" fmla="*/ 3806688 h 3806688"/>
                <a:gd name="connsiteX3" fmla="*/ 228600 w 9588358"/>
                <a:gd name="connsiteY3" fmla="*/ 3806688 h 3806688"/>
                <a:gd name="connsiteX4" fmla="*/ 0 w 9588358"/>
                <a:gd name="connsiteY4" fmla="*/ 0 h 3806688"/>
                <a:gd name="connsiteX0" fmla="*/ 0 w 9797080"/>
                <a:gd name="connsiteY0" fmla="*/ 0 h 3806688"/>
                <a:gd name="connsiteX1" fmla="*/ 9797080 w 9797080"/>
                <a:gd name="connsiteY1" fmla="*/ 39756 h 3806688"/>
                <a:gd name="connsiteX2" fmla="*/ 9588358 w 9797080"/>
                <a:gd name="connsiteY2" fmla="*/ 3806688 h 3806688"/>
                <a:gd name="connsiteX3" fmla="*/ 228600 w 9797080"/>
                <a:gd name="connsiteY3" fmla="*/ 3806688 h 3806688"/>
                <a:gd name="connsiteX4" fmla="*/ 0 w 9797080"/>
                <a:gd name="connsiteY4" fmla="*/ 0 h 3806688"/>
                <a:gd name="connsiteX0" fmla="*/ 0 w 9797080"/>
                <a:gd name="connsiteY0" fmla="*/ 0 h 3806688"/>
                <a:gd name="connsiteX1" fmla="*/ 9797080 w 9797080"/>
                <a:gd name="connsiteY1" fmla="*/ 39756 h 3806688"/>
                <a:gd name="connsiteX2" fmla="*/ 9588358 w 9797080"/>
                <a:gd name="connsiteY2" fmla="*/ 3806688 h 3806688"/>
                <a:gd name="connsiteX3" fmla="*/ 347870 w 9797080"/>
                <a:gd name="connsiteY3" fmla="*/ 3806688 h 3806688"/>
                <a:gd name="connsiteX4" fmla="*/ 0 w 9797080"/>
                <a:gd name="connsiteY4" fmla="*/ 0 h 3806688"/>
                <a:gd name="connsiteX0" fmla="*/ 0 w 9797080"/>
                <a:gd name="connsiteY0" fmla="*/ 0 h 3816627"/>
                <a:gd name="connsiteX1" fmla="*/ 9797080 w 9797080"/>
                <a:gd name="connsiteY1" fmla="*/ 39756 h 3816627"/>
                <a:gd name="connsiteX2" fmla="*/ 9479028 w 9797080"/>
                <a:gd name="connsiteY2" fmla="*/ 3816627 h 3816627"/>
                <a:gd name="connsiteX3" fmla="*/ 347870 w 9797080"/>
                <a:gd name="connsiteY3" fmla="*/ 3806688 h 3816627"/>
                <a:gd name="connsiteX4" fmla="*/ 0 w 9797080"/>
                <a:gd name="connsiteY4" fmla="*/ 0 h 3816627"/>
                <a:gd name="connsiteX0" fmla="*/ 0 w 9797080"/>
                <a:gd name="connsiteY0" fmla="*/ 0 h 3816627"/>
                <a:gd name="connsiteX1" fmla="*/ 9797080 w 9797080"/>
                <a:gd name="connsiteY1" fmla="*/ 39756 h 3816627"/>
                <a:gd name="connsiteX2" fmla="*/ 9479028 w 9797080"/>
                <a:gd name="connsiteY2" fmla="*/ 3816627 h 3816627"/>
                <a:gd name="connsiteX3" fmla="*/ 616227 w 9797080"/>
                <a:gd name="connsiteY3" fmla="*/ 3806688 h 3816627"/>
                <a:gd name="connsiteX4" fmla="*/ 0 w 9797080"/>
                <a:gd name="connsiteY4" fmla="*/ 0 h 3816627"/>
                <a:gd name="connsiteX0" fmla="*/ 0 w 10154889"/>
                <a:gd name="connsiteY0" fmla="*/ 0 h 3816627"/>
                <a:gd name="connsiteX1" fmla="*/ 10154889 w 10154889"/>
                <a:gd name="connsiteY1" fmla="*/ 377687 h 3816627"/>
                <a:gd name="connsiteX2" fmla="*/ 9479028 w 10154889"/>
                <a:gd name="connsiteY2" fmla="*/ 3816627 h 3816627"/>
                <a:gd name="connsiteX3" fmla="*/ 616227 w 10154889"/>
                <a:gd name="connsiteY3" fmla="*/ 3806688 h 3816627"/>
                <a:gd name="connsiteX4" fmla="*/ 0 w 10154889"/>
                <a:gd name="connsiteY4" fmla="*/ 0 h 3816627"/>
                <a:gd name="connsiteX0" fmla="*/ 0 w 10154889"/>
                <a:gd name="connsiteY0" fmla="*/ 0 h 4055166"/>
                <a:gd name="connsiteX1" fmla="*/ 10154889 w 10154889"/>
                <a:gd name="connsiteY1" fmla="*/ 377687 h 4055166"/>
                <a:gd name="connsiteX2" fmla="*/ 9359758 w 10154889"/>
                <a:gd name="connsiteY2" fmla="*/ 4055166 h 4055166"/>
                <a:gd name="connsiteX3" fmla="*/ 616227 w 10154889"/>
                <a:gd name="connsiteY3" fmla="*/ 3806688 h 4055166"/>
                <a:gd name="connsiteX4" fmla="*/ 0 w 10154889"/>
                <a:gd name="connsiteY4" fmla="*/ 0 h 405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4889" h="4055166">
                  <a:moveTo>
                    <a:pt x="0" y="0"/>
                  </a:moveTo>
                  <a:lnTo>
                    <a:pt x="10154889" y="377687"/>
                  </a:lnTo>
                  <a:lnTo>
                    <a:pt x="9359758" y="4055166"/>
                  </a:lnTo>
                  <a:lnTo>
                    <a:pt x="616227" y="380668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8100">
              <a:solidFill>
                <a:srgbClr val="003F88">
                  <a:alpha val="10196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4">
              <a:extLst>
                <a:ext uri="{FF2B5EF4-FFF2-40B4-BE49-F238E27FC236}">
                  <a16:creationId xmlns:a16="http://schemas.microsoft.com/office/drawing/2014/main" id="{2CFAA4FD-9BE1-41DD-866B-1DF2BBBCEABB}"/>
                </a:ext>
              </a:extLst>
            </p:cNvPr>
            <p:cNvSpPr/>
            <p:nvPr/>
          </p:nvSpPr>
          <p:spPr>
            <a:xfrm>
              <a:off x="1197460" y="1699589"/>
              <a:ext cx="9797080" cy="3816627"/>
            </a:xfrm>
            <a:custGeom>
              <a:avLst/>
              <a:gdLst>
                <a:gd name="connsiteX0" fmla="*/ 0 w 9359758"/>
                <a:gd name="connsiteY0" fmla="*/ 0 h 3747053"/>
                <a:gd name="connsiteX1" fmla="*/ 9359758 w 9359758"/>
                <a:gd name="connsiteY1" fmla="*/ 0 h 3747053"/>
                <a:gd name="connsiteX2" fmla="*/ 9359758 w 9359758"/>
                <a:gd name="connsiteY2" fmla="*/ 3747053 h 3747053"/>
                <a:gd name="connsiteX3" fmla="*/ 0 w 9359758"/>
                <a:gd name="connsiteY3" fmla="*/ 3747053 h 3747053"/>
                <a:gd name="connsiteX4" fmla="*/ 0 w 9359758"/>
                <a:gd name="connsiteY4" fmla="*/ 0 h 3747053"/>
                <a:gd name="connsiteX0" fmla="*/ 0 w 9588358"/>
                <a:gd name="connsiteY0" fmla="*/ 0 h 3806688"/>
                <a:gd name="connsiteX1" fmla="*/ 9588358 w 9588358"/>
                <a:gd name="connsiteY1" fmla="*/ 59635 h 3806688"/>
                <a:gd name="connsiteX2" fmla="*/ 9588358 w 9588358"/>
                <a:gd name="connsiteY2" fmla="*/ 3806688 h 3806688"/>
                <a:gd name="connsiteX3" fmla="*/ 228600 w 9588358"/>
                <a:gd name="connsiteY3" fmla="*/ 3806688 h 3806688"/>
                <a:gd name="connsiteX4" fmla="*/ 0 w 9588358"/>
                <a:gd name="connsiteY4" fmla="*/ 0 h 3806688"/>
                <a:gd name="connsiteX0" fmla="*/ 0 w 9797080"/>
                <a:gd name="connsiteY0" fmla="*/ 0 h 3806688"/>
                <a:gd name="connsiteX1" fmla="*/ 9797080 w 9797080"/>
                <a:gd name="connsiteY1" fmla="*/ 39756 h 3806688"/>
                <a:gd name="connsiteX2" fmla="*/ 9588358 w 9797080"/>
                <a:gd name="connsiteY2" fmla="*/ 3806688 h 3806688"/>
                <a:gd name="connsiteX3" fmla="*/ 228600 w 9797080"/>
                <a:gd name="connsiteY3" fmla="*/ 3806688 h 3806688"/>
                <a:gd name="connsiteX4" fmla="*/ 0 w 9797080"/>
                <a:gd name="connsiteY4" fmla="*/ 0 h 3806688"/>
                <a:gd name="connsiteX0" fmla="*/ 0 w 9797080"/>
                <a:gd name="connsiteY0" fmla="*/ 0 h 3806688"/>
                <a:gd name="connsiteX1" fmla="*/ 9797080 w 9797080"/>
                <a:gd name="connsiteY1" fmla="*/ 39756 h 3806688"/>
                <a:gd name="connsiteX2" fmla="*/ 9588358 w 9797080"/>
                <a:gd name="connsiteY2" fmla="*/ 3806688 h 3806688"/>
                <a:gd name="connsiteX3" fmla="*/ 347870 w 9797080"/>
                <a:gd name="connsiteY3" fmla="*/ 3806688 h 3806688"/>
                <a:gd name="connsiteX4" fmla="*/ 0 w 9797080"/>
                <a:gd name="connsiteY4" fmla="*/ 0 h 3806688"/>
                <a:gd name="connsiteX0" fmla="*/ 0 w 9797080"/>
                <a:gd name="connsiteY0" fmla="*/ 0 h 3816627"/>
                <a:gd name="connsiteX1" fmla="*/ 9797080 w 9797080"/>
                <a:gd name="connsiteY1" fmla="*/ 39756 h 3816627"/>
                <a:gd name="connsiteX2" fmla="*/ 9479028 w 9797080"/>
                <a:gd name="connsiteY2" fmla="*/ 3816627 h 3816627"/>
                <a:gd name="connsiteX3" fmla="*/ 347870 w 9797080"/>
                <a:gd name="connsiteY3" fmla="*/ 3806688 h 3816627"/>
                <a:gd name="connsiteX4" fmla="*/ 0 w 9797080"/>
                <a:gd name="connsiteY4" fmla="*/ 0 h 3816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97080" h="3816627">
                  <a:moveTo>
                    <a:pt x="0" y="0"/>
                  </a:moveTo>
                  <a:lnTo>
                    <a:pt x="9797080" y="39756"/>
                  </a:lnTo>
                  <a:lnTo>
                    <a:pt x="9479028" y="3816627"/>
                  </a:lnTo>
                  <a:lnTo>
                    <a:pt x="347870" y="3806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>
                <a:alpha val="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4D50A36-99C6-410F-8C23-32120197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25</a:t>
            </a:fld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777C09A-C95E-4DA7-8B28-1DC3A97AC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9A7FC4-C60D-42AD-AE6D-7D2D32E706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条形图</a:t>
            </a:r>
          </a:p>
        </p:txBody>
      </p:sp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D793EE8B-C476-44B2-B78B-8B8754A774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7953655"/>
              </p:ext>
            </p:extLst>
          </p:nvPr>
        </p:nvGraphicFramePr>
        <p:xfrm>
          <a:off x="1713970" y="1443351"/>
          <a:ext cx="6905871" cy="39712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F2C7F5D5-FBF9-4628-96C3-971E5B83674D}"/>
              </a:ext>
            </a:extLst>
          </p:cNvPr>
          <p:cNvSpPr txBox="1"/>
          <p:nvPr/>
        </p:nvSpPr>
        <p:spPr>
          <a:xfrm>
            <a:off x="1768024" y="6285743"/>
            <a:ext cx="2612571" cy="236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sz="1400" b="1" dirty="0"/>
              <a:t>数据源：数据来源说明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E10C8E-BA2C-4CFB-A0DD-88D09F9762B8}"/>
              </a:ext>
            </a:extLst>
          </p:cNvPr>
          <p:cNvSpPr txBox="1"/>
          <p:nvPr/>
        </p:nvSpPr>
        <p:spPr>
          <a:xfrm>
            <a:off x="8819804" y="2658693"/>
            <a:ext cx="2477192" cy="15406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-18000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这里是图片的说明</a:t>
            </a:r>
            <a:endParaRPr lang="en-US" altLang="zh-CN" sz="1400" dirty="0"/>
          </a:p>
          <a:p>
            <a:pPr indent="-18000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选中图表→单击右键→编辑数据，可以重新编辑字段和数据</a:t>
            </a:r>
            <a:endParaRPr lang="en-US" altLang="zh-CN" sz="1400" dirty="0"/>
          </a:p>
          <a:p>
            <a:pPr indent="-18000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62119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88CD677C-2994-48EF-8BBA-B11D02A14A90}"/>
              </a:ext>
            </a:extLst>
          </p:cNvPr>
          <p:cNvGrpSpPr/>
          <p:nvPr/>
        </p:nvGrpSpPr>
        <p:grpSpPr>
          <a:xfrm>
            <a:off x="1051687" y="1663146"/>
            <a:ext cx="10154889" cy="4055166"/>
            <a:chOff x="1051687" y="1663146"/>
            <a:chExt cx="10154889" cy="4055166"/>
          </a:xfrm>
        </p:grpSpPr>
        <p:sp>
          <p:nvSpPr>
            <p:cNvPr id="10" name="矩形 14">
              <a:extLst>
                <a:ext uri="{FF2B5EF4-FFF2-40B4-BE49-F238E27FC236}">
                  <a16:creationId xmlns:a16="http://schemas.microsoft.com/office/drawing/2014/main" id="{201FC603-C71B-4B95-A5D1-E3822DC6B838}"/>
                </a:ext>
              </a:extLst>
            </p:cNvPr>
            <p:cNvSpPr/>
            <p:nvPr/>
          </p:nvSpPr>
          <p:spPr>
            <a:xfrm>
              <a:off x="1051687" y="1663146"/>
              <a:ext cx="10154889" cy="4055166"/>
            </a:xfrm>
            <a:custGeom>
              <a:avLst/>
              <a:gdLst>
                <a:gd name="connsiteX0" fmla="*/ 0 w 9359758"/>
                <a:gd name="connsiteY0" fmla="*/ 0 h 3747053"/>
                <a:gd name="connsiteX1" fmla="*/ 9359758 w 9359758"/>
                <a:gd name="connsiteY1" fmla="*/ 0 h 3747053"/>
                <a:gd name="connsiteX2" fmla="*/ 9359758 w 9359758"/>
                <a:gd name="connsiteY2" fmla="*/ 3747053 h 3747053"/>
                <a:gd name="connsiteX3" fmla="*/ 0 w 9359758"/>
                <a:gd name="connsiteY3" fmla="*/ 3747053 h 3747053"/>
                <a:gd name="connsiteX4" fmla="*/ 0 w 9359758"/>
                <a:gd name="connsiteY4" fmla="*/ 0 h 3747053"/>
                <a:gd name="connsiteX0" fmla="*/ 0 w 9588358"/>
                <a:gd name="connsiteY0" fmla="*/ 0 h 3806688"/>
                <a:gd name="connsiteX1" fmla="*/ 9588358 w 9588358"/>
                <a:gd name="connsiteY1" fmla="*/ 59635 h 3806688"/>
                <a:gd name="connsiteX2" fmla="*/ 9588358 w 9588358"/>
                <a:gd name="connsiteY2" fmla="*/ 3806688 h 3806688"/>
                <a:gd name="connsiteX3" fmla="*/ 228600 w 9588358"/>
                <a:gd name="connsiteY3" fmla="*/ 3806688 h 3806688"/>
                <a:gd name="connsiteX4" fmla="*/ 0 w 9588358"/>
                <a:gd name="connsiteY4" fmla="*/ 0 h 3806688"/>
                <a:gd name="connsiteX0" fmla="*/ 0 w 9797080"/>
                <a:gd name="connsiteY0" fmla="*/ 0 h 3806688"/>
                <a:gd name="connsiteX1" fmla="*/ 9797080 w 9797080"/>
                <a:gd name="connsiteY1" fmla="*/ 39756 h 3806688"/>
                <a:gd name="connsiteX2" fmla="*/ 9588358 w 9797080"/>
                <a:gd name="connsiteY2" fmla="*/ 3806688 h 3806688"/>
                <a:gd name="connsiteX3" fmla="*/ 228600 w 9797080"/>
                <a:gd name="connsiteY3" fmla="*/ 3806688 h 3806688"/>
                <a:gd name="connsiteX4" fmla="*/ 0 w 9797080"/>
                <a:gd name="connsiteY4" fmla="*/ 0 h 3806688"/>
                <a:gd name="connsiteX0" fmla="*/ 0 w 9797080"/>
                <a:gd name="connsiteY0" fmla="*/ 0 h 3806688"/>
                <a:gd name="connsiteX1" fmla="*/ 9797080 w 9797080"/>
                <a:gd name="connsiteY1" fmla="*/ 39756 h 3806688"/>
                <a:gd name="connsiteX2" fmla="*/ 9588358 w 9797080"/>
                <a:gd name="connsiteY2" fmla="*/ 3806688 h 3806688"/>
                <a:gd name="connsiteX3" fmla="*/ 347870 w 9797080"/>
                <a:gd name="connsiteY3" fmla="*/ 3806688 h 3806688"/>
                <a:gd name="connsiteX4" fmla="*/ 0 w 9797080"/>
                <a:gd name="connsiteY4" fmla="*/ 0 h 3806688"/>
                <a:gd name="connsiteX0" fmla="*/ 0 w 9797080"/>
                <a:gd name="connsiteY0" fmla="*/ 0 h 3816627"/>
                <a:gd name="connsiteX1" fmla="*/ 9797080 w 9797080"/>
                <a:gd name="connsiteY1" fmla="*/ 39756 h 3816627"/>
                <a:gd name="connsiteX2" fmla="*/ 9479028 w 9797080"/>
                <a:gd name="connsiteY2" fmla="*/ 3816627 h 3816627"/>
                <a:gd name="connsiteX3" fmla="*/ 347870 w 9797080"/>
                <a:gd name="connsiteY3" fmla="*/ 3806688 h 3816627"/>
                <a:gd name="connsiteX4" fmla="*/ 0 w 9797080"/>
                <a:gd name="connsiteY4" fmla="*/ 0 h 3816627"/>
                <a:gd name="connsiteX0" fmla="*/ 0 w 9797080"/>
                <a:gd name="connsiteY0" fmla="*/ 0 h 3816627"/>
                <a:gd name="connsiteX1" fmla="*/ 9797080 w 9797080"/>
                <a:gd name="connsiteY1" fmla="*/ 39756 h 3816627"/>
                <a:gd name="connsiteX2" fmla="*/ 9479028 w 9797080"/>
                <a:gd name="connsiteY2" fmla="*/ 3816627 h 3816627"/>
                <a:gd name="connsiteX3" fmla="*/ 616227 w 9797080"/>
                <a:gd name="connsiteY3" fmla="*/ 3806688 h 3816627"/>
                <a:gd name="connsiteX4" fmla="*/ 0 w 9797080"/>
                <a:gd name="connsiteY4" fmla="*/ 0 h 3816627"/>
                <a:gd name="connsiteX0" fmla="*/ 0 w 10154889"/>
                <a:gd name="connsiteY0" fmla="*/ 0 h 3816627"/>
                <a:gd name="connsiteX1" fmla="*/ 10154889 w 10154889"/>
                <a:gd name="connsiteY1" fmla="*/ 377687 h 3816627"/>
                <a:gd name="connsiteX2" fmla="*/ 9479028 w 10154889"/>
                <a:gd name="connsiteY2" fmla="*/ 3816627 h 3816627"/>
                <a:gd name="connsiteX3" fmla="*/ 616227 w 10154889"/>
                <a:gd name="connsiteY3" fmla="*/ 3806688 h 3816627"/>
                <a:gd name="connsiteX4" fmla="*/ 0 w 10154889"/>
                <a:gd name="connsiteY4" fmla="*/ 0 h 3816627"/>
                <a:gd name="connsiteX0" fmla="*/ 0 w 10154889"/>
                <a:gd name="connsiteY0" fmla="*/ 0 h 4055166"/>
                <a:gd name="connsiteX1" fmla="*/ 10154889 w 10154889"/>
                <a:gd name="connsiteY1" fmla="*/ 377687 h 4055166"/>
                <a:gd name="connsiteX2" fmla="*/ 9359758 w 10154889"/>
                <a:gd name="connsiteY2" fmla="*/ 4055166 h 4055166"/>
                <a:gd name="connsiteX3" fmla="*/ 616227 w 10154889"/>
                <a:gd name="connsiteY3" fmla="*/ 3806688 h 4055166"/>
                <a:gd name="connsiteX4" fmla="*/ 0 w 10154889"/>
                <a:gd name="connsiteY4" fmla="*/ 0 h 405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4889" h="4055166">
                  <a:moveTo>
                    <a:pt x="0" y="0"/>
                  </a:moveTo>
                  <a:lnTo>
                    <a:pt x="10154889" y="377687"/>
                  </a:lnTo>
                  <a:lnTo>
                    <a:pt x="9359758" y="4055166"/>
                  </a:lnTo>
                  <a:lnTo>
                    <a:pt x="616227" y="380668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8100">
              <a:solidFill>
                <a:srgbClr val="003F88">
                  <a:alpha val="10196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4">
              <a:extLst>
                <a:ext uri="{FF2B5EF4-FFF2-40B4-BE49-F238E27FC236}">
                  <a16:creationId xmlns:a16="http://schemas.microsoft.com/office/drawing/2014/main" id="{2CFAA4FD-9BE1-41DD-866B-1DF2BBBCEABB}"/>
                </a:ext>
              </a:extLst>
            </p:cNvPr>
            <p:cNvSpPr/>
            <p:nvPr/>
          </p:nvSpPr>
          <p:spPr>
            <a:xfrm>
              <a:off x="1197460" y="1699589"/>
              <a:ext cx="9797080" cy="3816627"/>
            </a:xfrm>
            <a:custGeom>
              <a:avLst/>
              <a:gdLst>
                <a:gd name="connsiteX0" fmla="*/ 0 w 9359758"/>
                <a:gd name="connsiteY0" fmla="*/ 0 h 3747053"/>
                <a:gd name="connsiteX1" fmla="*/ 9359758 w 9359758"/>
                <a:gd name="connsiteY1" fmla="*/ 0 h 3747053"/>
                <a:gd name="connsiteX2" fmla="*/ 9359758 w 9359758"/>
                <a:gd name="connsiteY2" fmla="*/ 3747053 h 3747053"/>
                <a:gd name="connsiteX3" fmla="*/ 0 w 9359758"/>
                <a:gd name="connsiteY3" fmla="*/ 3747053 h 3747053"/>
                <a:gd name="connsiteX4" fmla="*/ 0 w 9359758"/>
                <a:gd name="connsiteY4" fmla="*/ 0 h 3747053"/>
                <a:gd name="connsiteX0" fmla="*/ 0 w 9588358"/>
                <a:gd name="connsiteY0" fmla="*/ 0 h 3806688"/>
                <a:gd name="connsiteX1" fmla="*/ 9588358 w 9588358"/>
                <a:gd name="connsiteY1" fmla="*/ 59635 h 3806688"/>
                <a:gd name="connsiteX2" fmla="*/ 9588358 w 9588358"/>
                <a:gd name="connsiteY2" fmla="*/ 3806688 h 3806688"/>
                <a:gd name="connsiteX3" fmla="*/ 228600 w 9588358"/>
                <a:gd name="connsiteY3" fmla="*/ 3806688 h 3806688"/>
                <a:gd name="connsiteX4" fmla="*/ 0 w 9588358"/>
                <a:gd name="connsiteY4" fmla="*/ 0 h 3806688"/>
                <a:gd name="connsiteX0" fmla="*/ 0 w 9797080"/>
                <a:gd name="connsiteY0" fmla="*/ 0 h 3806688"/>
                <a:gd name="connsiteX1" fmla="*/ 9797080 w 9797080"/>
                <a:gd name="connsiteY1" fmla="*/ 39756 h 3806688"/>
                <a:gd name="connsiteX2" fmla="*/ 9588358 w 9797080"/>
                <a:gd name="connsiteY2" fmla="*/ 3806688 h 3806688"/>
                <a:gd name="connsiteX3" fmla="*/ 228600 w 9797080"/>
                <a:gd name="connsiteY3" fmla="*/ 3806688 h 3806688"/>
                <a:gd name="connsiteX4" fmla="*/ 0 w 9797080"/>
                <a:gd name="connsiteY4" fmla="*/ 0 h 3806688"/>
                <a:gd name="connsiteX0" fmla="*/ 0 w 9797080"/>
                <a:gd name="connsiteY0" fmla="*/ 0 h 3806688"/>
                <a:gd name="connsiteX1" fmla="*/ 9797080 w 9797080"/>
                <a:gd name="connsiteY1" fmla="*/ 39756 h 3806688"/>
                <a:gd name="connsiteX2" fmla="*/ 9588358 w 9797080"/>
                <a:gd name="connsiteY2" fmla="*/ 3806688 h 3806688"/>
                <a:gd name="connsiteX3" fmla="*/ 347870 w 9797080"/>
                <a:gd name="connsiteY3" fmla="*/ 3806688 h 3806688"/>
                <a:gd name="connsiteX4" fmla="*/ 0 w 9797080"/>
                <a:gd name="connsiteY4" fmla="*/ 0 h 3806688"/>
                <a:gd name="connsiteX0" fmla="*/ 0 w 9797080"/>
                <a:gd name="connsiteY0" fmla="*/ 0 h 3816627"/>
                <a:gd name="connsiteX1" fmla="*/ 9797080 w 9797080"/>
                <a:gd name="connsiteY1" fmla="*/ 39756 h 3816627"/>
                <a:gd name="connsiteX2" fmla="*/ 9479028 w 9797080"/>
                <a:gd name="connsiteY2" fmla="*/ 3816627 h 3816627"/>
                <a:gd name="connsiteX3" fmla="*/ 347870 w 9797080"/>
                <a:gd name="connsiteY3" fmla="*/ 3806688 h 3816627"/>
                <a:gd name="connsiteX4" fmla="*/ 0 w 9797080"/>
                <a:gd name="connsiteY4" fmla="*/ 0 h 3816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97080" h="3816627">
                  <a:moveTo>
                    <a:pt x="0" y="0"/>
                  </a:moveTo>
                  <a:lnTo>
                    <a:pt x="9797080" y="39756"/>
                  </a:lnTo>
                  <a:lnTo>
                    <a:pt x="9479028" y="3816627"/>
                  </a:lnTo>
                  <a:lnTo>
                    <a:pt x="347870" y="3806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>
                <a:alpha val="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4D50A36-99C6-410F-8C23-32120197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26</a:t>
            </a:fld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777C09A-C95E-4DA7-8B28-1DC3A97AC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9A7FC4-C60D-42AD-AE6D-7D2D32E706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条形图</a:t>
            </a:r>
          </a:p>
        </p:txBody>
      </p:sp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D793EE8B-C476-44B2-B78B-8B8754A774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7422445"/>
              </p:ext>
            </p:extLst>
          </p:nvPr>
        </p:nvGraphicFramePr>
        <p:xfrm>
          <a:off x="1768024" y="1699589"/>
          <a:ext cx="6905871" cy="39712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F2C7F5D5-FBF9-4628-96C3-971E5B83674D}"/>
              </a:ext>
            </a:extLst>
          </p:cNvPr>
          <p:cNvSpPr txBox="1"/>
          <p:nvPr/>
        </p:nvSpPr>
        <p:spPr>
          <a:xfrm>
            <a:off x="1768024" y="6285743"/>
            <a:ext cx="2612571" cy="236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sz="1400" b="1" dirty="0"/>
              <a:t>数据源：数据来源说明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E10C8E-BA2C-4CFB-A0DD-88D09F9762B8}"/>
              </a:ext>
            </a:extLst>
          </p:cNvPr>
          <p:cNvSpPr txBox="1"/>
          <p:nvPr/>
        </p:nvSpPr>
        <p:spPr>
          <a:xfrm>
            <a:off x="8819804" y="2658693"/>
            <a:ext cx="2477192" cy="15406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-18000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这里是图片的说明</a:t>
            </a:r>
            <a:endParaRPr lang="en-US" altLang="zh-CN" sz="1400" dirty="0"/>
          </a:p>
          <a:p>
            <a:pPr indent="-18000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选中图表→单击右键→编辑数据，可以重新编辑字段和数据</a:t>
            </a:r>
            <a:endParaRPr lang="en-US" altLang="zh-CN" sz="1400" dirty="0"/>
          </a:p>
          <a:p>
            <a:pPr indent="-180000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83797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C3742BE-76A4-4B3D-BF3A-8AB14B5C7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27</a:t>
            </a:fld>
            <a:endParaRPr lang="zh-CN" altLang="en-US" dirty="0"/>
          </a:p>
        </p:txBody>
      </p:sp>
      <p:sp>
        <p:nvSpPr>
          <p:cNvPr id="28" name="标题 27">
            <a:extLst>
              <a:ext uri="{FF2B5EF4-FFF2-40B4-BE49-F238E27FC236}">
                <a16:creationId xmlns:a16="http://schemas.microsoft.com/office/drawing/2014/main" id="{B9185124-16E3-49FC-B69E-100A1C975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9070061-0A6C-4B01-A0FB-BBAA47941A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样机图</a:t>
            </a:r>
          </a:p>
        </p:txBody>
      </p:sp>
      <p:pic>
        <p:nvPicPr>
          <p:cNvPr id="14" name="Picture 5">
            <a:extLst>
              <a:ext uri="{FF2B5EF4-FFF2-40B4-BE49-F238E27FC236}">
                <a16:creationId xmlns:a16="http://schemas.microsoft.com/office/drawing/2014/main" id="{28D0B708-D4BB-4D9D-B2FB-0A860E8B31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656" y="1396770"/>
            <a:ext cx="6233853" cy="5158855"/>
          </a:xfrm>
          <a:prstGeom prst="rect">
            <a:avLst/>
          </a:prstGeom>
        </p:spPr>
      </p:pic>
      <p:sp>
        <p:nvSpPr>
          <p:cNvPr id="15" name="Título 1">
            <a:extLst>
              <a:ext uri="{FF2B5EF4-FFF2-40B4-BE49-F238E27FC236}">
                <a16:creationId xmlns:a16="http://schemas.microsoft.com/office/drawing/2014/main" id="{3A0DFBF9-9E96-4FE4-ACCA-6E6725EFB7EA}"/>
              </a:ext>
            </a:extLst>
          </p:cNvPr>
          <p:cNvSpPr txBox="1">
            <a:spLocks/>
          </p:cNvSpPr>
          <p:nvPr/>
        </p:nvSpPr>
        <p:spPr>
          <a:xfrm>
            <a:off x="1315138" y="1032679"/>
            <a:ext cx="4362796" cy="1622388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l"/>
            <a:r>
              <a:rPr lang="zh-CN" altLang="en-US" dirty="0"/>
              <a:t>主题说明</a:t>
            </a:r>
            <a:endParaRPr lang="es-ES_tradnl" dirty="0"/>
          </a:p>
        </p:txBody>
      </p:sp>
      <p:sp>
        <p:nvSpPr>
          <p:cNvPr id="16" name="CuadroTexto 5">
            <a:extLst>
              <a:ext uri="{FF2B5EF4-FFF2-40B4-BE49-F238E27FC236}">
                <a16:creationId xmlns:a16="http://schemas.microsoft.com/office/drawing/2014/main" id="{61AE1755-5D1C-49F0-A81C-75275FFD7AA8}"/>
              </a:ext>
            </a:extLst>
          </p:cNvPr>
          <p:cNvSpPr txBox="1"/>
          <p:nvPr/>
        </p:nvSpPr>
        <p:spPr>
          <a:xfrm>
            <a:off x="1290921" y="2743163"/>
            <a:ext cx="3975279" cy="674095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217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这里是相关的说明。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可能有多行文字。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Rectángulo 6">
            <a:extLst>
              <a:ext uri="{FF2B5EF4-FFF2-40B4-BE49-F238E27FC236}">
                <a16:creationId xmlns:a16="http://schemas.microsoft.com/office/drawing/2014/main" id="{679454F6-9C73-426A-A525-4D1F32DB3604}"/>
              </a:ext>
            </a:extLst>
          </p:cNvPr>
          <p:cNvSpPr/>
          <p:nvPr/>
        </p:nvSpPr>
        <p:spPr>
          <a:xfrm>
            <a:off x="1315138" y="3505354"/>
            <a:ext cx="4362796" cy="332079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l" defTabSz="914217" rtl="0" eaLnBrk="1" fontAlgn="auto" latinLnBrk="0" hangingPunct="1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b="1" dirty="0">
                <a:solidFill>
                  <a:srgbClr val="C00000"/>
                </a:solidFill>
                <a:latin typeface="Montserrat Light" charset="0"/>
              </a:rPr>
              <a:t>这里是关键信息的突出。</a:t>
            </a:r>
            <a:endParaRPr kumimoji="0" lang="es-ES_tradnl" sz="14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Montserrat Light" charset="0"/>
              <a:ea typeface="+mn-ea"/>
              <a:cs typeface="+mn-cs"/>
            </a:endParaRPr>
          </a:p>
        </p:txBody>
      </p:sp>
      <p:sp>
        <p:nvSpPr>
          <p:cNvPr id="18" name="Arco de bloque 10">
            <a:extLst>
              <a:ext uri="{FF2B5EF4-FFF2-40B4-BE49-F238E27FC236}">
                <a16:creationId xmlns:a16="http://schemas.microsoft.com/office/drawing/2014/main" id="{4494153F-E2B5-4096-A69F-4103CB64695A}"/>
              </a:ext>
            </a:extLst>
          </p:cNvPr>
          <p:cNvSpPr/>
          <p:nvPr/>
        </p:nvSpPr>
        <p:spPr>
          <a:xfrm>
            <a:off x="1315138" y="4321142"/>
            <a:ext cx="1058995" cy="1058995"/>
          </a:xfrm>
          <a:prstGeom prst="blockArc">
            <a:avLst>
              <a:gd name="adj1" fmla="val 10628258"/>
              <a:gd name="adj2" fmla="val 10580724"/>
              <a:gd name="adj3" fmla="val 315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co de bloque 11">
            <a:extLst>
              <a:ext uri="{FF2B5EF4-FFF2-40B4-BE49-F238E27FC236}">
                <a16:creationId xmlns:a16="http://schemas.microsoft.com/office/drawing/2014/main" id="{05842268-8007-4F96-A22D-C8285AB05E05}"/>
              </a:ext>
            </a:extLst>
          </p:cNvPr>
          <p:cNvSpPr/>
          <p:nvPr/>
        </p:nvSpPr>
        <p:spPr>
          <a:xfrm>
            <a:off x="1261541" y="4267545"/>
            <a:ext cx="1166189" cy="1166189"/>
          </a:xfrm>
          <a:prstGeom prst="blockArc">
            <a:avLst>
              <a:gd name="adj1" fmla="val 16197492"/>
              <a:gd name="adj2" fmla="val 9324024"/>
              <a:gd name="adj3" fmla="val 302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co de bloque 13">
            <a:extLst>
              <a:ext uri="{FF2B5EF4-FFF2-40B4-BE49-F238E27FC236}">
                <a16:creationId xmlns:a16="http://schemas.microsoft.com/office/drawing/2014/main" id="{57BFACA3-F161-4BCA-A5A4-B34299E3F135}"/>
              </a:ext>
            </a:extLst>
          </p:cNvPr>
          <p:cNvSpPr/>
          <p:nvPr/>
        </p:nvSpPr>
        <p:spPr>
          <a:xfrm>
            <a:off x="4153609" y="4321142"/>
            <a:ext cx="1058995" cy="1058995"/>
          </a:xfrm>
          <a:prstGeom prst="blockArc">
            <a:avLst>
              <a:gd name="adj1" fmla="val 10628258"/>
              <a:gd name="adj2" fmla="val 10580724"/>
              <a:gd name="adj3" fmla="val 315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o de bloque 14">
            <a:extLst>
              <a:ext uri="{FF2B5EF4-FFF2-40B4-BE49-F238E27FC236}">
                <a16:creationId xmlns:a16="http://schemas.microsoft.com/office/drawing/2014/main" id="{7785E70E-3E17-4379-9FA6-1B04575F37FE}"/>
              </a:ext>
            </a:extLst>
          </p:cNvPr>
          <p:cNvSpPr/>
          <p:nvPr/>
        </p:nvSpPr>
        <p:spPr>
          <a:xfrm>
            <a:off x="4100012" y="4267545"/>
            <a:ext cx="1166189" cy="1166189"/>
          </a:xfrm>
          <a:prstGeom prst="blockArc">
            <a:avLst>
              <a:gd name="adj1" fmla="val 16197492"/>
              <a:gd name="adj2" fmla="val 7478302"/>
              <a:gd name="adj3" fmla="val 3359"/>
            </a:avLst>
          </a:prstGeom>
          <a:solidFill>
            <a:srgbClr val="C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Arco de bloque 16">
            <a:extLst>
              <a:ext uri="{FF2B5EF4-FFF2-40B4-BE49-F238E27FC236}">
                <a16:creationId xmlns:a16="http://schemas.microsoft.com/office/drawing/2014/main" id="{6DA775B3-6937-47B2-987D-204A14191F4E}"/>
              </a:ext>
            </a:extLst>
          </p:cNvPr>
          <p:cNvSpPr/>
          <p:nvPr/>
        </p:nvSpPr>
        <p:spPr>
          <a:xfrm>
            <a:off x="2792655" y="4321142"/>
            <a:ext cx="1058995" cy="1058995"/>
          </a:xfrm>
          <a:prstGeom prst="blockArc">
            <a:avLst>
              <a:gd name="adj1" fmla="val 10628258"/>
              <a:gd name="adj2" fmla="val 10580724"/>
              <a:gd name="adj3" fmla="val 315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Arco de bloque 17">
            <a:extLst>
              <a:ext uri="{FF2B5EF4-FFF2-40B4-BE49-F238E27FC236}">
                <a16:creationId xmlns:a16="http://schemas.microsoft.com/office/drawing/2014/main" id="{A017F693-E111-411F-8874-3ABA60987C81}"/>
              </a:ext>
            </a:extLst>
          </p:cNvPr>
          <p:cNvSpPr/>
          <p:nvPr/>
        </p:nvSpPr>
        <p:spPr>
          <a:xfrm>
            <a:off x="2739058" y="4267545"/>
            <a:ext cx="1166189" cy="1166189"/>
          </a:xfrm>
          <a:prstGeom prst="blockArc">
            <a:avLst>
              <a:gd name="adj1" fmla="val 16197492"/>
              <a:gd name="adj2" fmla="val 12282113"/>
              <a:gd name="adj3" fmla="val 2982"/>
            </a:avLst>
          </a:prstGeom>
          <a:solidFill>
            <a:srgbClr val="C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" name="图片占位符 27">
            <a:extLst>
              <a:ext uri="{FF2B5EF4-FFF2-40B4-BE49-F238E27FC236}">
                <a16:creationId xmlns:a16="http://schemas.microsoft.com/office/drawing/2014/main" id="{EA7A1D00-4197-48FE-8EB5-6BF3F46658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401"/>
          <a:stretch/>
        </p:blipFill>
        <p:spPr>
          <a:xfrm flipH="1">
            <a:off x="6463935" y="1576537"/>
            <a:ext cx="5782262" cy="3376802"/>
          </a:xfrm>
          <a:prstGeom prst="rect">
            <a:avLst/>
          </a:prstGeom>
          <a:solidFill>
            <a:srgbClr val="FF86E3"/>
          </a:solidFill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12E300F9-51B3-4148-A8F2-4782E92C7D81}"/>
              </a:ext>
            </a:extLst>
          </p:cNvPr>
          <p:cNvGrpSpPr>
            <a:grpSpLocks noChangeAspect="1"/>
          </p:cNvGrpSpPr>
          <p:nvPr/>
        </p:nvGrpSpPr>
        <p:grpSpPr>
          <a:xfrm>
            <a:off x="3116392" y="4634639"/>
            <a:ext cx="433268" cy="432000"/>
            <a:chOff x="24311595" y="6516593"/>
            <a:chExt cx="523043" cy="521512"/>
          </a:xfrm>
          <a:solidFill>
            <a:schemeClr val="accent3"/>
          </a:solidFill>
        </p:grpSpPr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334CED2F-CEB9-48FE-A718-23D1D7EE990C}"/>
                </a:ext>
              </a:extLst>
            </p:cNvPr>
            <p:cNvSpPr/>
            <p:nvPr/>
          </p:nvSpPr>
          <p:spPr>
            <a:xfrm>
              <a:off x="24311595" y="6516593"/>
              <a:ext cx="405000" cy="405000"/>
            </a:xfrm>
            <a:custGeom>
              <a:avLst/>
              <a:gdLst>
                <a:gd name="connsiteX0" fmla="*/ 415280 w 405000"/>
                <a:gd name="connsiteY0" fmla="*/ 104716 h 405000"/>
                <a:gd name="connsiteX1" fmla="*/ 261262 w 405000"/>
                <a:gd name="connsiteY1" fmla="*/ 1981 h 405000"/>
                <a:gd name="connsiteX2" fmla="*/ 13216 w 405000"/>
                <a:gd name="connsiteY2" fmla="*/ 197411 h 405000"/>
                <a:gd name="connsiteX3" fmla="*/ 92967 w 405000"/>
                <a:gd name="connsiteY3" fmla="*/ 408888 h 405000"/>
                <a:gd name="connsiteX4" fmla="*/ 142664 w 405000"/>
                <a:gd name="connsiteY4" fmla="*/ 380774 h 405000"/>
                <a:gd name="connsiteX5" fmla="*/ 415280 w 405000"/>
                <a:gd name="connsiteY5" fmla="*/ 104716 h 405000"/>
                <a:gd name="connsiteX6" fmla="*/ 194285 w 405000"/>
                <a:gd name="connsiteY6" fmla="*/ 94541 h 405000"/>
                <a:gd name="connsiteX7" fmla="*/ 254748 w 405000"/>
                <a:gd name="connsiteY7" fmla="*/ 48826 h 405000"/>
                <a:gd name="connsiteX8" fmla="*/ 300462 w 405000"/>
                <a:gd name="connsiteY8" fmla="*/ 109289 h 405000"/>
                <a:gd name="connsiteX9" fmla="*/ 239999 w 405000"/>
                <a:gd name="connsiteY9" fmla="*/ 155004 h 405000"/>
                <a:gd name="connsiteX10" fmla="*/ 194285 w 405000"/>
                <a:gd name="connsiteY10" fmla="*/ 94541 h 405000"/>
                <a:gd name="connsiteX11" fmla="*/ 83602 w 405000"/>
                <a:gd name="connsiteY11" fmla="*/ 152641 h 405000"/>
                <a:gd name="connsiteX12" fmla="*/ 128388 w 405000"/>
                <a:gd name="connsiteY12" fmla="*/ 118807 h 405000"/>
                <a:gd name="connsiteX13" fmla="*/ 162290 w 405000"/>
                <a:gd name="connsiteY13" fmla="*/ 163576 h 405000"/>
                <a:gd name="connsiteX14" fmla="*/ 117470 w 405000"/>
                <a:gd name="connsiteY14" fmla="*/ 197444 h 405000"/>
                <a:gd name="connsiteX15" fmla="*/ 83602 w 405000"/>
                <a:gd name="connsiteY15" fmla="*/ 152641 h 405000"/>
                <a:gd name="connsiteX16" fmla="*/ 94824 w 405000"/>
                <a:gd name="connsiteY16" fmla="*/ 330875 h 405000"/>
                <a:gd name="connsiteX17" fmla="*/ 60939 w 405000"/>
                <a:gd name="connsiteY17" fmla="*/ 286072 h 405000"/>
                <a:gd name="connsiteX18" fmla="*/ 105759 w 405000"/>
                <a:gd name="connsiteY18" fmla="*/ 252238 h 405000"/>
                <a:gd name="connsiteX19" fmla="*/ 139627 w 405000"/>
                <a:gd name="connsiteY19" fmla="*/ 297007 h 405000"/>
                <a:gd name="connsiteX20" fmla="*/ 94824 w 405000"/>
                <a:gd name="connsiteY20" fmla="*/ 330875 h 4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5000" h="405000">
                  <a:moveTo>
                    <a:pt x="415280" y="104716"/>
                  </a:moveTo>
                  <a:cubicBezTo>
                    <a:pt x="382374" y="50413"/>
                    <a:pt x="327496" y="11195"/>
                    <a:pt x="261262" y="1981"/>
                  </a:cubicBezTo>
                  <a:cubicBezTo>
                    <a:pt x="141567" y="-14607"/>
                    <a:pt x="41566" y="74915"/>
                    <a:pt x="13216" y="197411"/>
                  </a:cubicBezTo>
                  <a:cubicBezTo>
                    <a:pt x="-22609" y="352374"/>
                    <a:pt x="17857" y="406644"/>
                    <a:pt x="92967" y="408888"/>
                  </a:cubicBezTo>
                  <a:cubicBezTo>
                    <a:pt x="106754" y="396401"/>
                    <a:pt x="123849" y="386579"/>
                    <a:pt x="142664" y="380774"/>
                  </a:cubicBezTo>
                  <a:lnTo>
                    <a:pt x="415280" y="104716"/>
                  </a:lnTo>
                  <a:close/>
                  <a:moveTo>
                    <a:pt x="194285" y="94541"/>
                  </a:moveTo>
                  <a:cubicBezTo>
                    <a:pt x="198352" y="65229"/>
                    <a:pt x="225419" y="44759"/>
                    <a:pt x="254748" y="48826"/>
                  </a:cubicBezTo>
                  <a:cubicBezTo>
                    <a:pt x="284060" y="52910"/>
                    <a:pt x="304529" y="79994"/>
                    <a:pt x="300462" y="109289"/>
                  </a:cubicBezTo>
                  <a:cubicBezTo>
                    <a:pt x="296379" y="138601"/>
                    <a:pt x="269311" y="159088"/>
                    <a:pt x="239999" y="155004"/>
                  </a:cubicBezTo>
                  <a:cubicBezTo>
                    <a:pt x="210671" y="150920"/>
                    <a:pt x="190218" y="123886"/>
                    <a:pt x="194285" y="94541"/>
                  </a:cubicBezTo>
                  <a:close/>
                  <a:moveTo>
                    <a:pt x="83602" y="152641"/>
                  </a:moveTo>
                  <a:cubicBezTo>
                    <a:pt x="86606" y="130940"/>
                    <a:pt x="106687" y="115736"/>
                    <a:pt x="128388" y="118807"/>
                  </a:cubicBezTo>
                  <a:cubicBezTo>
                    <a:pt x="150140" y="121777"/>
                    <a:pt x="165311" y="141824"/>
                    <a:pt x="162290" y="163576"/>
                  </a:cubicBezTo>
                  <a:cubicBezTo>
                    <a:pt x="159269" y="185294"/>
                    <a:pt x="139188" y="200499"/>
                    <a:pt x="117470" y="197444"/>
                  </a:cubicBezTo>
                  <a:cubicBezTo>
                    <a:pt x="95752" y="194458"/>
                    <a:pt x="80581" y="174410"/>
                    <a:pt x="83602" y="152641"/>
                  </a:cubicBezTo>
                  <a:close/>
                  <a:moveTo>
                    <a:pt x="94824" y="330875"/>
                  </a:moveTo>
                  <a:cubicBezTo>
                    <a:pt x="73089" y="327871"/>
                    <a:pt x="57918" y="307841"/>
                    <a:pt x="60939" y="286072"/>
                  </a:cubicBezTo>
                  <a:cubicBezTo>
                    <a:pt x="63959" y="264388"/>
                    <a:pt x="84041" y="249166"/>
                    <a:pt x="105759" y="252238"/>
                  </a:cubicBezTo>
                  <a:cubicBezTo>
                    <a:pt x="127477" y="255224"/>
                    <a:pt x="142664" y="275272"/>
                    <a:pt x="139627" y="297007"/>
                  </a:cubicBezTo>
                  <a:cubicBezTo>
                    <a:pt x="136606" y="318759"/>
                    <a:pt x="116542" y="333929"/>
                    <a:pt x="94824" y="330875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CDEEC680-F01C-4221-B60F-AB9FA8694F25}"/>
                </a:ext>
              </a:extLst>
            </p:cNvPr>
            <p:cNvSpPr/>
            <p:nvPr/>
          </p:nvSpPr>
          <p:spPr>
            <a:xfrm>
              <a:off x="24564638" y="6581083"/>
              <a:ext cx="270000" cy="286875"/>
            </a:xfrm>
            <a:custGeom>
              <a:avLst/>
              <a:gdLst>
                <a:gd name="connsiteX0" fmla="*/ 68293 w 270000"/>
                <a:gd name="connsiteY0" fmla="*/ 295191 h 286875"/>
                <a:gd name="connsiteX1" fmla="*/ 73761 w 270000"/>
                <a:gd name="connsiteY1" fmla="*/ 288272 h 286875"/>
                <a:gd name="connsiteX2" fmla="*/ 275231 w 270000"/>
                <a:gd name="connsiteY2" fmla="*/ 25663 h 286875"/>
                <a:gd name="connsiteX3" fmla="*/ 264938 w 270000"/>
                <a:gd name="connsiteY3" fmla="*/ 8484 h 286875"/>
                <a:gd name="connsiteX4" fmla="*/ 240182 w 270000"/>
                <a:gd name="connsiteY4" fmla="*/ 1616 h 286875"/>
                <a:gd name="connsiteX5" fmla="*/ 5991 w 270000"/>
                <a:gd name="connsiteY5" fmla="*/ 227961 h 286875"/>
                <a:gd name="connsiteX6" fmla="*/ 0 w 270000"/>
                <a:gd name="connsiteY6" fmla="*/ 233732 h 286875"/>
                <a:gd name="connsiteX7" fmla="*/ 68293 w 270000"/>
                <a:gd name="connsiteY7" fmla="*/ 295191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000" h="286875">
                  <a:moveTo>
                    <a:pt x="68293" y="295191"/>
                  </a:moveTo>
                  <a:lnTo>
                    <a:pt x="73761" y="288272"/>
                  </a:lnTo>
                  <a:lnTo>
                    <a:pt x="275231" y="25663"/>
                  </a:lnTo>
                  <a:cubicBezTo>
                    <a:pt x="274793" y="21360"/>
                    <a:pt x="272498" y="15319"/>
                    <a:pt x="264938" y="8484"/>
                  </a:cubicBezTo>
                  <a:cubicBezTo>
                    <a:pt x="250003" y="-4982"/>
                    <a:pt x="240182" y="1616"/>
                    <a:pt x="240182" y="1616"/>
                  </a:cubicBezTo>
                  <a:lnTo>
                    <a:pt x="5991" y="227961"/>
                  </a:lnTo>
                  <a:lnTo>
                    <a:pt x="0" y="233732"/>
                  </a:lnTo>
                  <a:lnTo>
                    <a:pt x="68293" y="295191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E5BB5820-0333-4470-938B-E830A2A574BD}"/>
                </a:ext>
              </a:extLst>
            </p:cNvPr>
            <p:cNvSpPr/>
            <p:nvPr/>
          </p:nvSpPr>
          <p:spPr>
            <a:xfrm>
              <a:off x="24483756" y="6828366"/>
              <a:ext cx="135000" cy="135000"/>
            </a:xfrm>
            <a:custGeom>
              <a:avLst/>
              <a:gdLst>
                <a:gd name="connsiteX0" fmla="*/ 68276 w 135000"/>
                <a:gd name="connsiteY0" fmla="*/ 137734 h 135000"/>
                <a:gd name="connsiteX1" fmla="*/ 74048 w 135000"/>
                <a:gd name="connsiteY1" fmla="*/ 131287 h 135000"/>
                <a:gd name="connsiteX2" fmla="*/ 137042 w 135000"/>
                <a:gd name="connsiteY2" fmla="*/ 61138 h 135000"/>
                <a:gd name="connsiteX3" fmla="*/ 68344 w 135000"/>
                <a:gd name="connsiteY3" fmla="*/ 0 h 135000"/>
                <a:gd name="connsiteX4" fmla="*/ 5788 w 135000"/>
                <a:gd name="connsiteY4" fmla="*/ 69744 h 135000"/>
                <a:gd name="connsiteX5" fmla="*/ 0 w 135000"/>
                <a:gd name="connsiteY5" fmla="*/ 76224 h 135000"/>
                <a:gd name="connsiteX6" fmla="*/ 68276 w 135000"/>
                <a:gd name="connsiteY6" fmla="*/ 137734 h 135000"/>
                <a:gd name="connsiteX7" fmla="*/ 30729 w 135000"/>
                <a:gd name="connsiteY7" fmla="*/ 65998 h 135000"/>
                <a:gd name="connsiteX8" fmla="*/ 62049 w 135000"/>
                <a:gd name="connsiteY8" fmla="*/ 30493 h 135000"/>
                <a:gd name="connsiteX9" fmla="*/ 73238 w 135000"/>
                <a:gd name="connsiteY9" fmla="*/ 29784 h 135000"/>
                <a:gd name="connsiteX10" fmla="*/ 77271 w 135000"/>
                <a:gd name="connsiteY10" fmla="*/ 33345 h 135000"/>
                <a:gd name="connsiteX11" fmla="*/ 79937 w 135000"/>
                <a:gd name="connsiteY11" fmla="*/ 38745 h 135000"/>
                <a:gd name="connsiteX12" fmla="*/ 77963 w 135000"/>
                <a:gd name="connsiteY12" fmla="*/ 44516 h 135000"/>
                <a:gd name="connsiteX13" fmla="*/ 46643 w 135000"/>
                <a:gd name="connsiteY13" fmla="*/ 80021 h 135000"/>
                <a:gd name="connsiteX14" fmla="*/ 35454 w 135000"/>
                <a:gd name="connsiteY14" fmla="*/ 80696 h 135000"/>
                <a:gd name="connsiteX15" fmla="*/ 31438 w 135000"/>
                <a:gd name="connsiteY15" fmla="*/ 77169 h 135000"/>
                <a:gd name="connsiteX16" fmla="*/ 28755 w 135000"/>
                <a:gd name="connsiteY16" fmla="*/ 71752 h 135000"/>
                <a:gd name="connsiteX17" fmla="*/ 30729 w 135000"/>
                <a:gd name="connsiteY17" fmla="*/ 65998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5000" h="135000">
                  <a:moveTo>
                    <a:pt x="68276" y="137734"/>
                  </a:moveTo>
                  <a:lnTo>
                    <a:pt x="74048" y="131287"/>
                  </a:lnTo>
                  <a:lnTo>
                    <a:pt x="137042" y="61138"/>
                  </a:lnTo>
                  <a:lnTo>
                    <a:pt x="68344" y="0"/>
                  </a:lnTo>
                  <a:lnTo>
                    <a:pt x="5788" y="69744"/>
                  </a:lnTo>
                  <a:lnTo>
                    <a:pt x="0" y="76224"/>
                  </a:lnTo>
                  <a:lnTo>
                    <a:pt x="68276" y="137734"/>
                  </a:lnTo>
                  <a:close/>
                  <a:moveTo>
                    <a:pt x="30729" y="65998"/>
                  </a:moveTo>
                  <a:lnTo>
                    <a:pt x="62049" y="30493"/>
                  </a:lnTo>
                  <a:cubicBezTo>
                    <a:pt x="64952" y="27219"/>
                    <a:pt x="69947" y="26848"/>
                    <a:pt x="73238" y="29784"/>
                  </a:cubicBezTo>
                  <a:lnTo>
                    <a:pt x="77271" y="33345"/>
                  </a:lnTo>
                  <a:cubicBezTo>
                    <a:pt x="78840" y="34729"/>
                    <a:pt x="79802" y="36636"/>
                    <a:pt x="79937" y="38745"/>
                  </a:cubicBezTo>
                  <a:cubicBezTo>
                    <a:pt x="80055" y="40888"/>
                    <a:pt x="79363" y="42930"/>
                    <a:pt x="77963" y="44516"/>
                  </a:cubicBezTo>
                  <a:lnTo>
                    <a:pt x="46643" y="80021"/>
                  </a:lnTo>
                  <a:cubicBezTo>
                    <a:pt x="43740" y="83278"/>
                    <a:pt x="38745" y="83649"/>
                    <a:pt x="35454" y="80696"/>
                  </a:cubicBezTo>
                  <a:lnTo>
                    <a:pt x="31438" y="77169"/>
                  </a:lnTo>
                  <a:cubicBezTo>
                    <a:pt x="29852" y="75769"/>
                    <a:pt x="28907" y="73862"/>
                    <a:pt x="28755" y="71752"/>
                  </a:cubicBezTo>
                  <a:cubicBezTo>
                    <a:pt x="28637" y="69643"/>
                    <a:pt x="29346" y="67567"/>
                    <a:pt x="30729" y="65998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18A7163C-1B3F-49E1-B98E-3810585C2156}"/>
                </a:ext>
              </a:extLst>
            </p:cNvPr>
            <p:cNvSpPr/>
            <p:nvPr/>
          </p:nvSpPr>
          <p:spPr>
            <a:xfrm>
              <a:off x="24396445" y="6919980"/>
              <a:ext cx="135000" cy="118125"/>
            </a:xfrm>
            <a:custGeom>
              <a:avLst/>
              <a:gdLst>
                <a:gd name="connsiteX0" fmla="*/ 137177 w 135000"/>
                <a:gd name="connsiteY0" fmla="*/ 64665 h 118125"/>
                <a:gd name="connsiteX1" fmla="*/ 137177 w 135000"/>
                <a:gd name="connsiteY1" fmla="*/ 64665 h 118125"/>
                <a:gd name="connsiteX2" fmla="*/ 141294 w 135000"/>
                <a:gd name="connsiteY2" fmla="*/ 57898 h 118125"/>
                <a:gd name="connsiteX3" fmla="*/ 77304 w 135000"/>
                <a:gd name="connsiteY3" fmla="*/ 0 h 118125"/>
                <a:gd name="connsiteX4" fmla="*/ 73035 w 135000"/>
                <a:gd name="connsiteY4" fmla="*/ 911 h 118125"/>
                <a:gd name="connsiteX5" fmla="*/ 72647 w 135000"/>
                <a:gd name="connsiteY5" fmla="*/ 1029 h 118125"/>
                <a:gd name="connsiteX6" fmla="*/ 21246 w 135000"/>
                <a:gd name="connsiteY6" fmla="*/ 130967 h 118125"/>
                <a:gd name="connsiteX7" fmla="*/ 31016 w 135000"/>
                <a:gd name="connsiteY7" fmla="*/ 134123 h 118125"/>
                <a:gd name="connsiteX8" fmla="*/ 38019 w 135000"/>
                <a:gd name="connsiteY8" fmla="*/ 126681 h 118125"/>
                <a:gd name="connsiteX9" fmla="*/ 49343 w 135000"/>
                <a:gd name="connsiteY9" fmla="*/ 103005 h 118125"/>
                <a:gd name="connsiteX10" fmla="*/ 137177 w 135000"/>
                <a:gd name="connsiteY10" fmla="*/ 64665 h 118125"/>
                <a:gd name="connsiteX11" fmla="*/ 74655 w 135000"/>
                <a:gd name="connsiteY11" fmla="*/ 80291 h 118125"/>
                <a:gd name="connsiteX12" fmla="*/ 38340 w 135000"/>
                <a:gd name="connsiteY12" fmla="*/ 90906 h 118125"/>
                <a:gd name="connsiteX13" fmla="*/ 33041 w 135000"/>
                <a:gd name="connsiteY13" fmla="*/ 96812 h 118125"/>
                <a:gd name="connsiteX14" fmla="*/ 25397 w 135000"/>
                <a:gd name="connsiteY14" fmla="*/ 99816 h 118125"/>
                <a:gd name="connsiteX15" fmla="*/ 19204 w 135000"/>
                <a:gd name="connsiteY15" fmla="*/ 94433 h 118125"/>
                <a:gd name="connsiteX16" fmla="*/ 18411 w 135000"/>
                <a:gd name="connsiteY16" fmla="*/ 66201 h 118125"/>
                <a:gd name="connsiteX17" fmla="*/ 26038 w 135000"/>
                <a:gd name="connsiteY17" fmla="*/ 50271 h 118125"/>
                <a:gd name="connsiteX18" fmla="*/ 71499 w 135000"/>
                <a:gd name="connsiteY18" fmla="*/ 70672 h 118125"/>
                <a:gd name="connsiteX19" fmla="*/ 107966 w 135000"/>
                <a:gd name="connsiteY19" fmla="*/ 73018 h 118125"/>
                <a:gd name="connsiteX20" fmla="*/ 74655 w 135000"/>
                <a:gd name="connsiteY20" fmla="*/ 80291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35000" h="118125">
                  <a:moveTo>
                    <a:pt x="137177" y="64665"/>
                  </a:moveTo>
                  <a:lnTo>
                    <a:pt x="137177" y="64665"/>
                  </a:lnTo>
                  <a:cubicBezTo>
                    <a:pt x="137177" y="64631"/>
                    <a:pt x="140738" y="58995"/>
                    <a:pt x="141294" y="57898"/>
                  </a:cubicBezTo>
                  <a:lnTo>
                    <a:pt x="77304" y="0"/>
                  </a:lnTo>
                  <a:cubicBezTo>
                    <a:pt x="75853" y="270"/>
                    <a:pt x="74486" y="591"/>
                    <a:pt x="73035" y="911"/>
                  </a:cubicBezTo>
                  <a:cubicBezTo>
                    <a:pt x="72900" y="945"/>
                    <a:pt x="72799" y="996"/>
                    <a:pt x="72647" y="1029"/>
                  </a:cubicBezTo>
                  <a:cubicBezTo>
                    <a:pt x="20925" y="13230"/>
                    <a:pt x="-29919" y="68732"/>
                    <a:pt x="21246" y="130967"/>
                  </a:cubicBezTo>
                  <a:cubicBezTo>
                    <a:pt x="23608" y="133819"/>
                    <a:pt x="27422" y="135068"/>
                    <a:pt x="31016" y="134123"/>
                  </a:cubicBezTo>
                  <a:cubicBezTo>
                    <a:pt x="34611" y="133194"/>
                    <a:pt x="37344" y="130258"/>
                    <a:pt x="38019" y="126681"/>
                  </a:cubicBezTo>
                  <a:cubicBezTo>
                    <a:pt x="39504" y="118479"/>
                    <a:pt x="42458" y="109502"/>
                    <a:pt x="49343" y="103005"/>
                  </a:cubicBezTo>
                  <a:cubicBezTo>
                    <a:pt x="65070" y="88104"/>
                    <a:pt x="109148" y="112134"/>
                    <a:pt x="137177" y="64665"/>
                  </a:cubicBezTo>
                  <a:close/>
                  <a:moveTo>
                    <a:pt x="74655" y="80291"/>
                  </a:moveTo>
                  <a:cubicBezTo>
                    <a:pt x="61779" y="80781"/>
                    <a:pt x="48482" y="81287"/>
                    <a:pt x="38340" y="90906"/>
                  </a:cubicBezTo>
                  <a:cubicBezTo>
                    <a:pt x="36383" y="92745"/>
                    <a:pt x="34611" y="94770"/>
                    <a:pt x="33041" y="96812"/>
                  </a:cubicBezTo>
                  <a:cubicBezTo>
                    <a:pt x="31253" y="99158"/>
                    <a:pt x="28299" y="100305"/>
                    <a:pt x="25397" y="99816"/>
                  </a:cubicBezTo>
                  <a:cubicBezTo>
                    <a:pt x="22494" y="99326"/>
                    <a:pt x="20098" y="97251"/>
                    <a:pt x="19204" y="94433"/>
                  </a:cubicBezTo>
                  <a:cubicBezTo>
                    <a:pt x="16318" y="85573"/>
                    <a:pt x="15626" y="76005"/>
                    <a:pt x="18411" y="66201"/>
                  </a:cubicBezTo>
                  <a:cubicBezTo>
                    <a:pt x="20014" y="60446"/>
                    <a:pt x="22663" y="55114"/>
                    <a:pt x="26038" y="50271"/>
                  </a:cubicBezTo>
                  <a:cubicBezTo>
                    <a:pt x="39083" y="64479"/>
                    <a:pt x="50456" y="72563"/>
                    <a:pt x="71499" y="70672"/>
                  </a:cubicBezTo>
                  <a:cubicBezTo>
                    <a:pt x="84662" y="69525"/>
                    <a:pt x="96761" y="70014"/>
                    <a:pt x="107966" y="73018"/>
                  </a:cubicBezTo>
                  <a:cubicBezTo>
                    <a:pt x="97639" y="79397"/>
                    <a:pt x="86333" y="79836"/>
                    <a:pt x="74655" y="80291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36" name="图形 231">
            <a:extLst>
              <a:ext uri="{FF2B5EF4-FFF2-40B4-BE49-F238E27FC236}">
                <a16:creationId xmlns:a16="http://schemas.microsoft.com/office/drawing/2014/main" id="{913BC874-B086-474F-BE4B-20FE4C797C04}"/>
              </a:ext>
            </a:extLst>
          </p:cNvPr>
          <p:cNvSpPr>
            <a:spLocks noChangeAspect="1"/>
          </p:cNvSpPr>
          <p:nvPr/>
        </p:nvSpPr>
        <p:spPr>
          <a:xfrm>
            <a:off x="1628635" y="4634639"/>
            <a:ext cx="432000" cy="432000"/>
          </a:xfrm>
          <a:custGeom>
            <a:avLst/>
            <a:gdLst>
              <a:gd name="connsiteX0" fmla="*/ 517709 w 523125"/>
              <a:gd name="connsiteY0" fmla="*/ 223712 h 523125"/>
              <a:gd name="connsiteX1" fmla="*/ 470679 w 523125"/>
              <a:gd name="connsiteY1" fmla="*/ 206601 h 523125"/>
              <a:gd name="connsiteX2" fmla="*/ 447408 w 523125"/>
              <a:gd name="connsiteY2" fmla="*/ 157258 h 523125"/>
              <a:gd name="connsiteX3" fmla="*/ 141937 w 523125"/>
              <a:gd name="connsiteY3" fmla="*/ 44145 h 523125"/>
              <a:gd name="connsiteX4" fmla="*/ 106280 w 523125"/>
              <a:gd name="connsiteY4" fmla="*/ 3240 h 523125"/>
              <a:gd name="connsiteX5" fmla="*/ 88055 w 523125"/>
              <a:gd name="connsiteY5" fmla="*/ 0 h 523125"/>
              <a:gd name="connsiteX6" fmla="*/ 8287 w 523125"/>
              <a:gd name="connsiteY6" fmla="*/ 69677 h 523125"/>
              <a:gd name="connsiteX7" fmla="*/ 39725 w 523125"/>
              <a:gd name="connsiteY7" fmla="*/ 183853 h 523125"/>
              <a:gd name="connsiteX8" fmla="*/ 57984 w 523125"/>
              <a:gd name="connsiteY8" fmla="*/ 187076 h 523125"/>
              <a:gd name="connsiteX9" fmla="*/ 93472 w 523125"/>
              <a:gd name="connsiteY9" fmla="*/ 175922 h 523125"/>
              <a:gd name="connsiteX10" fmla="*/ 209504 w 523125"/>
              <a:gd name="connsiteY10" fmla="*/ 218717 h 523125"/>
              <a:gd name="connsiteX11" fmla="*/ 206922 w 523125"/>
              <a:gd name="connsiteY11" fmla="*/ 241802 h 523125"/>
              <a:gd name="connsiteX12" fmla="*/ 244165 w 523125"/>
              <a:gd name="connsiteY12" fmla="*/ 321435 h 523125"/>
              <a:gd name="connsiteX13" fmla="*/ 158221 w 523125"/>
              <a:gd name="connsiteY13" fmla="*/ 490523 h 523125"/>
              <a:gd name="connsiteX14" fmla="*/ 167013 w 523125"/>
              <a:gd name="connsiteY14" fmla="*/ 517489 h 523125"/>
              <a:gd name="connsiteX15" fmla="*/ 176075 w 523125"/>
              <a:gd name="connsiteY15" fmla="*/ 519683 h 523125"/>
              <a:gd name="connsiteX16" fmla="*/ 193979 w 523125"/>
              <a:gd name="connsiteY16" fmla="*/ 508714 h 523125"/>
              <a:gd name="connsiteX17" fmla="*/ 279384 w 523125"/>
              <a:gd name="connsiteY17" fmla="*/ 340757 h 523125"/>
              <a:gd name="connsiteX18" fmla="*/ 290555 w 523125"/>
              <a:gd name="connsiteY18" fmla="*/ 343592 h 523125"/>
              <a:gd name="connsiteX19" fmla="*/ 290589 w 523125"/>
              <a:gd name="connsiteY19" fmla="*/ 343609 h 523125"/>
              <a:gd name="connsiteX20" fmla="*/ 290589 w 523125"/>
              <a:gd name="connsiteY20" fmla="*/ 516054 h 523125"/>
              <a:gd name="connsiteX21" fmla="*/ 310687 w 523125"/>
              <a:gd name="connsiteY21" fmla="*/ 536102 h 523125"/>
              <a:gd name="connsiteX22" fmla="*/ 330785 w 523125"/>
              <a:gd name="connsiteY22" fmla="*/ 516054 h 523125"/>
              <a:gd name="connsiteX23" fmla="*/ 330785 w 523125"/>
              <a:gd name="connsiteY23" fmla="*/ 343592 h 523125"/>
              <a:gd name="connsiteX24" fmla="*/ 330650 w 523125"/>
              <a:gd name="connsiteY24" fmla="*/ 343592 h 523125"/>
              <a:gd name="connsiteX25" fmla="*/ 341686 w 523125"/>
              <a:gd name="connsiteY25" fmla="*/ 340791 h 523125"/>
              <a:gd name="connsiteX26" fmla="*/ 427091 w 523125"/>
              <a:gd name="connsiteY26" fmla="*/ 508714 h 523125"/>
              <a:gd name="connsiteX27" fmla="*/ 444995 w 523125"/>
              <a:gd name="connsiteY27" fmla="*/ 519683 h 523125"/>
              <a:gd name="connsiteX28" fmla="*/ 454057 w 523125"/>
              <a:gd name="connsiteY28" fmla="*/ 517489 h 523125"/>
              <a:gd name="connsiteX29" fmla="*/ 462882 w 523125"/>
              <a:gd name="connsiteY29" fmla="*/ 490523 h 523125"/>
              <a:gd name="connsiteX30" fmla="*/ 376938 w 523125"/>
              <a:gd name="connsiteY30" fmla="*/ 321418 h 523125"/>
              <a:gd name="connsiteX31" fmla="*/ 402875 w 523125"/>
              <a:gd name="connsiteY31" fmla="*/ 289052 h 523125"/>
              <a:gd name="connsiteX32" fmla="*/ 448876 w 523125"/>
              <a:gd name="connsiteY32" fmla="*/ 265663 h 523125"/>
              <a:gd name="connsiteX33" fmla="*/ 496565 w 523125"/>
              <a:gd name="connsiteY33" fmla="*/ 282589 h 523125"/>
              <a:gd name="connsiteX34" fmla="*/ 525708 w 523125"/>
              <a:gd name="connsiteY34" fmla="*/ 260027 h 523125"/>
              <a:gd name="connsiteX35" fmla="*/ 517709 w 523125"/>
              <a:gd name="connsiteY35" fmla="*/ 223712 h 523125"/>
              <a:gd name="connsiteX36" fmla="*/ 100070 w 523125"/>
              <a:gd name="connsiteY36" fmla="*/ 103528 h 523125"/>
              <a:gd name="connsiteX37" fmla="*/ 53613 w 523125"/>
              <a:gd name="connsiteY37" fmla="*/ 146222 h 523125"/>
              <a:gd name="connsiteX38" fmla="*/ 45935 w 523125"/>
              <a:gd name="connsiteY38" fmla="*/ 83548 h 523125"/>
              <a:gd name="connsiteX39" fmla="*/ 88038 w 523125"/>
              <a:gd name="connsiteY39" fmla="*/ 40112 h 523125"/>
              <a:gd name="connsiteX40" fmla="*/ 92409 w 523125"/>
              <a:gd name="connsiteY40" fmla="*/ 40888 h 523125"/>
              <a:gd name="connsiteX41" fmla="*/ 100070 w 523125"/>
              <a:gd name="connsiteY41" fmla="*/ 103528 h 523125"/>
              <a:gd name="connsiteX42" fmla="*/ 168886 w 523125"/>
              <a:gd name="connsiteY42" fmla="*/ 123525 h 523125"/>
              <a:gd name="connsiteX43" fmla="*/ 156905 w 523125"/>
              <a:gd name="connsiteY43" fmla="*/ 97808 h 523125"/>
              <a:gd name="connsiteX44" fmla="*/ 182639 w 523125"/>
              <a:gd name="connsiteY44" fmla="*/ 85843 h 523125"/>
              <a:gd name="connsiteX45" fmla="*/ 353229 w 523125"/>
              <a:gd name="connsiteY45" fmla="*/ 148163 h 523125"/>
              <a:gd name="connsiteX46" fmla="*/ 365227 w 523125"/>
              <a:gd name="connsiteY46" fmla="*/ 173863 h 523125"/>
              <a:gd name="connsiteX47" fmla="*/ 346344 w 523125"/>
              <a:gd name="connsiteY47" fmla="*/ 187059 h 523125"/>
              <a:gd name="connsiteX48" fmla="*/ 168886 w 523125"/>
              <a:gd name="connsiteY48" fmla="*/ 123525 h 523125"/>
              <a:gd name="connsiteX49" fmla="*/ 375200 w 523125"/>
              <a:gd name="connsiteY49" fmla="*/ 265815 h 523125"/>
              <a:gd name="connsiteX50" fmla="*/ 336624 w 523125"/>
              <a:gd name="connsiteY50" fmla="*/ 306433 h 523125"/>
              <a:gd name="connsiteX51" fmla="*/ 309877 w 523125"/>
              <a:gd name="connsiteY51" fmla="*/ 257192 h 523125"/>
              <a:gd name="connsiteX52" fmla="*/ 348453 w 523125"/>
              <a:gd name="connsiteY52" fmla="*/ 216608 h 523125"/>
              <a:gd name="connsiteX53" fmla="*/ 375200 w 523125"/>
              <a:gd name="connsiteY53" fmla="*/ 265815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23125" h="523125">
                <a:moveTo>
                  <a:pt x="517709" y="223712"/>
                </a:moveTo>
                <a:cubicBezTo>
                  <a:pt x="516984" y="223442"/>
                  <a:pt x="470679" y="206601"/>
                  <a:pt x="470679" y="206601"/>
                </a:cubicBezTo>
                <a:cubicBezTo>
                  <a:pt x="471624" y="183212"/>
                  <a:pt x="463186" y="163755"/>
                  <a:pt x="447408" y="157258"/>
                </a:cubicBezTo>
                <a:lnTo>
                  <a:pt x="141937" y="44145"/>
                </a:lnTo>
                <a:cubicBezTo>
                  <a:pt x="136014" y="24688"/>
                  <a:pt x="123762" y="9703"/>
                  <a:pt x="106280" y="3240"/>
                </a:cubicBezTo>
                <a:cubicBezTo>
                  <a:pt x="100492" y="1114"/>
                  <a:pt x="94332" y="0"/>
                  <a:pt x="88055" y="0"/>
                </a:cubicBezTo>
                <a:cubicBezTo>
                  <a:pt x="55722" y="0"/>
                  <a:pt x="23660" y="28013"/>
                  <a:pt x="8287" y="69677"/>
                </a:cubicBezTo>
                <a:cubicBezTo>
                  <a:pt x="-10360" y="120319"/>
                  <a:pt x="3460" y="170454"/>
                  <a:pt x="39725" y="183853"/>
                </a:cubicBezTo>
                <a:cubicBezTo>
                  <a:pt x="45547" y="185979"/>
                  <a:pt x="51672" y="187076"/>
                  <a:pt x="57984" y="187076"/>
                </a:cubicBezTo>
                <a:cubicBezTo>
                  <a:pt x="70134" y="187076"/>
                  <a:pt x="82267" y="183111"/>
                  <a:pt x="93472" y="175922"/>
                </a:cubicBezTo>
                <a:lnTo>
                  <a:pt x="209504" y="218717"/>
                </a:lnTo>
                <a:cubicBezTo>
                  <a:pt x="207783" y="226159"/>
                  <a:pt x="206922" y="233888"/>
                  <a:pt x="206922" y="241802"/>
                </a:cubicBezTo>
                <a:cubicBezTo>
                  <a:pt x="206922" y="273780"/>
                  <a:pt x="221401" y="302383"/>
                  <a:pt x="244165" y="321435"/>
                </a:cubicBezTo>
                <a:lnTo>
                  <a:pt x="158221" y="490523"/>
                </a:lnTo>
                <a:cubicBezTo>
                  <a:pt x="153192" y="500378"/>
                  <a:pt x="157124" y="512477"/>
                  <a:pt x="167013" y="517489"/>
                </a:cubicBezTo>
                <a:cubicBezTo>
                  <a:pt x="169949" y="518940"/>
                  <a:pt x="173020" y="519683"/>
                  <a:pt x="176075" y="519683"/>
                </a:cubicBezTo>
                <a:cubicBezTo>
                  <a:pt x="183399" y="519683"/>
                  <a:pt x="190435" y="515666"/>
                  <a:pt x="193979" y="508714"/>
                </a:cubicBezTo>
                <a:lnTo>
                  <a:pt x="279384" y="340757"/>
                </a:lnTo>
                <a:cubicBezTo>
                  <a:pt x="283012" y="341904"/>
                  <a:pt x="286775" y="342866"/>
                  <a:pt x="290555" y="343592"/>
                </a:cubicBezTo>
                <a:cubicBezTo>
                  <a:pt x="290555" y="343609"/>
                  <a:pt x="290555" y="343609"/>
                  <a:pt x="290589" y="343609"/>
                </a:cubicBezTo>
                <a:lnTo>
                  <a:pt x="290589" y="516054"/>
                </a:lnTo>
                <a:cubicBezTo>
                  <a:pt x="290589" y="527158"/>
                  <a:pt x="299600" y="536102"/>
                  <a:pt x="310687" y="536102"/>
                </a:cubicBezTo>
                <a:cubicBezTo>
                  <a:pt x="321774" y="536102"/>
                  <a:pt x="330785" y="527158"/>
                  <a:pt x="330785" y="516054"/>
                </a:cubicBezTo>
                <a:lnTo>
                  <a:pt x="330785" y="343592"/>
                </a:lnTo>
                <a:cubicBezTo>
                  <a:pt x="329992" y="343744"/>
                  <a:pt x="329924" y="343744"/>
                  <a:pt x="330650" y="343592"/>
                </a:cubicBezTo>
                <a:cubicBezTo>
                  <a:pt x="334447" y="342866"/>
                  <a:pt x="338092" y="341904"/>
                  <a:pt x="341686" y="340791"/>
                </a:cubicBezTo>
                <a:lnTo>
                  <a:pt x="427091" y="508714"/>
                </a:lnTo>
                <a:cubicBezTo>
                  <a:pt x="430617" y="515666"/>
                  <a:pt x="437671" y="519683"/>
                  <a:pt x="444995" y="519683"/>
                </a:cubicBezTo>
                <a:cubicBezTo>
                  <a:pt x="448066" y="519683"/>
                  <a:pt x="451154" y="518940"/>
                  <a:pt x="454057" y="517489"/>
                </a:cubicBezTo>
                <a:cubicBezTo>
                  <a:pt x="463946" y="512477"/>
                  <a:pt x="467860" y="500378"/>
                  <a:pt x="462882" y="490523"/>
                </a:cubicBezTo>
                <a:lnTo>
                  <a:pt x="376938" y="321418"/>
                </a:lnTo>
                <a:cubicBezTo>
                  <a:pt x="387637" y="312525"/>
                  <a:pt x="396462" y="301523"/>
                  <a:pt x="402875" y="289052"/>
                </a:cubicBezTo>
                <a:cubicBezTo>
                  <a:pt x="418181" y="291921"/>
                  <a:pt x="435494" y="282623"/>
                  <a:pt x="448876" y="265663"/>
                </a:cubicBezTo>
                <a:lnTo>
                  <a:pt x="496565" y="282589"/>
                </a:lnTo>
                <a:cubicBezTo>
                  <a:pt x="506859" y="285913"/>
                  <a:pt x="519869" y="275923"/>
                  <a:pt x="525708" y="260027"/>
                </a:cubicBezTo>
                <a:cubicBezTo>
                  <a:pt x="531715" y="243810"/>
                  <a:pt x="528087" y="227543"/>
                  <a:pt x="517709" y="223712"/>
                </a:cubicBezTo>
                <a:close/>
                <a:moveTo>
                  <a:pt x="100070" y="103528"/>
                </a:moveTo>
                <a:cubicBezTo>
                  <a:pt x="88848" y="134038"/>
                  <a:pt x="66235" y="150896"/>
                  <a:pt x="53613" y="146222"/>
                </a:cubicBezTo>
                <a:cubicBezTo>
                  <a:pt x="40822" y="141480"/>
                  <a:pt x="34848" y="113687"/>
                  <a:pt x="45935" y="83548"/>
                </a:cubicBezTo>
                <a:cubicBezTo>
                  <a:pt x="55942" y="56396"/>
                  <a:pt x="75196" y="40112"/>
                  <a:pt x="88038" y="40112"/>
                </a:cubicBezTo>
                <a:cubicBezTo>
                  <a:pt x="89607" y="40112"/>
                  <a:pt x="91025" y="40399"/>
                  <a:pt x="92409" y="40888"/>
                </a:cubicBezTo>
                <a:cubicBezTo>
                  <a:pt x="105200" y="45596"/>
                  <a:pt x="111157" y="73406"/>
                  <a:pt x="100070" y="103528"/>
                </a:cubicBezTo>
                <a:close/>
                <a:moveTo>
                  <a:pt x="168886" y="123525"/>
                </a:moveTo>
                <a:cubicBezTo>
                  <a:pt x="158474" y="119711"/>
                  <a:pt x="153108" y="108203"/>
                  <a:pt x="156905" y="97808"/>
                </a:cubicBezTo>
                <a:cubicBezTo>
                  <a:pt x="160719" y="87362"/>
                  <a:pt x="172227" y="82029"/>
                  <a:pt x="182639" y="85843"/>
                </a:cubicBezTo>
                <a:lnTo>
                  <a:pt x="353229" y="148163"/>
                </a:lnTo>
                <a:cubicBezTo>
                  <a:pt x="363674" y="151959"/>
                  <a:pt x="369040" y="163468"/>
                  <a:pt x="365227" y="173863"/>
                </a:cubicBezTo>
                <a:cubicBezTo>
                  <a:pt x="362257" y="182014"/>
                  <a:pt x="354545" y="187059"/>
                  <a:pt x="346344" y="187059"/>
                </a:cubicBezTo>
                <a:cubicBezTo>
                  <a:pt x="344082" y="187076"/>
                  <a:pt x="168886" y="123525"/>
                  <a:pt x="168886" y="123525"/>
                </a:cubicBezTo>
                <a:close/>
                <a:moveTo>
                  <a:pt x="375200" y="265815"/>
                </a:moveTo>
                <a:cubicBezTo>
                  <a:pt x="371943" y="290655"/>
                  <a:pt x="354646" y="308846"/>
                  <a:pt x="336624" y="306433"/>
                </a:cubicBezTo>
                <a:cubicBezTo>
                  <a:pt x="318584" y="304054"/>
                  <a:pt x="306637" y="282015"/>
                  <a:pt x="309877" y="257192"/>
                </a:cubicBezTo>
                <a:cubicBezTo>
                  <a:pt x="313117" y="232403"/>
                  <a:pt x="330397" y="214228"/>
                  <a:pt x="348453" y="216608"/>
                </a:cubicBezTo>
                <a:cubicBezTo>
                  <a:pt x="366526" y="218936"/>
                  <a:pt x="378490" y="241026"/>
                  <a:pt x="375200" y="265815"/>
                </a:cubicBezTo>
                <a:close/>
              </a:path>
            </a:pathLst>
          </a:custGeom>
          <a:solidFill>
            <a:schemeClr val="accent3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7245005C-D65C-4ACA-A047-D7641ADC6A26}"/>
              </a:ext>
            </a:extLst>
          </p:cNvPr>
          <p:cNvGrpSpPr>
            <a:grpSpLocks noChangeAspect="1"/>
          </p:cNvGrpSpPr>
          <p:nvPr/>
        </p:nvGrpSpPr>
        <p:grpSpPr>
          <a:xfrm>
            <a:off x="4465861" y="4633952"/>
            <a:ext cx="434489" cy="432000"/>
            <a:chOff x="7930711" y="1382948"/>
            <a:chExt cx="520509" cy="517527"/>
          </a:xfrm>
          <a:solidFill>
            <a:schemeClr val="accent3"/>
          </a:solidFill>
        </p:grpSpPr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FEA2EB03-B886-4E88-B0CE-6B13C5CB1E11}"/>
                </a:ext>
              </a:extLst>
            </p:cNvPr>
            <p:cNvSpPr/>
            <p:nvPr/>
          </p:nvSpPr>
          <p:spPr>
            <a:xfrm>
              <a:off x="7930711" y="1613600"/>
              <a:ext cx="286875" cy="286875"/>
            </a:xfrm>
            <a:custGeom>
              <a:avLst/>
              <a:gdLst>
                <a:gd name="connsiteX0" fmla="*/ 244890 w 286875"/>
                <a:gd name="connsiteY0" fmla="*/ 45785 h 286875"/>
                <a:gd name="connsiteX1" fmla="*/ 141463 w 286875"/>
                <a:gd name="connsiteY1" fmla="*/ 3311 h 286875"/>
                <a:gd name="connsiteX2" fmla="*/ 17618 w 286875"/>
                <a:gd name="connsiteY2" fmla="*/ 125452 h 286875"/>
                <a:gd name="connsiteX3" fmla="*/ 19541 w 286875"/>
                <a:gd name="connsiteY3" fmla="*/ 125182 h 286875"/>
                <a:gd name="connsiteX4" fmla="*/ 128537 w 286875"/>
                <a:gd name="connsiteY4" fmla="*/ 165918 h 286875"/>
                <a:gd name="connsiteX5" fmla="*/ 167096 w 286875"/>
                <a:gd name="connsiteY5" fmla="*/ 249534 h 286875"/>
                <a:gd name="connsiteX6" fmla="*/ 139624 w 286875"/>
                <a:gd name="connsiteY6" fmla="*/ 271792 h 286875"/>
                <a:gd name="connsiteX7" fmla="*/ 131895 w 286875"/>
                <a:gd name="connsiteY7" fmla="*/ 272366 h 286875"/>
                <a:gd name="connsiteX8" fmla="*/ 44550 w 286875"/>
                <a:gd name="connsiteY8" fmla="*/ 216712 h 286875"/>
                <a:gd name="connsiteX9" fmla="*/ 63585 w 286875"/>
                <a:gd name="connsiteY9" fmla="*/ 202554 h 286875"/>
                <a:gd name="connsiteX10" fmla="*/ 135810 w 286875"/>
                <a:gd name="connsiteY10" fmla="*/ 248370 h 286875"/>
                <a:gd name="connsiteX11" fmla="*/ 144551 w 286875"/>
                <a:gd name="connsiteY11" fmla="*/ 242126 h 286875"/>
                <a:gd name="connsiteX12" fmla="*/ 111611 w 286875"/>
                <a:gd name="connsiteY12" fmla="*/ 182625 h 286875"/>
                <a:gd name="connsiteX13" fmla="*/ 759 w 286875"/>
                <a:gd name="connsiteY13" fmla="*/ 153920 h 286875"/>
                <a:gd name="connsiteX14" fmla="*/ 42761 w 286875"/>
                <a:gd name="connsiteY14" fmla="*/ 250563 h 286875"/>
                <a:gd name="connsiteX15" fmla="*/ 159688 w 286875"/>
                <a:gd name="connsiteY15" fmla="*/ 284988 h 286875"/>
                <a:gd name="connsiteX16" fmla="*/ 159941 w 286875"/>
                <a:gd name="connsiteY16" fmla="*/ 284938 h 286875"/>
                <a:gd name="connsiteX17" fmla="*/ 297861 w 286875"/>
                <a:gd name="connsiteY17" fmla="*/ 148942 h 286875"/>
                <a:gd name="connsiteX18" fmla="*/ 291938 w 286875"/>
                <a:gd name="connsiteY18" fmla="*/ 110636 h 286875"/>
                <a:gd name="connsiteX19" fmla="*/ 244890 w 286875"/>
                <a:gd name="connsiteY19" fmla="*/ 45785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6875" h="286875">
                  <a:moveTo>
                    <a:pt x="244890" y="45785"/>
                  </a:moveTo>
                  <a:cubicBezTo>
                    <a:pt x="227273" y="27864"/>
                    <a:pt x="182199" y="-11640"/>
                    <a:pt x="141463" y="3311"/>
                  </a:cubicBezTo>
                  <a:lnTo>
                    <a:pt x="17618" y="125452"/>
                  </a:lnTo>
                  <a:cubicBezTo>
                    <a:pt x="18259" y="125351"/>
                    <a:pt x="18900" y="125250"/>
                    <a:pt x="19541" y="125182"/>
                  </a:cubicBezTo>
                  <a:cubicBezTo>
                    <a:pt x="47925" y="121453"/>
                    <a:pt x="89016" y="125874"/>
                    <a:pt x="128537" y="165918"/>
                  </a:cubicBezTo>
                  <a:cubicBezTo>
                    <a:pt x="160431" y="198285"/>
                    <a:pt x="174133" y="227985"/>
                    <a:pt x="167096" y="249534"/>
                  </a:cubicBezTo>
                  <a:cubicBezTo>
                    <a:pt x="163164" y="261465"/>
                    <a:pt x="153174" y="269581"/>
                    <a:pt x="139624" y="271792"/>
                  </a:cubicBezTo>
                  <a:cubicBezTo>
                    <a:pt x="137244" y="272146"/>
                    <a:pt x="134629" y="272366"/>
                    <a:pt x="131895" y="272366"/>
                  </a:cubicBezTo>
                  <a:cubicBezTo>
                    <a:pt x="109097" y="272366"/>
                    <a:pt x="75313" y="258191"/>
                    <a:pt x="44550" y="216712"/>
                  </a:cubicBezTo>
                  <a:lnTo>
                    <a:pt x="63585" y="202554"/>
                  </a:lnTo>
                  <a:cubicBezTo>
                    <a:pt x="88628" y="236270"/>
                    <a:pt x="118952" y="251272"/>
                    <a:pt x="135810" y="248370"/>
                  </a:cubicBezTo>
                  <a:cubicBezTo>
                    <a:pt x="142914" y="247188"/>
                    <a:pt x="144113" y="243391"/>
                    <a:pt x="144551" y="242126"/>
                  </a:cubicBezTo>
                  <a:cubicBezTo>
                    <a:pt x="147504" y="233081"/>
                    <a:pt x="140670" y="212004"/>
                    <a:pt x="111611" y="182625"/>
                  </a:cubicBezTo>
                  <a:cubicBezTo>
                    <a:pt x="64699" y="135037"/>
                    <a:pt x="17246" y="147373"/>
                    <a:pt x="759" y="153920"/>
                  </a:cubicBezTo>
                  <a:cubicBezTo>
                    <a:pt x="-3712" y="181106"/>
                    <a:pt x="11728" y="219075"/>
                    <a:pt x="42761" y="250563"/>
                  </a:cubicBezTo>
                  <a:cubicBezTo>
                    <a:pt x="82873" y="291266"/>
                    <a:pt x="134274" y="306065"/>
                    <a:pt x="159688" y="284988"/>
                  </a:cubicBezTo>
                  <a:cubicBezTo>
                    <a:pt x="159874" y="284955"/>
                    <a:pt x="159941" y="284938"/>
                    <a:pt x="159941" y="284938"/>
                  </a:cubicBezTo>
                  <a:lnTo>
                    <a:pt x="297861" y="148942"/>
                  </a:lnTo>
                  <a:cubicBezTo>
                    <a:pt x="299970" y="143407"/>
                    <a:pt x="302113" y="131021"/>
                    <a:pt x="291938" y="110636"/>
                  </a:cubicBezTo>
                  <a:cubicBezTo>
                    <a:pt x="280868" y="88479"/>
                    <a:pt x="263723" y="64854"/>
                    <a:pt x="244890" y="45785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3DEE7374-EBFC-48E0-848F-FE443B1CABA2}"/>
                </a:ext>
              </a:extLst>
            </p:cNvPr>
            <p:cNvSpPr/>
            <p:nvPr/>
          </p:nvSpPr>
          <p:spPr>
            <a:xfrm>
              <a:off x="8198095" y="1382948"/>
              <a:ext cx="253125" cy="253125"/>
            </a:xfrm>
            <a:custGeom>
              <a:avLst/>
              <a:gdLst>
                <a:gd name="connsiteX0" fmla="*/ 218801 w 253125"/>
                <a:gd name="connsiteY0" fmla="*/ 43950 h 253125"/>
                <a:gd name="connsiteX1" fmla="*/ 99495 w 253125"/>
                <a:gd name="connsiteY1" fmla="*/ 11685 h 253125"/>
                <a:gd name="connsiteX2" fmla="*/ 0 w 253125"/>
                <a:gd name="connsiteY2" fmla="*/ 109678 h 253125"/>
                <a:gd name="connsiteX3" fmla="*/ 88999 w 253125"/>
                <a:gd name="connsiteY3" fmla="*/ 170935 h 253125"/>
                <a:gd name="connsiteX4" fmla="*/ 145783 w 253125"/>
                <a:gd name="connsiteY4" fmla="*/ 265840 h 253125"/>
                <a:gd name="connsiteX5" fmla="*/ 249379 w 253125"/>
                <a:gd name="connsiteY5" fmla="*/ 163712 h 253125"/>
                <a:gd name="connsiteX6" fmla="*/ 218801 w 253125"/>
                <a:gd name="connsiteY6" fmla="*/ 43950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125" h="253125">
                  <a:moveTo>
                    <a:pt x="218801" y="43950"/>
                  </a:moveTo>
                  <a:cubicBezTo>
                    <a:pt x="177407" y="1999"/>
                    <a:pt x="123981" y="-12446"/>
                    <a:pt x="99495" y="11685"/>
                  </a:cubicBezTo>
                  <a:cubicBezTo>
                    <a:pt x="98803" y="12360"/>
                    <a:pt x="0" y="109678"/>
                    <a:pt x="0" y="109678"/>
                  </a:cubicBezTo>
                  <a:cubicBezTo>
                    <a:pt x="30223" y="121845"/>
                    <a:pt x="62589" y="144154"/>
                    <a:pt x="88999" y="170935"/>
                  </a:cubicBezTo>
                  <a:cubicBezTo>
                    <a:pt x="119559" y="201900"/>
                    <a:pt x="138696" y="234418"/>
                    <a:pt x="145783" y="265840"/>
                  </a:cubicBezTo>
                  <a:cubicBezTo>
                    <a:pt x="145783" y="265840"/>
                    <a:pt x="248754" y="164336"/>
                    <a:pt x="249379" y="163712"/>
                  </a:cubicBezTo>
                  <a:cubicBezTo>
                    <a:pt x="273864" y="139547"/>
                    <a:pt x="260196" y="85935"/>
                    <a:pt x="218801" y="4395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8D55ED99-80D6-468B-8AB4-D35A57923D9C}"/>
                </a:ext>
              </a:extLst>
            </p:cNvPr>
            <p:cNvSpPr/>
            <p:nvPr/>
          </p:nvSpPr>
          <p:spPr>
            <a:xfrm>
              <a:off x="8099275" y="1511695"/>
              <a:ext cx="320625" cy="354375"/>
            </a:xfrm>
            <a:custGeom>
              <a:avLst/>
              <a:gdLst>
                <a:gd name="connsiteX0" fmla="*/ 244013 w 320625"/>
                <a:gd name="connsiteY0" fmla="*/ 192324 h 354375"/>
                <a:gd name="connsiteX1" fmla="*/ 220489 w 320625"/>
                <a:gd name="connsiteY1" fmla="*/ 188207 h 354375"/>
                <a:gd name="connsiteX2" fmla="*/ 223611 w 320625"/>
                <a:gd name="connsiteY2" fmla="*/ 157832 h 354375"/>
                <a:gd name="connsiteX3" fmla="*/ 170944 w 320625"/>
                <a:gd name="connsiteY3" fmla="*/ 58944 h 354375"/>
                <a:gd name="connsiteX4" fmla="*/ 88678 w 320625"/>
                <a:gd name="connsiteY4" fmla="*/ 2548 h 354375"/>
                <a:gd name="connsiteX5" fmla="*/ 79633 w 320625"/>
                <a:gd name="connsiteY5" fmla="*/ 0 h 354375"/>
                <a:gd name="connsiteX6" fmla="*/ 0 w 320625"/>
                <a:gd name="connsiteY6" fmla="*/ 78519 h 354375"/>
                <a:gd name="connsiteX7" fmla="*/ 93251 w 320625"/>
                <a:gd name="connsiteY7" fmla="*/ 131034 h 354375"/>
                <a:gd name="connsiteX8" fmla="*/ 144602 w 320625"/>
                <a:gd name="connsiteY8" fmla="*/ 201926 h 354375"/>
                <a:gd name="connsiteX9" fmla="*/ 153444 w 320625"/>
                <a:gd name="connsiteY9" fmla="*/ 227019 h 354375"/>
                <a:gd name="connsiteX10" fmla="*/ 145665 w 320625"/>
                <a:gd name="connsiteY10" fmla="*/ 269561 h 354375"/>
                <a:gd name="connsiteX11" fmla="*/ 189827 w 320625"/>
                <a:gd name="connsiteY11" fmla="*/ 226024 h 354375"/>
                <a:gd name="connsiteX12" fmla="*/ 195564 w 320625"/>
                <a:gd name="connsiteY12" fmla="*/ 224438 h 354375"/>
                <a:gd name="connsiteX13" fmla="*/ 197252 w 320625"/>
                <a:gd name="connsiteY13" fmla="*/ 251994 h 354375"/>
                <a:gd name="connsiteX14" fmla="*/ 153293 w 320625"/>
                <a:gd name="connsiteY14" fmla="*/ 338091 h 354375"/>
                <a:gd name="connsiteX15" fmla="*/ 200239 w 320625"/>
                <a:gd name="connsiteY15" fmla="*/ 358358 h 354375"/>
                <a:gd name="connsiteX16" fmla="*/ 224657 w 320625"/>
                <a:gd name="connsiteY16" fmla="*/ 224978 h 354375"/>
                <a:gd name="connsiteX17" fmla="*/ 215376 w 320625"/>
                <a:gd name="connsiteY17" fmla="*/ 210009 h 354375"/>
                <a:gd name="connsiteX18" fmla="*/ 215038 w 320625"/>
                <a:gd name="connsiteY18" fmla="*/ 209419 h 354375"/>
                <a:gd name="connsiteX19" fmla="*/ 215376 w 320625"/>
                <a:gd name="connsiteY19" fmla="*/ 209824 h 354375"/>
                <a:gd name="connsiteX20" fmla="*/ 231019 w 320625"/>
                <a:gd name="connsiteY20" fmla="*/ 218616 h 354375"/>
                <a:gd name="connsiteX21" fmla="*/ 281239 w 320625"/>
                <a:gd name="connsiteY21" fmla="*/ 319562 h 354375"/>
                <a:gd name="connsiteX22" fmla="*/ 327206 w 320625"/>
                <a:gd name="connsiteY22" fmla="*/ 297186 h 354375"/>
                <a:gd name="connsiteX23" fmla="*/ 244013 w 320625"/>
                <a:gd name="connsiteY23" fmla="*/ 192324 h 35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0625" h="354375">
                  <a:moveTo>
                    <a:pt x="244013" y="192324"/>
                  </a:moveTo>
                  <a:cubicBezTo>
                    <a:pt x="231322" y="189354"/>
                    <a:pt x="221906" y="188308"/>
                    <a:pt x="220489" y="188207"/>
                  </a:cubicBezTo>
                  <a:cubicBezTo>
                    <a:pt x="223391" y="178251"/>
                    <a:pt x="224353" y="168075"/>
                    <a:pt x="223611" y="157832"/>
                  </a:cubicBezTo>
                  <a:cubicBezTo>
                    <a:pt x="221113" y="123069"/>
                    <a:pt x="199378" y="87784"/>
                    <a:pt x="170944" y="58944"/>
                  </a:cubicBezTo>
                  <a:cubicBezTo>
                    <a:pt x="145901" y="33531"/>
                    <a:pt x="115644" y="13112"/>
                    <a:pt x="88678" y="2548"/>
                  </a:cubicBezTo>
                  <a:cubicBezTo>
                    <a:pt x="85590" y="1333"/>
                    <a:pt x="82603" y="523"/>
                    <a:pt x="79633" y="0"/>
                  </a:cubicBezTo>
                  <a:lnTo>
                    <a:pt x="0" y="78519"/>
                  </a:lnTo>
                  <a:cubicBezTo>
                    <a:pt x="32957" y="81658"/>
                    <a:pt x="65948" y="103376"/>
                    <a:pt x="93251" y="131034"/>
                  </a:cubicBezTo>
                  <a:cubicBezTo>
                    <a:pt x="114902" y="153039"/>
                    <a:pt x="133009" y="178808"/>
                    <a:pt x="144602" y="201926"/>
                  </a:cubicBezTo>
                  <a:cubicBezTo>
                    <a:pt x="149276" y="211224"/>
                    <a:pt x="152027" y="219611"/>
                    <a:pt x="153444" y="227019"/>
                  </a:cubicBezTo>
                  <a:cubicBezTo>
                    <a:pt x="158979" y="255201"/>
                    <a:pt x="145665" y="269561"/>
                    <a:pt x="145665" y="269561"/>
                  </a:cubicBezTo>
                  <a:lnTo>
                    <a:pt x="189827" y="226024"/>
                  </a:lnTo>
                  <a:cubicBezTo>
                    <a:pt x="191717" y="225669"/>
                    <a:pt x="193691" y="225163"/>
                    <a:pt x="195564" y="224438"/>
                  </a:cubicBezTo>
                  <a:cubicBezTo>
                    <a:pt x="197606" y="233921"/>
                    <a:pt x="198028" y="243084"/>
                    <a:pt x="197252" y="251994"/>
                  </a:cubicBezTo>
                  <a:cubicBezTo>
                    <a:pt x="192966" y="300713"/>
                    <a:pt x="153293" y="338091"/>
                    <a:pt x="153293" y="338091"/>
                  </a:cubicBezTo>
                  <a:lnTo>
                    <a:pt x="200239" y="358358"/>
                  </a:lnTo>
                  <a:cubicBezTo>
                    <a:pt x="259149" y="311057"/>
                    <a:pt x="240199" y="253783"/>
                    <a:pt x="224657" y="224978"/>
                  </a:cubicBezTo>
                  <a:cubicBezTo>
                    <a:pt x="221029" y="218295"/>
                    <a:pt x="217603" y="213165"/>
                    <a:pt x="215376" y="210009"/>
                  </a:cubicBezTo>
                  <a:cubicBezTo>
                    <a:pt x="215274" y="209841"/>
                    <a:pt x="215139" y="209655"/>
                    <a:pt x="215038" y="209419"/>
                  </a:cubicBezTo>
                  <a:cubicBezTo>
                    <a:pt x="215173" y="209554"/>
                    <a:pt x="215241" y="209689"/>
                    <a:pt x="215376" y="209824"/>
                  </a:cubicBezTo>
                  <a:cubicBezTo>
                    <a:pt x="221046" y="212288"/>
                    <a:pt x="226243" y="215325"/>
                    <a:pt x="231019" y="218616"/>
                  </a:cubicBezTo>
                  <a:cubicBezTo>
                    <a:pt x="278117" y="251438"/>
                    <a:pt x="281239" y="319562"/>
                    <a:pt x="281239" y="319562"/>
                  </a:cubicBezTo>
                  <a:lnTo>
                    <a:pt x="327206" y="297186"/>
                  </a:lnTo>
                  <a:cubicBezTo>
                    <a:pt x="329653" y="223374"/>
                    <a:pt x="276294" y="199800"/>
                    <a:pt x="244013" y="192324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3321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A247F4C6-B29C-465C-91AF-592B6BA45F7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8403EAC-8033-46DB-AF5B-462407B61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28</a:t>
            </a:fld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5A80BC7-8E9D-4F9D-A8DC-220D805DC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E63A00-4855-484D-A53F-65277B2E05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四象限图</a:t>
            </a:r>
          </a:p>
        </p:txBody>
      </p:sp>
      <p:sp>
        <p:nvSpPr>
          <p:cNvPr id="5" name="箭头: 十字 4">
            <a:extLst>
              <a:ext uri="{FF2B5EF4-FFF2-40B4-BE49-F238E27FC236}">
                <a16:creationId xmlns:a16="http://schemas.microsoft.com/office/drawing/2014/main" id="{F1F02B30-0044-479E-802C-758E19B6E190}"/>
              </a:ext>
            </a:extLst>
          </p:cNvPr>
          <p:cNvSpPr/>
          <p:nvPr/>
        </p:nvSpPr>
        <p:spPr>
          <a:xfrm>
            <a:off x="4323768" y="1793478"/>
            <a:ext cx="3549215" cy="3549218"/>
          </a:xfrm>
          <a:prstGeom prst="quadArrow">
            <a:avLst>
              <a:gd name="adj1" fmla="val 2000"/>
              <a:gd name="adj2" fmla="val 4000"/>
              <a:gd name="adj3" fmla="val 5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dk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 sz="2000">
              <a:latin typeface="Noto Sans S Chinese"/>
              <a:ea typeface="Noto Sans S Chinese DemiLight" panose="020B0400000000000000" pitchFamily="34" charset="-122"/>
              <a:cs typeface="+mn-ea"/>
              <a:sym typeface="Noto Sans S Chinese"/>
            </a:endParaRP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73945604-1B14-4DF2-AA73-E2442CF54A1D}"/>
              </a:ext>
            </a:extLst>
          </p:cNvPr>
          <p:cNvSpPr/>
          <p:nvPr/>
        </p:nvSpPr>
        <p:spPr>
          <a:xfrm>
            <a:off x="4554467" y="2024176"/>
            <a:ext cx="1419685" cy="1419686"/>
          </a:xfrm>
          <a:custGeom>
            <a:avLst/>
            <a:gdLst>
              <a:gd name="connsiteX0" fmla="*/ 0 w 1154140"/>
              <a:gd name="connsiteY0" fmla="*/ 192361 h 1154140"/>
              <a:gd name="connsiteX1" fmla="*/ 192361 w 1154140"/>
              <a:gd name="connsiteY1" fmla="*/ 0 h 1154140"/>
              <a:gd name="connsiteX2" fmla="*/ 961779 w 1154140"/>
              <a:gd name="connsiteY2" fmla="*/ 0 h 1154140"/>
              <a:gd name="connsiteX3" fmla="*/ 1154140 w 1154140"/>
              <a:gd name="connsiteY3" fmla="*/ 192361 h 1154140"/>
              <a:gd name="connsiteX4" fmla="*/ 1154140 w 1154140"/>
              <a:gd name="connsiteY4" fmla="*/ 961779 h 1154140"/>
              <a:gd name="connsiteX5" fmla="*/ 961779 w 1154140"/>
              <a:gd name="connsiteY5" fmla="*/ 1154140 h 1154140"/>
              <a:gd name="connsiteX6" fmla="*/ 192361 w 1154140"/>
              <a:gd name="connsiteY6" fmla="*/ 1154140 h 1154140"/>
              <a:gd name="connsiteX7" fmla="*/ 0 w 1154140"/>
              <a:gd name="connsiteY7" fmla="*/ 961779 h 1154140"/>
              <a:gd name="connsiteX8" fmla="*/ 0 w 1154140"/>
              <a:gd name="connsiteY8" fmla="*/ 192361 h 1154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4140" h="1154140">
                <a:moveTo>
                  <a:pt x="0" y="192361"/>
                </a:moveTo>
                <a:cubicBezTo>
                  <a:pt x="0" y="86123"/>
                  <a:pt x="86123" y="0"/>
                  <a:pt x="192361" y="0"/>
                </a:cubicBezTo>
                <a:lnTo>
                  <a:pt x="961779" y="0"/>
                </a:lnTo>
                <a:cubicBezTo>
                  <a:pt x="1068017" y="0"/>
                  <a:pt x="1154140" y="86123"/>
                  <a:pt x="1154140" y="192361"/>
                </a:cubicBezTo>
                <a:lnTo>
                  <a:pt x="1154140" y="961779"/>
                </a:lnTo>
                <a:cubicBezTo>
                  <a:pt x="1154140" y="1068017"/>
                  <a:pt x="1068017" y="1154140"/>
                  <a:pt x="961779" y="1154140"/>
                </a:cubicBezTo>
                <a:lnTo>
                  <a:pt x="192361" y="1154140"/>
                </a:lnTo>
                <a:cubicBezTo>
                  <a:pt x="86123" y="1154140"/>
                  <a:pt x="0" y="1068017"/>
                  <a:pt x="0" y="961779"/>
                </a:cubicBezTo>
                <a:lnTo>
                  <a:pt x="0" y="19236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1800" tIns="181800" rIns="181800" bIns="181800" numCol="1" spcCol="1270" anchor="ctr" anchorCtr="0">
            <a:noAutofit/>
          </a:bodyPr>
          <a:lstStyle/>
          <a:p>
            <a:pPr algn="ctr" defTabSz="124456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cs typeface="+mn-ea"/>
                <a:sym typeface="Noto Sans S Chinese"/>
              </a:rPr>
              <a:t>第二象限</a:t>
            </a: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4A98C17E-AD01-415C-81E1-DE47310387DC}"/>
              </a:ext>
            </a:extLst>
          </p:cNvPr>
          <p:cNvSpPr/>
          <p:nvPr/>
        </p:nvSpPr>
        <p:spPr>
          <a:xfrm>
            <a:off x="6222599" y="2024176"/>
            <a:ext cx="1419685" cy="1419686"/>
          </a:xfrm>
          <a:custGeom>
            <a:avLst/>
            <a:gdLst>
              <a:gd name="connsiteX0" fmla="*/ 0 w 1154140"/>
              <a:gd name="connsiteY0" fmla="*/ 192361 h 1154140"/>
              <a:gd name="connsiteX1" fmla="*/ 192361 w 1154140"/>
              <a:gd name="connsiteY1" fmla="*/ 0 h 1154140"/>
              <a:gd name="connsiteX2" fmla="*/ 961779 w 1154140"/>
              <a:gd name="connsiteY2" fmla="*/ 0 h 1154140"/>
              <a:gd name="connsiteX3" fmla="*/ 1154140 w 1154140"/>
              <a:gd name="connsiteY3" fmla="*/ 192361 h 1154140"/>
              <a:gd name="connsiteX4" fmla="*/ 1154140 w 1154140"/>
              <a:gd name="connsiteY4" fmla="*/ 961779 h 1154140"/>
              <a:gd name="connsiteX5" fmla="*/ 961779 w 1154140"/>
              <a:gd name="connsiteY5" fmla="*/ 1154140 h 1154140"/>
              <a:gd name="connsiteX6" fmla="*/ 192361 w 1154140"/>
              <a:gd name="connsiteY6" fmla="*/ 1154140 h 1154140"/>
              <a:gd name="connsiteX7" fmla="*/ 0 w 1154140"/>
              <a:gd name="connsiteY7" fmla="*/ 961779 h 1154140"/>
              <a:gd name="connsiteX8" fmla="*/ 0 w 1154140"/>
              <a:gd name="connsiteY8" fmla="*/ 192361 h 1154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4140" h="1154140">
                <a:moveTo>
                  <a:pt x="0" y="192361"/>
                </a:moveTo>
                <a:cubicBezTo>
                  <a:pt x="0" y="86123"/>
                  <a:pt x="86123" y="0"/>
                  <a:pt x="192361" y="0"/>
                </a:cubicBezTo>
                <a:lnTo>
                  <a:pt x="961779" y="0"/>
                </a:lnTo>
                <a:cubicBezTo>
                  <a:pt x="1068017" y="0"/>
                  <a:pt x="1154140" y="86123"/>
                  <a:pt x="1154140" y="192361"/>
                </a:cubicBezTo>
                <a:lnTo>
                  <a:pt x="1154140" y="961779"/>
                </a:lnTo>
                <a:cubicBezTo>
                  <a:pt x="1154140" y="1068017"/>
                  <a:pt x="1068017" y="1154140"/>
                  <a:pt x="961779" y="1154140"/>
                </a:cubicBezTo>
                <a:lnTo>
                  <a:pt x="192361" y="1154140"/>
                </a:lnTo>
                <a:cubicBezTo>
                  <a:pt x="86123" y="1154140"/>
                  <a:pt x="0" y="1068017"/>
                  <a:pt x="0" y="961779"/>
                </a:cubicBezTo>
                <a:lnTo>
                  <a:pt x="0" y="19236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1800" tIns="181800" rIns="181800" bIns="181800" numCol="1" spcCol="1270" anchor="ctr" anchorCtr="0">
            <a:noAutofit/>
          </a:bodyPr>
          <a:lstStyle/>
          <a:p>
            <a:pPr algn="ctr" defTabSz="124456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+mn-ea"/>
                <a:sym typeface="Noto Sans S Chinese"/>
              </a:rPr>
              <a:t>第一象限</a:t>
            </a: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3B07D3FD-FE35-436E-A020-40A515775FA4}"/>
              </a:ext>
            </a:extLst>
          </p:cNvPr>
          <p:cNvSpPr/>
          <p:nvPr/>
        </p:nvSpPr>
        <p:spPr>
          <a:xfrm>
            <a:off x="4554467" y="3692309"/>
            <a:ext cx="1419685" cy="1419686"/>
          </a:xfrm>
          <a:custGeom>
            <a:avLst/>
            <a:gdLst>
              <a:gd name="connsiteX0" fmla="*/ 0 w 1154140"/>
              <a:gd name="connsiteY0" fmla="*/ 192361 h 1154140"/>
              <a:gd name="connsiteX1" fmla="*/ 192361 w 1154140"/>
              <a:gd name="connsiteY1" fmla="*/ 0 h 1154140"/>
              <a:gd name="connsiteX2" fmla="*/ 961779 w 1154140"/>
              <a:gd name="connsiteY2" fmla="*/ 0 h 1154140"/>
              <a:gd name="connsiteX3" fmla="*/ 1154140 w 1154140"/>
              <a:gd name="connsiteY3" fmla="*/ 192361 h 1154140"/>
              <a:gd name="connsiteX4" fmla="*/ 1154140 w 1154140"/>
              <a:gd name="connsiteY4" fmla="*/ 961779 h 1154140"/>
              <a:gd name="connsiteX5" fmla="*/ 961779 w 1154140"/>
              <a:gd name="connsiteY5" fmla="*/ 1154140 h 1154140"/>
              <a:gd name="connsiteX6" fmla="*/ 192361 w 1154140"/>
              <a:gd name="connsiteY6" fmla="*/ 1154140 h 1154140"/>
              <a:gd name="connsiteX7" fmla="*/ 0 w 1154140"/>
              <a:gd name="connsiteY7" fmla="*/ 961779 h 1154140"/>
              <a:gd name="connsiteX8" fmla="*/ 0 w 1154140"/>
              <a:gd name="connsiteY8" fmla="*/ 192361 h 1154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4140" h="1154140">
                <a:moveTo>
                  <a:pt x="0" y="192361"/>
                </a:moveTo>
                <a:cubicBezTo>
                  <a:pt x="0" y="86123"/>
                  <a:pt x="86123" y="0"/>
                  <a:pt x="192361" y="0"/>
                </a:cubicBezTo>
                <a:lnTo>
                  <a:pt x="961779" y="0"/>
                </a:lnTo>
                <a:cubicBezTo>
                  <a:pt x="1068017" y="0"/>
                  <a:pt x="1154140" y="86123"/>
                  <a:pt x="1154140" y="192361"/>
                </a:cubicBezTo>
                <a:lnTo>
                  <a:pt x="1154140" y="961779"/>
                </a:lnTo>
                <a:cubicBezTo>
                  <a:pt x="1154140" y="1068017"/>
                  <a:pt x="1068017" y="1154140"/>
                  <a:pt x="961779" y="1154140"/>
                </a:cubicBezTo>
                <a:lnTo>
                  <a:pt x="192361" y="1154140"/>
                </a:lnTo>
                <a:cubicBezTo>
                  <a:pt x="86123" y="1154140"/>
                  <a:pt x="0" y="1068017"/>
                  <a:pt x="0" y="961779"/>
                </a:cubicBezTo>
                <a:lnTo>
                  <a:pt x="0" y="19236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1800" tIns="181800" rIns="181800" bIns="181800" numCol="1" spcCol="1270" anchor="ctr" anchorCtr="0">
            <a:noAutofit/>
          </a:bodyPr>
          <a:lstStyle/>
          <a:p>
            <a:pPr algn="ctr" defTabSz="124456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cs typeface="+mn-ea"/>
                <a:sym typeface="Noto Sans S Chinese"/>
              </a:rPr>
              <a:t>第三象限</a:t>
            </a: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7DC334BD-96D9-4853-95AF-5B796D202493}"/>
              </a:ext>
            </a:extLst>
          </p:cNvPr>
          <p:cNvSpPr/>
          <p:nvPr/>
        </p:nvSpPr>
        <p:spPr>
          <a:xfrm>
            <a:off x="6222599" y="3692309"/>
            <a:ext cx="1419685" cy="1419686"/>
          </a:xfrm>
          <a:custGeom>
            <a:avLst/>
            <a:gdLst>
              <a:gd name="connsiteX0" fmla="*/ 0 w 1154140"/>
              <a:gd name="connsiteY0" fmla="*/ 192361 h 1154140"/>
              <a:gd name="connsiteX1" fmla="*/ 192361 w 1154140"/>
              <a:gd name="connsiteY1" fmla="*/ 0 h 1154140"/>
              <a:gd name="connsiteX2" fmla="*/ 961779 w 1154140"/>
              <a:gd name="connsiteY2" fmla="*/ 0 h 1154140"/>
              <a:gd name="connsiteX3" fmla="*/ 1154140 w 1154140"/>
              <a:gd name="connsiteY3" fmla="*/ 192361 h 1154140"/>
              <a:gd name="connsiteX4" fmla="*/ 1154140 w 1154140"/>
              <a:gd name="connsiteY4" fmla="*/ 961779 h 1154140"/>
              <a:gd name="connsiteX5" fmla="*/ 961779 w 1154140"/>
              <a:gd name="connsiteY5" fmla="*/ 1154140 h 1154140"/>
              <a:gd name="connsiteX6" fmla="*/ 192361 w 1154140"/>
              <a:gd name="connsiteY6" fmla="*/ 1154140 h 1154140"/>
              <a:gd name="connsiteX7" fmla="*/ 0 w 1154140"/>
              <a:gd name="connsiteY7" fmla="*/ 961779 h 1154140"/>
              <a:gd name="connsiteX8" fmla="*/ 0 w 1154140"/>
              <a:gd name="connsiteY8" fmla="*/ 192361 h 1154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4140" h="1154140">
                <a:moveTo>
                  <a:pt x="0" y="192361"/>
                </a:moveTo>
                <a:cubicBezTo>
                  <a:pt x="0" y="86123"/>
                  <a:pt x="86123" y="0"/>
                  <a:pt x="192361" y="0"/>
                </a:cubicBezTo>
                <a:lnTo>
                  <a:pt x="961779" y="0"/>
                </a:lnTo>
                <a:cubicBezTo>
                  <a:pt x="1068017" y="0"/>
                  <a:pt x="1154140" y="86123"/>
                  <a:pt x="1154140" y="192361"/>
                </a:cubicBezTo>
                <a:lnTo>
                  <a:pt x="1154140" y="961779"/>
                </a:lnTo>
                <a:cubicBezTo>
                  <a:pt x="1154140" y="1068017"/>
                  <a:pt x="1068017" y="1154140"/>
                  <a:pt x="961779" y="1154140"/>
                </a:cubicBezTo>
                <a:lnTo>
                  <a:pt x="192361" y="1154140"/>
                </a:lnTo>
                <a:cubicBezTo>
                  <a:pt x="86123" y="1154140"/>
                  <a:pt x="0" y="1068017"/>
                  <a:pt x="0" y="961779"/>
                </a:cubicBezTo>
                <a:lnTo>
                  <a:pt x="0" y="192361"/>
                </a:lnTo>
                <a:close/>
              </a:path>
            </a:pathLst>
          </a:custGeom>
          <a:solidFill>
            <a:schemeClr val="tx2">
              <a:alpha val="30196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1800" tIns="181800" rIns="181800" bIns="181800" numCol="1" spcCol="1270" anchor="ctr" anchorCtr="0">
            <a:noAutofit/>
          </a:bodyPr>
          <a:lstStyle/>
          <a:p>
            <a:pPr algn="ctr" defTabSz="1244569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cs typeface="+mn-ea"/>
                <a:sym typeface="Noto Sans S Chinese"/>
              </a:rPr>
              <a:t>第四象限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21401BC-A2DF-462C-9ED3-6F6D6962B552}"/>
              </a:ext>
            </a:extLst>
          </p:cNvPr>
          <p:cNvSpPr/>
          <p:nvPr/>
        </p:nvSpPr>
        <p:spPr>
          <a:xfrm>
            <a:off x="5875426" y="1397857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latin typeface="+mj-ea"/>
                <a:ea typeface="+mj-ea"/>
                <a:cs typeface="+mn-ea"/>
                <a:sym typeface="Noto Sans S Chinese"/>
              </a:rPr>
              <a:t>高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292CD5-B538-4C9D-B0B3-F919B5AD98D6}"/>
              </a:ext>
            </a:extLst>
          </p:cNvPr>
          <p:cNvSpPr/>
          <p:nvPr/>
        </p:nvSpPr>
        <p:spPr>
          <a:xfrm>
            <a:off x="5875427" y="5360443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latin typeface="+mj-ea"/>
                <a:ea typeface="+mj-ea"/>
                <a:cs typeface="+mn-ea"/>
                <a:sym typeface="Noto Sans S Chinese"/>
              </a:rPr>
              <a:t>低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4F10687-44EC-4AF4-8933-6172614BBC98}"/>
              </a:ext>
            </a:extLst>
          </p:cNvPr>
          <p:cNvSpPr/>
          <p:nvPr/>
        </p:nvSpPr>
        <p:spPr>
          <a:xfrm>
            <a:off x="3628721" y="3384421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latin typeface="+mj-ea"/>
                <a:ea typeface="+mj-ea"/>
                <a:cs typeface="+mn-ea"/>
                <a:sym typeface="Noto Sans S Chinese"/>
              </a:rPr>
              <a:t>弱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5543F9B-C3B8-402E-A61F-26D1EAFACD39}"/>
              </a:ext>
            </a:extLst>
          </p:cNvPr>
          <p:cNvSpPr/>
          <p:nvPr/>
        </p:nvSpPr>
        <p:spPr>
          <a:xfrm>
            <a:off x="8126882" y="3373047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latin typeface="+mj-ea"/>
                <a:ea typeface="+mj-ea"/>
                <a:cs typeface="+mn-ea"/>
                <a:sym typeface="Noto Sans S Chinese"/>
              </a:rPr>
              <a:t>强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6BAE51D-A1E3-471E-8A40-5D4AC07AEF35}"/>
              </a:ext>
            </a:extLst>
          </p:cNvPr>
          <p:cNvSpPr txBox="1"/>
          <p:nvPr/>
        </p:nvSpPr>
        <p:spPr>
          <a:xfrm>
            <a:off x="7825443" y="6320790"/>
            <a:ext cx="2612571" cy="236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  <a:spcAft>
                <a:spcPts val="100"/>
              </a:spcAft>
            </a:pPr>
            <a:r>
              <a:rPr lang="zh-CN" altLang="en-US" sz="1400" b="1" dirty="0"/>
              <a:t>数据源：数据来源说明</a:t>
            </a:r>
          </a:p>
        </p:txBody>
      </p:sp>
    </p:spTree>
    <p:extLst>
      <p:ext uri="{BB962C8B-B14F-4D97-AF65-F5344CB8AC3E}">
        <p14:creationId xmlns:p14="http://schemas.microsoft.com/office/powerpoint/2010/main" val="2885742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6D991E9C-472C-40EF-BC96-F7B339757F6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5008B62-4027-4394-B58D-580D71F04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29</a:t>
            </a:fld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A2F6DC4-250F-41AB-ADD3-6080312A3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2196CAC-2315-4B91-9B43-28167C0836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金字塔图</a:t>
            </a:r>
          </a:p>
        </p:txBody>
      </p:sp>
      <p:graphicFrame>
        <p:nvGraphicFramePr>
          <p:cNvPr id="17" name="图示 16">
            <a:extLst>
              <a:ext uri="{FF2B5EF4-FFF2-40B4-BE49-F238E27FC236}">
                <a16:creationId xmlns:a16="http://schemas.microsoft.com/office/drawing/2014/main" id="{13F6F465-FCF5-4062-86E6-30E8657272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0487361"/>
              </p:ext>
            </p:extLst>
          </p:nvPr>
        </p:nvGraphicFramePr>
        <p:xfrm>
          <a:off x="3543143" y="1474730"/>
          <a:ext cx="5105715" cy="43300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1" name="CuadroTexto 5">
            <a:extLst>
              <a:ext uri="{FF2B5EF4-FFF2-40B4-BE49-F238E27FC236}">
                <a16:creationId xmlns:a16="http://schemas.microsoft.com/office/drawing/2014/main" id="{FF5FE73C-979F-443E-AEF1-46C520276EF4}"/>
              </a:ext>
            </a:extLst>
          </p:cNvPr>
          <p:cNvSpPr txBox="1"/>
          <p:nvPr/>
        </p:nvSpPr>
        <p:spPr>
          <a:xfrm>
            <a:off x="7127423" y="1670821"/>
            <a:ext cx="4223694" cy="674095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217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这里是相关的说明。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可能有多行文字。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CuadroTexto 5">
            <a:extLst>
              <a:ext uri="{FF2B5EF4-FFF2-40B4-BE49-F238E27FC236}">
                <a16:creationId xmlns:a16="http://schemas.microsoft.com/office/drawing/2014/main" id="{AA1CAB2C-11DC-4919-9739-C518CD8908C6}"/>
              </a:ext>
            </a:extLst>
          </p:cNvPr>
          <p:cNvSpPr txBox="1"/>
          <p:nvPr/>
        </p:nvSpPr>
        <p:spPr>
          <a:xfrm>
            <a:off x="8144346" y="3737821"/>
            <a:ext cx="4223694" cy="674095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217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这里是相关的说明。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可能有多行文字。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CuadroTexto 5">
            <a:extLst>
              <a:ext uri="{FF2B5EF4-FFF2-40B4-BE49-F238E27FC236}">
                <a16:creationId xmlns:a16="http://schemas.microsoft.com/office/drawing/2014/main" id="{E6321A6C-E795-4B6B-9A94-F199872B6C80}"/>
              </a:ext>
            </a:extLst>
          </p:cNvPr>
          <p:cNvSpPr txBox="1"/>
          <p:nvPr/>
        </p:nvSpPr>
        <p:spPr>
          <a:xfrm>
            <a:off x="488325" y="2687745"/>
            <a:ext cx="4223694" cy="674095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217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algn="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这里是相关的说明。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algn="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可能有多行文字。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CuadroTexto 5">
            <a:extLst>
              <a:ext uri="{FF2B5EF4-FFF2-40B4-BE49-F238E27FC236}">
                <a16:creationId xmlns:a16="http://schemas.microsoft.com/office/drawing/2014/main" id="{E812B993-9AD1-4B29-AB0F-E8321F6C956D}"/>
              </a:ext>
            </a:extLst>
          </p:cNvPr>
          <p:cNvSpPr txBox="1"/>
          <p:nvPr/>
        </p:nvSpPr>
        <p:spPr>
          <a:xfrm>
            <a:off x="-680551" y="4902435"/>
            <a:ext cx="4223694" cy="674095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217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algn="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这里是相关的说明。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algn="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可能有多行文字。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B78B5A3-C2AB-41AA-8725-C9A576BE96C6}"/>
              </a:ext>
            </a:extLst>
          </p:cNvPr>
          <p:cNvSpPr txBox="1"/>
          <p:nvPr/>
        </p:nvSpPr>
        <p:spPr>
          <a:xfrm>
            <a:off x="7825443" y="6320790"/>
            <a:ext cx="2612571" cy="236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  <a:spcAft>
                <a:spcPts val="100"/>
              </a:spcAft>
            </a:pPr>
            <a:r>
              <a:rPr lang="zh-CN" altLang="en-US" sz="1400" b="1" dirty="0"/>
              <a:t>数据源：数据来源说明</a:t>
            </a:r>
          </a:p>
        </p:txBody>
      </p:sp>
    </p:spTree>
    <p:extLst>
      <p:ext uri="{BB962C8B-B14F-4D97-AF65-F5344CB8AC3E}">
        <p14:creationId xmlns:p14="http://schemas.microsoft.com/office/powerpoint/2010/main" val="3950411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>
            <a:extLst>
              <a:ext uri="{FF2B5EF4-FFF2-40B4-BE49-F238E27FC236}">
                <a16:creationId xmlns:a16="http://schemas.microsoft.com/office/drawing/2014/main" id="{61B86F49-CCE0-4E1A-8F78-9E6856803B19}"/>
              </a:ext>
            </a:extLst>
          </p:cNvPr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3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C86FE21-732E-44F5-8F1D-2ED5FD7FAA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B1B14B8F-A231-48E8-ACE8-EC35186C54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9F979B7-E451-4522-8C01-CC410F5A8A5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516688"/>
            <a:ext cx="2743200" cy="341312"/>
          </a:xfrm>
          <a:prstGeom prst="rect">
            <a:avLst/>
          </a:prstGeom>
        </p:spPr>
        <p:txBody>
          <a:bodyPr/>
          <a:lstStyle/>
          <a:p>
            <a:fld id="{1AAC388E-FA9E-4A2C-95EA-1F6B3A07935A}" type="slidenum">
              <a:rPr lang="zh-CN" altLang="en-US" smtClean="0"/>
              <a:t>3</a:t>
            </a:fld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03856E2-83DF-4A42-B13B-E4BE07600984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9" name="Freeform 105">
              <a:extLst>
                <a:ext uri="{FF2B5EF4-FFF2-40B4-BE49-F238E27FC236}">
                  <a16:creationId xmlns:a16="http://schemas.microsoft.com/office/drawing/2014/main" id="{0C74C6B0-082A-4FE6-B113-8737E0AD6FC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6">
              <a:extLst>
                <a:ext uri="{FF2B5EF4-FFF2-40B4-BE49-F238E27FC236}">
                  <a16:creationId xmlns:a16="http://schemas.microsoft.com/office/drawing/2014/main" id="{C6EF5BF6-05E2-4F85-93D9-F0D1A1010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07">
              <a:extLst>
                <a:ext uri="{FF2B5EF4-FFF2-40B4-BE49-F238E27FC236}">
                  <a16:creationId xmlns:a16="http://schemas.microsoft.com/office/drawing/2014/main" id="{74A3CA29-3875-4FBF-B857-1E2AC52448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08">
              <a:extLst>
                <a:ext uri="{FF2B5EF4-FFF2-40B4-BE49-F238E27FC236}">
                  <a16:creationId xmlns:a16="http://schemas.microsoft.com/office/drawing/2014/main" id="{8A6A3030-1B0B-45A3-8834-0E70378D46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09">
              <a:extLst>
                <a:ext uri="{FF2B5EF4-FFF2-40B4-BE49-F238E27FC236}">
                  <a16:creationId xmlns:a16="http://schemas.microsoft.com/office/drawing/2014/main" id="{FA0D935A-7038-4326-8E09-B9EC4B14CC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0">
              <a:extLst>
                <a:ext uri="{FF2B5EF4-FFF2-40B4-BE49-F238E27FC236}">
                  <a16:creationId xmlns:a16="http://schemas.microsoft.com/office/drawing/2014/main" id="{9EBBCFEF-6D9B-4A6A-BA75-0855E648AF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1">
              <a:extLst>
                <a:ext uri="{FF2B5EF4-FFF2-40B4-BE49-F238E27FC236}">
                  <a16:creationId xmlns:a16="http://schemas.microsoft.com/office/drawing/2014/main" id="{532838F4-8272-409B-AAFB-49782DF201C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2">
              <a:extLst>
                <a:ext uri="{FF2B5EF4-FFF2-40B4-BE49-F238E27FC236}">
                  <a16:creationId xmlns:a16="http://schemas.microsoft.com/office/drawing/2014/main" id="{14976D5B-ADE0-4308-8B01-377869034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3">
              <a:extLst>
                <a:ext uri="{FF2B5EF4-FFF2-40B4-BE49-F238E27FC236}">
                  <a16:creationId xmlns:a16="http://schemas.microsoft.com/office/drawing/2014/main" id="{2AD8889C-7A54-43D5-A52C-D31B39B2F3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4">
              <a:extLst>
                <a:ext uri="{FF2B5EF4-FFF2-40B4-BE49-F238E27FC236}">
                  <a16:creationId xmlns:a16="http://schemas.microsoft.com/office/drawing/2014/main" id="{F9ADC5C7-AE4D-4181-B4E7-C308ED7B48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15">
              <a:extLst>
                <a:ext uri="{FF2B5EF4-FFF2-40B4-BE49-F238E27FC236}">
                  <a16:creationId xmlns:a16="http://schemas.microsoft.com/office/drawing/2014/main" id="{74DC3C10-2966-493A-A54D-90406DF61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16">
              <a:extLst>
                <a:ext uri="{FF2B5EF4-FFF2-40B4-BE49-F238E27FC236}">
                  <a16:creationId xmlns:a16="http://schemas.microsoft.com/office/drawing/2014/main" id="{7D19AB60-7877-47D3-B258-5CC5D3394B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17">
              <a:extLst>
                <a:ext uri="{FF2B5EF4-FFF2-40B4-BE49-F238E27FC236}">
                  <a16:creationId xmlns:a16="http://schemas.microsoft.com/office/drawing/2014/main" id="{10EA4C77-ABB2-409A-8BA8-A3840B394F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18">
              <a:extLst>
                <a:ext uri="{FF2B5EF4-FFF2-40B4-BE49-F238E27FC236}">
                  <a16:creationId xmlns:a16="http://schemas.microsoft.com/office/drawing/2014/main" id="{F5893858-415F-428D-A831-326ED5810C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19">
              <a:extLst>
                <a:ext uri="{FF2B5EF4-FFF2-40B4-BE49-F238E27FC236}">
                  <a16:creationId xmlns:a16="http://schemas.microsoft.com/office/drawing/2014/main" id="{5D21FEF0-573F-48FD-82AE-714F73D01D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0">
              <a:extLst>
                <a:ext uri="{FF2B5EF4-FFF2-40B4-BE49-F238E27FC236}">
                  <a16:creationId xmlns:a16="http://schemas.microsoft.com/office/drawing/2014/main" id="{3A8E9DDA-2C4F-4E92-8370-0CC50BE55A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1">
              <a:extLst>
                <a:ext uri="{FF2B5EF4-FFF2-40B4-BE49-F238E27FC236}">
                  <a16:creationId xmlns:a16="http://schemas.microsoft.com/office/drawing/2014/main" id="{9CE66337-D592-4BE6-90D6-704CADAA2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2">
              <a:extLst>
                <a:ext uri="{FF2B5EF4-FFF2-40B4-BE49-F238E27FC236}">
                  <a16:creationId xmlns:a16="http://schemas.microsoft.com/office/drawing/2014/main" id="{B843AF31-47DA-4453-971F-FF5E89F7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3">
              <a:extLst>
                <a:ext uri="{FF2B5EF4-FFF2-40B4-BE49-F238E27FC236}">
                  <a16:creationId xmlns:a16="http://schemas.microsoft.com/office/drawing/2014/main" id="{E43294E8-EC60-4FC6-98A2-77968F2A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4">
              <a:extLst>
                <a:ext uri="{FF2B5EF4-FFF2-40B4-BE49-F238E27FC236}">
                  <a16:creationId xmlns:a16="http://schemas.microsoft.com/office/drawing/2014/main" id="{6C9AE238-B07C-4DD1-B7A2-E2583E1AAA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25">
              <a:extLst>
                <a:ext uri="{FF2B5EF4-FFF2-40B4-BE49-F238E27FC236}">
                  <a16:creationId xmlns:a16="http://schemas.microsoft.com/office/drawing/2014/main" id="{3C9D1F14-488C-4523-B9D6-15B19B5EAF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26">
              <a:extLst>
                <a:ext uri="{FF2B5EF4-FFF2-40B4-BE49-F238E27FC236}">
                  <a16:creationId xmlns:a16="http://schemas.microsoft.com/office/drawing/2014/main" id="{80B6BA1D-29FA-4BF0-B063-B79098AA73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27">
              <a:extLst>
                <a:ext uri="{FF2B5EF4-FFF2-40B4-BE49-F238E27FC236}">
                  <a16:creationId xmlns:a16="http://schemas.microsoft.com/office/drawing/2014/main" id="{FF588F2B-6141-460A-831A-5295757DE6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28">
              <a:extLst>
                <a:ext uri="{FF2B5EF4-FFF2-40B4-BE49-F238E27FC236}">
                  <a16:creationId xmlns:a16="http://schemas.microsoft.com/office/drawing/2014/main" id="{1DF8E1C6-ABBD-447F-9F35-F56C18575D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29">
              <a:extLst>
                <a:ext uri="{FF2B5EF4-FFF2-40B4-BE49-F238E27FC236}">
                  <a16:creationId xmlns:a16="http://schemas.microsoft.com/office/drawing/2014/main" id="{EAC0FEAE-CA47-416B-8B3A-8EA358552E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0">
              <a:extLst>
                <a:ext uri="{FF2B5EF4-FFF2-40B4-BE49-F238E27FC236}">
                  <a16:creationId xmlns:a16="http://schemas.microsoft.com/office/drawing/2014/main" id="{9E7E5958-703A-42DF-B569-3D08B30E8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1">
              <a:extLst>
                <a:ext uri="{FF2B5EF4-FFF2-40B4-BE49-F238E27FC236}">
                  <a16:creationId xmlns:a16="http://schemas.microsoft.com/office/drawing/2014/main" id="{88AA7563-CE86-449F-99A8-20D26F1B87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2">
              <a:extLst>
                <a:ext uri="{FF2B5EF4-FFF2-40B4-BE49-F238E27FC236}">
                  <a16:creationId xmlns:a16="http://schemas.microsoft.com/office/drawing/2014/main" id="{4ADF512A-1E9A-4177-89BD-D71F63AA0B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3">
              <a:extLst>
                <a:ext uri="{FF2B5EF4-FFF2-40B4-BE49-F238E27FC236}">
                  <a16:creationId xmlns:a16="http://schemas.microsoft.com/office/drawing/2014/main" id="{71BB6EFA-0FAD-4DE6-86F8-EE2AF219C1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4">
              <a:extLst>
                <a:ext uri="{FF2B5EF4-FFF2-40B4-BE49-F238E27FC236}">
                  <a16:creationId xmlns:a16="http://schemas.microsoft.com/office/drawing/2014/main" id="{F5642261-90D8-4056-A8C5-7119F839A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35">
              <a:extLst>
                <a:ext uri="{FF2B5EF4-FFF2-40B4-BE49-F238E27FC236}">
                  <a16:creationId xmlns:a16="http://schemas.microsoft.com/office/drawing/2014/main" id="{6D6796AF-621D-4F6E-B31C-AE2D3CDEF2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36">
              <a:extLst>
                <a:ext uri="{FF2B5EF4-FFF2-40B4-BE49-F238E27FC236}">
                  <a16:creationId xmlns:a16="http://schemas.microsoft.com/office/drawing/2014/main" id="{84EC43EE-5AC7-48AE-81CC-818064945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137">
              <a:extLst>
                <a:ext uri="{FF2B5EF4-FFF2-40B4-BE49-F238E27FC236}">
                  <a16:creationId xmlns:a16="http://schemas.microsoft.com/office/drawing/2014/main" id="{54564195-06AF-448F-8128-B2E7561C4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138">
              <a:extLst>
                <a:ext uri="{FF2B5EF4-FFF2-40B4-BE49-F238E27FC236}">
                  <a16:creationId xmlns:a16="http://schemas.microsoft.com/office/drawing/2014/main" id="{4CDFC31A-1071-4CF3-A4E0-72FB37B40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139">
              <a:extLst>
                <a:ext uri="{FF2B5EF4-FFF2-40B4-BE49-F238E27FC236}">
                  <a16:creationId xmlns:a16="http://schemas.microsoft.com/office/drawing/2014/main" id="{A4D93FDB-C0E9-4F0D-B304-0EC2B1C753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140">
              <a:extLst>
                <a:ext uri="{FF2B5EF4-FFF2-40B4-BE49-F238E27FC236}">
                  <a16:creationId xmlns:a16="http://schemas.microsoft.com/office/drawing/2014/main" id="{9BEB7FDB-5870-481A-9021-4BBB67FA2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141">
              <a:extLst>
                <a:ext uri="{FF2B5EF4-FFF2-40B4-BE49-F238E27FC236}">
                  <a16:creationId xmlns:a16="http://schemas.microsoft.com/office/drawing/2014/main" id="{BFD481FF-5CF2-4A0E-8664-D727A0D2C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50" name="文本占位符 49">
            <a:extLst>
              <a:ext uri="{FF2B5EF4-FFF2-40B4-BE49-F238E27FC236}">
                <a16:creationId xmlns:a16="http://schemas.microsoft.com/office/drawing/2014/main" id="{83B14AAE-3F24-4D56-BD9F-745431B500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1795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F8C03F6-B945-4FA8-8DE9-3378D7588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30</a:t>
            </a:fld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9FACBFD5-0BAE-4732-B5CE-6A74009BC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DEDCBA3E-D67E-4C68-84F9-7D8BBC11B6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三线表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3E8B0A87-FA1C-4DA6-B3B5-C8F3C09FD8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694990"/>
              </p:ext>
            </p:extLst>
          </p:nvPr>
        </p:nvGraphicFramePr>
        <p:xfrm>
          <a:off x="1768023" y="1373514"/>
          <a:ext cx="8655955" cy="4659616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236565">
                  <a:extLst>
                    <a:ext uri="{9D8B030D-6E8A-4147-A177-3AD203B41FA5}">
                      <a16:colId xmlns:a16="http://schemas.microsoft.com/office/drawing/2014/main" val="3793197306"/>
                    </a:ext>
                  </a:extLst>
                </a:gridCol>
                <a:gridCol w="1236565">
                  <a:extLst>
                    <a:ext uri="{9D8B030D-6E8A-4147-A177-3AD203B41FA5}">
                      <a16:colId xmlns:a16="http://schemas.microsoft.com/office/drawing/2014/main" val="2962071747"/>
                    </a:ext>
                  </a:extLst>
                </a:gridCol>
                <a:gridCol w="1236565">
                  <a:extLst>
                    <a:ext uri="{9D8B030D-6E8A-4147-A177-3AD203B41FA5}">
                      <a16:colId xmlns:a16="http://schemas.microsoft.com/office/drawing/2014/main" val="200456800"/>
                    </a:ext>
                  </a:extLst>
                </a:gridCol>
                <a:gridCol w="1236565">
                  <a:extLst>
                    <a:ext uri="{9D8B030D-6E8A-4147-A177-3AD203B41FA5}">
                      <a16:colId xmlns:a16="http://schemas.microsoft.com/office/drawing/2014/main" val="3765186173"/>
                    </a:ext>
                  </a:extLst>
                </a:gridCol>
                <a:gridCol w="1236565">
                  <a:extLst>
                    <a:ext uri="{9D8B030D-6E8A-4147-A177-3AD203B41FA5}">
                      <a16:colId xmlns:a16="http://schemas.microsoft.com/office/drawing/2014/main" val="3779725949"/>
                    </a:ext>
                  </a:extLst>
                </a:gridCol>
                <a:gridCol w="1236565">
                  <a:extLst>
                    <a:ext uri="{9D8B030D-6E8A-4147-A177-3AD203B41FA5}">
                      <a16:colId xmlns:a16="http://schemas.microsoft.com/office/drawing/2014/main" val="1094101617"/>
                    </a:ext>
                  </a:extLst>
                </a:gridCol>
                <a:gridCol w="1236565">
                  <a:extLst>
                    <a:ext uri="{9D8B030D-6E8A-4147-A177-3AD203B41FA5}">
                      <a16:colId xmlns:a16="http://schemas.microsoft.com/office/drawing/2014/main" val="3651052027"/>
                    </a:ext>
                  </a:extLst>
                </a:gridCol>
              </a:tblGrid>
              <a:tr h="582452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字段</a:t>
                      </a: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字段</a:t>
                      </a: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字段</a:t>
                      </a: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字段</a:t>
                      </a: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字段</a:t>
                      </a: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小计</a:t>
                      </a: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6449918"/>
                  </a:ext>
                </a:extLst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125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978849909"/>
                  </a:ext>
                </a:extLst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78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652635669"/>
                  </a:ext>
                </a:extLst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567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53059934"/>
                  </a:ext>
                </a:extLst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89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56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449855531"/>
                  </a:ext>
                </a:extLst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986349514"/>
                  </a:ext>
                </a:extLst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78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346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403887243"/>
                  </a:ext>
                </a:extLst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i="0" dirty="0">
                          <a:solidFill>
                            <a:sysClr val="windowText" lastClr="000000"/>
                          </a:solidFill>
                        </a:rPr>
                        <a:t>合计</a:t>
                      </a: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6836073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306CC0DF-16CD-4424-A407-D19EC0E78B1B}"/>
              </a:ext>
            </a:extLst>
          </p:cNvPr>
          <p:cNvSpPr txBox="1"/>
          <p:nvPr/>
        </p:nvSpPr>
        <p:spPr>
          <a:xfrm>
            <a:off x="7825443" y="6320790"/>
            <a:ext cx="2612571" cy="236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  <a:spcAft>
                <a:spcPts val="100"/>
              </a:spcAft>
            </a:pPr>
            <a:r>
              <a:rPr lang="zh-CN" altLang="en-US" sz="1400" b="1" dirty="0"/>
              <a:t>数据源：数据来源说明</a:t>
            </a:r>
          </a:p>
        </p:txBody>
      </p:sp>
    </p:spTree>
    <p:extLst>
      <p:ext uri="{BB962C8B-B14F-4D97-AF65-F5344CB8AC3E}">
        <p14:creationId xmlns:p14="http://schemas.microsoft.com/office/powerpoint/2010/main" val="2431908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蛋糕&#10;&#10;描述已自动生成">
            <a:extLst>
              <a:ext uri="{FF2B5EF4-FFF2-40B4-BE49-F238E27FC236}">
                <a16:creationId xmlns:a16="http://schemas.microsoft.com/office/drawing/2014/main" id="{B6C56B72-337A-4CF6-9FF9-7C3E4DDFA3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7"/>
          <a:stretch/>
        </p:blipFill>
        <p:spPr>
          <a:xfrm>
            <a:off x="522525" y="587839"/>
            <a:ext cx="11146951" cy="6270161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06598ED-DB20-424E-8FD9-EB5B06AA3B34}"/>
              </a:ext>
            </a:extLst>
          </p:cNvPr>
          <p:cNvSpPr/>
          <p:nvPr/>
        </p:nvSpPr>
        <p:spPr>
          <a:xfrm>
            <a:off x="0" y="0"/>
            <a:ext cx="12191980" cy="6857990"/>
          </a:xfrm>
          <a:prstGeom prst="rect">
            <a:avLst/>
          </a:prstGeom>
          <a:solidFill>
            <a:srgbClr val="04428A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D8AF805-4C94-43BE-B18D-122B4ED06F56}"/>
              </a:ext>
            </a:extLst>
          </p:cNvPr>
          <p:cNvSpPr/>
          <p:nvPr/>
        </p:nvSpPr>
        <p:spPr>
          <a:xfrm>
            <a:off x="2708988" y="3877351"/>
            <a:ext cx="6774024" cy="167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>
              <a:lnSpc>
                <a:spcPct val="120000"/>
              </a:lnSpc>
              <a:spcAft>
                <a:spcPts val="100"/>
              </a:spcAft>
            </a:pP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</a:rPr>
              <a:t>ACCEPT MY ENDLESS GRATITUDE</a:t>
            </a:r>
            <a:endParaRPr lang="zh-CN" altLang="zh-CN" sz="1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6" name="标题 86">
            <a:extLst>
              <a:ext uri="{FF2B5EF4-FFF2-40B4-BE49-F238E27FC236}">
                <a16:creationId xmlns:a16="http://schemas.microsoft.com/office/drawing/2014/main" id="{EEF906B6-6D65-4FA2-8804-E752347C3451}"/>
              </a:ext>
            </a:extLst>
          </p:cNvPr>
          <p:cNvSpPr txBox="1">
            <a:spLocks/>
          </p:cNvSpPr>
          <p:nvPr/>
        </p:nvSpPr>
        <p:spPr>
          <a:xfrm>
            <a:off x="2708988" y="2767779"/>
            <a:ext cx="6774024" cy="1108170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4800" dirty="0"/>
              <a:t>感谢诸位导师的悉心指导</a:t>
            </a:r>
          </a:p>
        </p:txBody>
      </p:sp>
      <p:sp>
        <p:nvSpPr>
          <p:cNvPr id="244" name="矩形: 圆角 243">
            <a:extLst>
              <a:ext uri="{FF2B5EF4-FFF2-40B4-BE49-F238E27FC236}">
                <a16:creationId xmlns:a16="http://schemas.microsoft.com/office/drawing/2014/main" id="{1A5B84D1-0F30-4E7D-A3D4-A164476B66FF}"/>
              </a:ext>
            </a:extLst>
          </p:cNvPr>
          <p:cNvSpPr/>
          <p:nvPr/>
        </p:nvSpPr>
        <p:spPr>
          <a:xfrm>
            <a:off x="4869656" y="5191403"/>
            <a:ext cx="2452688" cy="39052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</a:rPr>
              <a:t>答辩人信息</a:t>
            </a:r>
          </a:p>
        </p:txBody>
      </p: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B8DD104B-1E34-4AF8-8450-8447F127D7A7}"/>
              </a:ext>
            </a:extLst>
          </p:cNvPr>
          <p:cNvGrpSpPr/>
          <p:nvPr/>
        </p:nvGrpSpPr>
        <p:grpSpPr>
          <a:xfrm>
            <a:off x="3330575" y="1207808"/>
            <a:ext cx="5634146" cy="1000430"/>
            <a:chOff x="3330575" y="1207808"/>
            <a:chExt cx="5634146" cy="1000430"/>
          </a:xfrm>
        </p:grpSpPr>
        <p:sp>
          <p:nvSpPr>
            <p:cNvPr id="246" name="Freeform 118">
              <a:extLst>
                <a:ext uri="{FF2B5EF4-FFF2-40B4-BE49-F238E27FC236}">
                  <a16:creationId xmlns:a16="http://schemas.microsoft.com/office/drawing/2014/main" id="{3155FC1B-FA67-4A46-A059-9292BF4A7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2825" y="1653896"/>
              <a:ext cx="123825" cy="128588"/>
            </a:xfrm>
            <a:custGeom>
              <a:avLst/>
              <a:gdLst>
                <a:gd name="T0" fmla="*/ 8 w 29"/>
                <a:gd name="T1" fmla="*/ 29 h 30"/>
                <a:gd name="T2" fmla="*/ 4 w 29"/>
                <a:gd name="T3" fmla="*/ 20 h 30"/>
                <a:gd name="T4" fmla="*/ 0 w 29"/>
                <a:gd name="T5" fmla="*/ 9 h 30"/>
                <a:gd name="T6" fmla="*/ 18 w 29"/>
                <a:gd name="T7" fmla="*/ 3 h 30"/>
                <a:gd name="T8" fmla="*/ 22 w 29"/>
                <a:gd name="T9" fmla="*/ 7 h 30"/>
                <a:gd name="T10" fmla="*/ 24 w 29"/>
                <a:gd name="T11" fmla="*/ 23 h 30"/>
                <a:gd name="T12" fmla="*/ 8 w 29"/>
                <a:gd name="T13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30">
                  <a:moveTo>
                    <a:pt x="8" y="29"/>
                  </a:moveTo>
                  <a:cubicBezTo>
                    <a:pt x="2" y="27"/>
                    <a:pt x="5" y="26"/>
                    <a:pt x="4" y="20"/>
                  </a:cubicBezTo>
                  <a:cubicBezTo>
                    <a:pt x="4" y="16"/>
                    <a:pt x="0" y="12"/>
                    <a:pt x="0" y="9"/>
                  </a:cubicBezTo>
                  <a:cubicBezTo>
                    <a:pt x="0" y="0"/>
                    <a:pt x="11" y="0"/>
                    <a:pt x="18" y="3"/>
                  </a:cubicBezTo>
                  <a:cubicBezTo>
                    <a:pt x="19" y="4"/>
                    <a:pt x="21" y="6"/>
                    <a:pt x="22" y="7"/>
                  </a:cubicBezTo>
                  <a:cubicBezTo>
                    <a:pt x="25" y="12"/>
                    <a:pt x="29" y="18"/>
                    <a:pt x="24" y="23"/>
                  </a:cubicBezTo>
                  <a:cubicBezTo>
                    <a:pt x="20" y="28"/>
                    <a:pt x="13" y="30"/>
                    <a:pt x="8" y="2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7" name="Freeform 119">
              <a:extLst>
                <a:ext uri="{FF2B5EF4-FFF2-40B4-BE49-F238E27FC236}">
                  <a16:creationId xmlns:a16="http://schemas.microsoft.com/office/drawing/2014/main" id="{141A6F84-B174-4868-808A-A0CA891C5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4525" y="1276071"/>
              <a:ext cx="444500" cy="463550"/>
            </a:xfrm>
            <a:custGeom>
              <a:avLst/>
              <a:gdLst>
                <a:gd name="T0" fmla="*/ 27 w 105"/>
                <a:gd name="T1" fmla="*/ 108 h 108"/>
                <a:gd name="T2" fmla="*/ 27 w 105"/>
                <a:gd name="T3" fmla="*/ 107 h 108"/>
                <a:gd name="T4" fmla="*/ 27 w 105"/>
                <a:gd name="T5" fmla="*/ 105 h 108"/>
                <a:gd name="T6" fmla="*/ 45 w 105"/>
                <a:gd name="T7" fmla="*/ 94 h 108"/>
                <a:gd name="T8" fmla="*/ 55 w 105"/>
                <a:gd name="T9" fmla="*/ 80 h 108"/>
                <a:gd name="T10" fmla="*/ 21 w 105"/>
                <a:gd name="T11" fmla="*/ 93 h 108"/>
                <a:gd name="T12" fmla="*/ 7 w 105"/>
                <a:gd name="T13" fmla="*/ 87 h 108"/>
                <a:gd name="T14" fmla="*/ 7 w 105"/>
                <a:gd name="T15" fmla="*/ 86 h 108"/>
                <a:gd name="T16" fmla="*/ 7 w 105"/>
                <a:gd name="T17" fmla="*/ 75 h 108"/>
                <a:gd name="T18" fmla="*/ 49 w 105"/>
                <a:gd name="T19" fmla="*/ 64 h 108"/>
                <a:gd name="T20" fmla="*/ 61 w 105"/>
                <a:gd name="T21" fmla="*/ 58 h 108"/>
                <a:gd name="T22" fmla="*/ 63 w 105"/>
                <a:gd name="T23" fmla="*/ 11 h 108"/>
                <a:gd name="T24" fmla="*/ 80 w 105"/>
                <a:gd name="T25" fmla="*/ 13 h 108"/>
                <a:gd name="T26" fmla="*/ 84 w 105"/>
                <a:gd name="T27" fmla="*/ 17 h 108"/>
                <a:gd name="T28" fmla="*/ 84 w 105"/>
                <a:gd name="T29" fmla="*/ 17 h 108"/>
                <a:gd name="T30" fmla="*/ 84 w 105"/>
                <a:gd name="T31" fmla="*/ 28 h 108"/>
                <a:gd name="T32" fmla="*/ 80 w 105"/>
                <a:gd name="T33" fmla="*/ 52 h 108"/>
                <a:gd name="T34" fmla="*/ 102 w 105"/>
                <a:gd name="T35" fmla="*/ 44 h 108"/>
                <a:gd name="T36" fmla="*/ 100 w 105"/>
                <a:gd name="T37" fmla="*/ 56 h 108"/>
                <a:gd name="T38" fmla="*/ 78 w 105"/>
                <a:gd name="T39" fmla="*/ 66 h 108"/>
                <a:gd name="T40" fmla="*/ 67 w 105"/>
                <a:gd name="T41" fmla="*/ 90 h 108"/>
                <a:gd name="T42" fmla="*/ 61 w 105"/>
                <a:gd name="T43" fmla="*/ 95 h 108"/>
                <a:gd name="T44" fmla="*/ 46 w 105"/>
                <a:gd name="T45" fmla="*/ 104 h 108"/>
                <a:gd name="T46" fmla="*/ 27 w 105"/>
                <a:gd name="T47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5" h="108">
                  <a:moveTo>
                    <a:pt x="27" y="108"/>
                  </a:moveTo>
                  <a:cubicBezTo>
                    <a:pt x="27" y="108"/>
                    <a:pt x="27" y="107"/>
                    <a:pt x="27" y="107"/>
                  </a:cubicBezTo>
                  <a:cubicBezTo>
                    <a:pt x="27" y="107"/>
                    <a:pt x="27" y="106"/>
                    <a:pt x="27" y="105"/>
                  </a:cubicBezTo>
                  <a:cubicBezTo>
                    <a:pt x="29" y="105"/>
                    <a:pt x="45" y="94"/>
                    <a:pt x="45" y="94"/>
                  </a:cubicBezTo>
                  <a:cubicBezTo>
                    <a:pt x="49" y="90"/>
                    <a:pt x="54" y="86"/>
                    <a:pt x="55" y="80"/>
                  </a:cubicBezTo>
                  <a:cubicBezTo>
                    <a:pt x="43" y="84"/>
                    <a:pt x="33" y="92"/>
                    <a:pt x="21" y="93"/>
                  </a:cubicBezTo>
                  <a:cubicBezTo>
                    <a:pt x="15" y="92"/>
                    <a:pt x="11" y="89"/>
                    <a:pt x="7" y="87"/>
                  </a:cubicBezTo>
                  <a:cubicBezTo>
                    <a:pt x="7" y="87"/>
                    <a:pt x="7" y="86"/>
                    <a:pt x="7" y="86"/>
                  </a:cubicBezTo>
                  <a:cubicBezTo>
                    <a:pt x="1" y="82"/>
                    <a:pt x="0" y="77"/>
                    <a:pt x="7" y="75"/>
                  </a:cubicBezTo>
                  <a:cubicBezTo>
                    <a:pt x="19" y="77"/>
                    <a:pt x="38" y="69"/>
                    <a:pt x="49" y="64"/>
                  </a:cubicBezTo>
                  <a:cubicBezTo>
                    <a:pt x="52" y="63"/>
                    <a:pt x="59" y="61"/>
                    <a:pt x="61" y="58"/>
                  </a:cubicBezTo>
                  <a:cubicBezTo>
                    <a:pt x="64" y="42"/>
                    <a:pt x="62" y="26"/>
                    <a:pt x="63" y="11"/>
                  </a:cubicBezTo>
                  <a:cubicBezTo>
                    <a:pt x="67" y="0"/>
                    <a:pt x="74" y="8"/>
                    <a:pt x="80" y="13"/>
                  </a:cubicBezTo>
                  <a:cubicBezTo>
                    <a:pt x="81" y="14"/>
                    <a:pt x="82" y="15"/>
                    <a:pt x="84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7" y="22"/>
                    <a:pt x="88" y="24"/>
                    <a:pt x="84" y="28"/>
                  </a:cubicBezTo>
                  <a:cubicBezTo>
                    <a:pt x="81" y="36"/>
                    <a:pt x="79" y="44"/>
                    <a:pt x="80" y="52"/>
                  </a:cubicBezTo>
                  <a:cubicBezTo>
                    <a:pt x="88" y="51"/>
                    <a:pt x="93" y="44"/>
                    <a:pt x="102" y="44"/>
                  </a:cubicBezTo>
                  <a:cubicBezTo>
                    <a:pt x="105" y="48"/>
                    <a:pt x="104" y="52"/>
                    <a:pt x="100" y="56"/>
                  </a:cubicBezTo>
                  <a:cubicBezTo>
                    <a:pt x="93" y="59"/>
                    <a:pt x="86" y="62"/>
                    <a:pt x="78" y="66"/>
                  </a:cubicBezTo>
                  <a:cubicBezTo>
                    <a:pt x="76" y="74"/>
                    <a:pt x="73" y="84"/>
                    <a:pt x="67" y="90"/>
                  </a:cubicBezTo>
                  <a:cubicBezTo>
                    <a:pt x="66" y="91"/>
                    <a:pt x="62" y="95"/>
                    <a:pt x="61" y="95"/>
                  </a:cubicBezTo>
                  <a:cubicBezTo>
                    <a:pt x="56" y="98"/>
                    <a:pt x="51" y="102"/>
                    <a:pt x="46" y="104"/>
                  </a:cubicBezTo>
                  <a:cubicBezTo>
                    <a:pt x="30" y="108"/>
                    <a:pt x="30" y="107"/>
                    <a:pt x="27" y="10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8" name="Freeform 120">
              <a:extLst>
                <a:ext uri="{FF2B5EF4-FFF2-40B4-BE49-F238E27FC236}">
                  <a16:creationId xmlns:a16="http://schemas.microsoft.com/office/drawing/2014/main" id="{FF652817-A622-4D6D-A56A-128E99C3C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1438" y="1545946"/>
              <a:ext cx="261938" cy="309563"/>
            </a:xfrm>
            <a:custGeom>
              <a:avLst/>
              <a:gdLst>
                <a:gd name="T0" fmla="*/ 14 w 62"/>
                <a:gd name="T1" fmla="*/ 72 h 72"/>
                <a:gd name="T2" fmla="*/ 0 w 62"/>
                <a:gd name="T3" fmla="*/ 58 h 72"/>
                <a:gd name="T4" fmla="*/ 2 w 62"/>
                <a:gd name="T5" fmla="*/ 53 h 72"/>
                <a:gd name="T6" fmla="*/ 41 w 62"/>
                <a:gd name="T7" fmla="*/ 22 h 72"/>
                <a:gd name="T8" fmla="*/ 53 w 62"/>
                <a:gd name="T9" fmla="*/ 5 h 72"/>
                <a:gd name="T10" fmla="*/ 54 w 62"/>
                <a:gd name="T11" fmla="*/ 4 h 72"/>
                <a:gd name="T12" fmla="*/ 54 w 62"/>
                <a:gd name="T13" fmla="*/ 4 h 72"/>
                <a:gd name="T14" fmla="*/ 62 w 62"/>
                <a:gd name="T15" fmla="*/ 5 h 72"/>
                <a:gd name="T16" fmla="*/ 53 w 62"/>
                <a:gd name="T17" fmla="*/ 16 h 72"/>
                <a:gd name="T18" fmla="*/ 44 w 62"/>
                <a:gd name="T19" fmla="*/ 36 h 72"/>
                <a:gd name="T20" fmla="*/ 39 w 62"/>
                <a:gd name="T21" fmla="*/ 44 h 72"/>
                <a:gd name="T22" fmla="*/ 28 w 62"/>
                <a:gd name="T23" fmla="*/ 59 h 72"/>
                <a:gd name="T24" fmla="*/ 17 w 62"/>
                <a:gd name="T25" fmla="*/ 71 h 72"/>
                <a:gd name="T26" fmla="*/ 14 w 62"/>
                <a:gd name="T27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2" h="72">
                  <a:moveTo>
                    <a:pt x="14" y="72"/>
                  </a:moveTo>
                  <a:cubicBezTo>
                    <a:pt x="8" y="69"/>
                    <a:pt x="3" y="62"/>
                    <a:pt x="0" y="58"/>
                  </a:cubicBezTo>
                  <a:cubicBezTo>
                    <a:pt x="1" y="56"/>
                    <a:pt x="1" y="55"/>
                    <a:pt x="2" y="53"/>
                  </a:cubicBezTo>
                  <a:cubicBezTo>
                    <a:pt x="15" y="43"/>
                    <a:pt x="28" y="34"/>
                    <a:pt x="41" y="22"/>
                  </a:cubicBezTo>
                  <a:cubicBezTo>
                    <a:pt x="44" y="16"/>
                    <a:pt x="49" y="10"/>
                    <a:pt x="53" y="5"/>
                  </a:cubicBezTo>
                  <a:cubicBezTo>
                    <a:pt x="53" y="5"/>
                    <a:pt x="54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7" y="1"/>
                    <a:pt x="59" y="0"/>
                    <a:pt x="62" y="5"/>
                  </a:cubicBezTo>
                  <a:cubicBezTo>
                    <a:pt x="62" y="9"/>
                    <a:pt x="55" y="12"/>
                    <a:pt x="53" y="16"/>
                  </a:cubicBezTo>
                  <a:cubicBezTo>
                    <a:pt x="51" y="23"/>
                    <a:pt x="48" y="29"/>
                    <a:pt x="44" y="36"/>
                  </a:cubicBezTo>
                  <a:cubicBezTo>
                    <a:pt x="43" y="37"/>
                    <a:pt x="43" y="37"/>
                    <a:pt x="39" y="44"/>
                  </a:cubicBezTo>
                  <a:cubicBezTo>
                    <a:pt x="35" y="47"/>
                    <a:pt x="30" y="54"/>
                    <a:pt x="28" y="59"/>
                  </a:cubicBezTo>
                  <a:cubicBezTo>
                    <a:pt x="24" y="61"/>
                    <a:pt x="22" y="69"/>
                    <a:pt x="17" y="71"/>
                  </a:cubicBezTo>
                  <a:cubicBezTo>
                    <a:pt x="16" y="71"/>
                    <a:pt x="15" y="72"/>
                    <a:pt x="14" y="7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9" name="Freeform 121">
              <a:extLst>
                <a:ext uri="{FF2B5EF4-FFF2-40B4-BE49-F238E27FC236}">
                  <a16:creationId xmlns:a16="http://schemas.microsoft.com/office/drawing/2014/main" id="{8527DD06-1063-41B5-937B-17F545B72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1638" y="1538008"/>
              <a:ext cx="149225" cy="115888"/>
            </a:xfrm>
            <a:custGeom>
              <a:avLst/>
              <a:gdLst>
                <a:gd name="T0" fmla="*/ 15 w 35"/>
                <a:gd name="T1" fmla="*/ 27 h 27"/>
                <a:gd name="T2" fmla="*/ 0 w 35"/>
                <a:gd name="T3" fmla="*/ 16 h 27"/>
                <a:gd name="T4" fmla="*/ 2 w 35"/>
                <a:gd name="T5" fmla="*/ 11 h 27"/>
                <a:gd name="T6" fmla="*/ 5 w 35"/>
                <a:gd name="T7" fmla="*/ 10 h 27"/>
                <a:gd name="T8" fmla="*/ 13 w 35"/>
                <a:gd name="T9" fmla="*/ 9 h 27"/>
                <a:gd name="T10" fmla="*/ 35 w 35"/>
                <a:gd name="T11" fmla="*/ 3 h 27"/>
                <a:gd name="T12" fmla="*/ 15 w 35"/>
                <a:gd name="T1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15" y="27"/>
                  </a:moveTo>
                  <a:cubicBezTo>
                    <a:pt x="7" y="26"/>
                    <a:pt x="5" y="21"/>
                    <a:pt x="0" y="16"/>
                  </a:cubicBezTo>
                  <a:cubicBezTo>
                    <a:pt x="0" y="14"/>
                    <a:pt x="1" y="13"/>
                    <a:pt x="2" y="11"/>
                  </a:cubicBezTo>
                  <a:cubicBezTo>
                    <a:pt x="4" y="11"/>
                    <a:pt x="4" y="11"/>
                    <a:pt x="5" y="10"/>
                  </a:cubicBezTo>
                  <a:cubicBezTo>
                    <a:pt x="8" y="9"/>
                    <a:pt x="10" y="9"/>
                    <a:pt x="13" y="9"/>
                  </a:cubicBezTo>
                  <a:cubicBezTo>
                    <a:pt x="18" y="8"/>
                    <a:pt x="30" y="0"/>
                    <a:pt x="35" y="3"/>
                  </a:cubicBezTo>
                  <a:cubicBezTo>
                    <a:pt x="35" y="13"/>
                    <a:pt x="24" y="24"/>
                    <a:pt x="15" y="2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0" name="Freeform 122">
              <a:extLst>
                <a:ext uri="{FF2B5EF4-FFF2-40B4-BE49-F238E27FC236}">
                  <a16:creationId xmlns:a16="http://schemas.microsoft.com/office/drawing/2014/main" id="{9A2AB64D-C4F3-4B33-B5F3-03A8D3C436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0975" y="1469746"/>
              <a:ext cx="98425" cy="115888"/>
            </a:xfrm>
            <a:custGeom>
              <a:avLst/>
              <a:gdLst>
                <a:gd name="T0" fmla="*/ 4 w 23"/>
                <a:gd name="T1" fmla="*/ 27 h 27"/>
                <a:gd name="T2" fmla="*/ 0 w 23"/>
                <a:gd name="T3" fmla="*/ 7 h 27"/>
                <a:gd name="T4" fmla="*/ 15 w 23"/>
                <a:gd name="T5" fmla="*/ 4 h 27"/>
                <a:gd name="T6" fmla="*/ 18 w 23"/>
                <a:gd name="T7" fmla="*/ 20 h 27"/>
                <a:gd name="T8" fmla="*/ 4 w 23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7">
                  <a:moveTo>
                    <a:pt x="4" y="27"/>
                  </a:moveTo>
                  <a:cubicBezTo>
                    <a:pt x="1" y="24"/>
                    <a:pt x="0" y="11"/>
                    <a:pt x="0" y="7"/>
                  </a:cubicBezTo>
                  <a:cubicBezTo>
                    <a:pt x="2" y="0"/>
                    <a:pt x="9" y="0"/>
                    <a:pt x="15" y="4"/>
                  </a:cubicBezTo>
                  <a:cubicBezTo>
                    <a:pt x="20" y="10"/>
                    <a:pt x="23" y="13"/>
                    <a:pt x="18" y="20"/>
                  </a:cubicBezTo>
                  <a:cubicBezTo>
                    <a:pt x="13" y="25"/>
                    <a:pt x="10" y="26"/>
                    <a:pt x="4" y="2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1" name="Freeform 123">
              <a:extLst>
                <a:ext uri="{FF2B5EF4-FFF2-40B4-BE49-F238E27FC236}">
                  <a16:creationId xmlns:a16="http://schemas.microsoft.com/office/drawing/2014/main" id="{094A2D68-CB74-42A8-AE18-BD62BBC3A3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8463" y="1391958"/>
              <a:ext cx="173038" cy="163513"/>
            </a:xfrm>
            <a:custGeom>
              <a:avLst/>
              <a:gdLst>
                <a:gd name="T0" fmla="*/ 14 w 41"/>
                <a:gd name="T1" fmla="*/ 38 h 38"/>
                <a:gd name="T2" fmla="*/ 17 w 41"/>
                <a:gd name="T3" fmla="*/ 24 h 38"/>
                <a:gd name="T4" fmla="*/ 11 w 41"/>
                <a:gd name="T5" fmla="*/ 25 h 38"/>
                <a:gd name="T6" fmla="*/ 3 w 41"/>
                <a:gd name="T7" fmla="*/ 12 h 38"/>
                <a:gd name="T8" fmla="*/ 11 w 41"/>
                <a:gd name="T9" fmla="*/ 9 h 38"/>
                <a:gd name="T10" fmla="*/ 27 w 41"/>
                <a:gd name="T11" fmla="*/ 1 h 38"/>
                <a:gd name="T12" fmla="*/ 41 w 41"/>
                <a:gd name="T13" fmla="*/ 14 h 38"/>
                <a:gd name="T14" fmla="*/ 32 w 41"/>
                <a:gd name="T15" fmla="*/ 29 h 38"/>
                <a:gd name="T16" fmla="*/ 18 w 41"/>
                <a:gd name="T17" fmla="*/ 38 h 38"/>
                <a:gd name="T18" fmla="*/ 14 w 41"/>
                <a:gd name="T1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38">
                  <a:moveTo>
                    <a:pt x="14" y="38"/>
                  </a:moveTo>
                  <a:cubicBezTo>
                    <a:pt x="13" y="35"/>
                    <a:pt x="19" y="26"/>
                    <a:pt x="17" y="24"/>
                  </a:cubicBezTo>
                  <a:cubicBezTo>
                    <a:pt x="15" y="24"/>
                    <a:pt x="13" y="25"/>
                    <a:pt x="11" y="25"/>
                  </a:cubicBezTo>
                  <a:cubicBezTo>
                    <a:pt x="6" y="23"/>
                    <a:pt x="0" y="17"/>
                    <a:pt x="3" y="12"/>
                  </a:cubicBezTo>
                  <a:cubicBezTo>
                    <a:pt x="6" y="8"/>
                    <a:pt x="5" y="9"/>
                    <a:pt x="11" y="9"/>
                  </a:cubicBezTo>
                  <a:cubicBezTo>
                    <a:pt x="16" y="6"/>
                    <a:pt x="22" y="4"/>
                    <a:pt x="27" y="1"/>
                  </a:cubicBezTo>
                  <a:cubicBezTo>
                    <a:pt x="36" y="0"/>
                    <a:pt x="41" y="5"/>
                    <a:pt x="41" y="14"/>
                  </a:cubicBezTo>
                  <a:cubicBezTo>
                    <a:pt x="40" y="20"/>
                    <a:pt x="36" y="25"/>
                    <a:pt x="32" y="29"/>
                  </a:cubicBezTo>
                  <a:cubicBezTo>
                    <a:pt x="27" y="32"/>
                    <a:pt x="22" y="35"/>
                    <a:pt x="18" y="38"/>
                  </a:cubicBezTo>
                  <a:cubicBezTo>
                    <a:pt x="17" y="38"/>
                    <a:pt x="15" y="38"/>
                    <a:pt x="14" y="3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2" name="Freeform 124">
              <a:extLst>
                <a:ext uri="{FF2B5EF4-FFF2-40B4-BE49-F238E27FC236}">
                  <a16:creationId xmlns:a16="http://schemas.microsoft.com/office/drawing/2014/main" id="{26C17029-42CF-4264-821A-932C5441B6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8600" y="1326871"/>
              <a:ext cx="104775" cy="115888"/>
            </a:xfrm>
            <a:custGeom>
              <a:avLst/>
              <a:gdLst>
                <a:gd name="T0" fmla="*/ 3 w 25"/>
                <a:gd name="T1" fmla="*/ 27 h 27"/>
                <a:gd name="T2" fmla="*/ 3 w 25"/>
                <a:gd name="T3" fmla="*/ 23 h 27"/>
                <a:gd name="T4" fmla="*/ 0 w 25"/>
                <a:gd name="T5" fmla="*/ 12 h 27"/>
                <a:gd name="T6" fmla="*/ 6 w 25"/>
                <a:gd name="T7" fmla="*/ 0 h 27"/>
                <a:gd name="T8" fmla="*/ 22 w 25"/>
                <a:gd name="T9" fmla="*/ 18 h 27"/>
                <a:gd name="T10" fmla="*/ 3 w 25"/>
                <a:gd name="T1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7">
                  <a:moveTo>
                    <a:pt x="3" y="27"/>
                  </a:moveTo>
                  <a:cubicBezTo>
                    <a:pt x="1" y="25"/>
                    <a:pt x="2" y="24"/>
                    <a:pt x="3" y="23"/>
                  </a:cubicBezTo>
                  <a:cubicBezTo>
                    <a:pt x="3" y="19"/>
                    <a:pt x="1" y="16"/>
                    <a:pt x="0" y="12"/>
                  </a:cubicBezTo>
                  <a:cubicBezTo>
                    <a:pt x="2" y="5"/>
                    <a:pt x="0" y="3"/>
                    <a:pt x="6" y="0"/>
                  </a:cubicBezTo>
                  <a:cubicBezTo>
                    <a:pt x="10" y="1"/>
                    <a:pt x="25" y="9"/>
                    <a:pt x="22" y="18"/>
                  </a:cubicBezTo>
                  <a:cubicBezTo>
                    <a:pt x="18" y="23"/>
                    <a:pt x="9" y="26"/>
                    <a:pt x="3" y="2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3" name="Freeform 125">
              <a:extLst>
                <a:ext uri="{FF2B5EF4-FFF2-40B4-BE49-F238E27FC236}">
                  <a16:creationId xmlns:a16="http://schemas.microsoft.com/office/drawing/2014/main" id="{88CDE574-8D7B-4E5D-BA80-8BD56948A9C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425" y="1361796"/>
              <a:ext cx="674688" cy="519113"/>
            </a:xfrm>
            <a:custGeom>
              <a:avLst/>
              <a:gdLst>
                <a:gd name="T0" fmla="*/ 17 w 159"/>
                <a:gd name="T1" fmla="*/ 121 h 121"/>
                <a:gd name="T2" fmla="*/ 11 w 159"/>
                <a:gd name="T3" fmla="*/ 95 h 121"/>
                <a:gd name="T4" fmla="*/ 14 w 159"/>
                <a:gd name="T5" fmla="*/ 92 h 121"/>
                <a:gd name="T6" fmla="*/ 14 w 159"/>
                <a:gd name="T7" fmla="*/ 91 h 121"/>
                <a:gd name="T8" fmla="*/ 36 w 159"/>
                <a:gd name="T9" fmla="*/ 61 h 121"/>
                <a:gd name="T10" fmla="*/ 43 w 159"/>
                <a:gd name="T11" fmla="*/ 53 h 121"/>
                <a:gd name="T12" fmla="*/ 43 w 159"/>
                <a:gd name="T13" fmla="*/ 62 h 121"/>
                <a:gd name="T14" fmla="*/ 49 w 159"/>
                <a:gd name="T15" fmla="*/ 62 h 121"/>
                <a:gd name="T16" fmla="*/ 69 w 159"/>
                <a:gd name="T17" fmla="*/ 46 h 121"/>
                <a:gd name="T18" fmla="*/ 70 w 159"/>
                <a:gd name="T19" fmla="*/ 38 h 121"/>
                <a:gd name="T20" fmla="*/ 55 w 159"/>
                <a:gd name="T21" fmla="*/ 35 h 121"/>
                <a:gd name="T22" fmla="*/ 71 w 159"/>
                <a:gd name="T23" fmla="*/ 23 h 121"/>
                <a:gd name="T24" fmla="*/ 75 w 159"/>
                <a:gd name="T25" fmla="*/ 7 h 121"/>
                <a:gd name="T26" fmla="*/ 89 w 159"/>
                <a:gd name="T27" fmla="*/ 17 h 121"/>
                <a:gd name="T28" fmla="*/ 89 w 159"/>
                <a:gd name="T29" fmla="*/ 29 h 121"/>
                <a:gd name="T30" fmla="*/ 88 w 159"/>
                <a:gd name="T31" fmla="*/ 36 h 121"/>
                <a:gd name="T32" fmla="*/ 90 w 159"/>
                <a:gd name="T33" fmla="*/ 36 h 121"/>
                <a:gd name="T34" fmla="*/ 106 w 159"/>
                <a:gd name="T35" fmla="*/ 25 h 121"/>
                <a:gd name="T36" fmla="*/ 113 w 159"/>
                <a:gd name="T37" fmla="*/ 3 h 121"/>
                <a:gd name="T38" fmla="*/ 132 w 159"/>
                <a:gd name="T39" fmla="*/ 8 h 121"/>
                <a:gd name="T40" fmla="*/ 143 w 159"/>
                <a:gd name="T41" fmla="*/ 3 h 121"/>
                <a:gd name="T42" fmla="*/ 147 w 159"/>
                <a:gd name="T43" fmla="*/ 3 h 121"/>
                <a:gd name="T44" fmla="*/ 149 w 159"/>
                <a:gd name="T45" fmla="*/ 10 h 121"/>
                <a:gd name="T46" fmla="*/ 127 w 159"/>
                <a:gd name="T47" fmla="*/ 31 h 121"/>
                <a:gd name="T48" fmla="*/ 134 w 159"/>
                <a:gd name="T49" fmla="*/ 23 h 121"/>
                <a:gd name="T50" fmla="*/ 154 w 159"/>
                <a:gd name="T51" fmla="*/ 27 h 121"/>
                <a:gd name="T52" fmla="*/ 149 w 159"/>
                <a:gd name="T53" fmla="*/ 40 h 121"/>
                <a:gd name="T54" fmla="*/ 147 w 159"/>
                <a:gd name="T55" fmla="*/ 43 h 121"/>
                <a:gd name="T56" fmla="*/ 147 w 159"/>
                <a:gd name="T57" fmla="*/ 74 h 121"/>
                <a:gd name="T58" fmla="*/ 140 w 159"/>
                <a:gd name="T59" fmla="*/ 86 h 121"/>
                <a:gd name="T60" fmla="*/ 140 w 159"/>
                <a:gd name="T61" fmla="*/ 86 h 121"/>
                <a:gd name="T62" fmla="*/ 139 w 159"/>
                <a:gd name="T63" fmla="*/ 86 h 121"/>
                <a:gd name="T64" fmla="*/ 128 w 159"/>
                <a:gd name="T65" fmla="*/ 91 h 121"/>
                <a:gd name="T66" fmla="*/ 128 w 159"/>
                <a:gd name="T67" fmla="*/ 46 h 121"/>
                <a:gd name="T68" fmla="*/ 127 w 159"/>
                <a:gd name="T69" fmla="*/ 46 h 121"/>
                <a:gd name="T70" fmla="*/ 113 w 159"/>
                <a:gd name="T71" fmla="*/ 72 h 121"/>
                <a:gd name="T72" fmla="*/ 101 w 159"/>
                <a:gd name="T73" fmla="*/ 64 h 121"/>
                <a:gd name="T74" fmla="*/ 104 w 159"/>
                <a:gd name="T75" fmla="*/ 61 h 121"/>
                <a:gd name="T76" fmla="*/ 106 w 159"/>
                <a:gd name="T77" fmla="*/ 36 h 121"/>
                <a:gd name="T78" fmla="*/ 90 w 159"/>
                <a:gd name="T79" fmla="*/ 51 h 121"/>
                <a:gd name="T80" fmla="*/ 83 w 159"/>
                <a:gd name="T81" fmla="*/ 56 h 121"/>
                <a:gd name="T82" fmla="*/ 78 w 159"/>
                <a:gd name="T83" fmla="*/ 73 h 121"/>
                <a:gd name="T84" fmla="*/ 75 w 159"/>
                <a:gd name="T85" fmla="*/ 81 h 121"/>
                <a:gd name="T86" fmla="*/ 74 w 159"/>
                <a:gd name="T87" fmla="*/ 81 h 121"/>
                <a:gd name="T88" fmla="*/ 60 w 159"/>
                <a:gd name="T89" fmla="*/ 89 h 121"/>
                <a:gd name="T90" fmla="*/ 60 w 159"/>
                <a:gd name="T91" fmla="*/ 86 h 121"/>
                <a:gd name="T92" fmla="*/ 67 w 159"/>
                <a:gd name="T93" fmla="*/ 68 h 121"/>
                <a:gd name="T94" fmla="*/ 52 w 159"/>
                <a:gd name="T95" fmla="*/ 75 h 121"/>
                <a:gd name="T96" fmla="*/ 43 w 159"/>
                <a:gd name="T97" fmla="*/ 73 h 121"/>
                <a:gd name="T98" fmla="*/ 43 w 159"/>
                <a:gd name="T99" fmla="*/ 72 h 121"/>
                <a:gd name="T100" fmla="*/ 39 w 159"/>
                <a:gd name="T101" fmla="*/ 70 h 121"/>
                <a:gd name="T102" fmla="*/ 36 w 159"/>
                <a:gd name="T103" fmla="*/ 80 h 121"/>
                <a:gd name="T104" fmla="*/ 22 w 159"/>
                <a:gd name="T105" fmla="*/ 118 h 121"/>
                <a:gd name="T106" fmla="*/ 17 w 159"/>
                <a:gd name="T107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9" h="121">
                  <a:moveTo>
                    <a:pt x="17" y="121"/>
                  </a:moveTo>
                  <a:cubicBezTo>
                    <a:pt x="8" y="118"/>
                    <a:pt x="0" y="100"/>
                    <a:pt x="11" y="95"/>
                  </a:cubicBezTo>
                  <a:cubicBezTo>
                    <a:pt x="11" y="94"/>
                    <a:pt x="12" y="92"/>
                    <a:pt x="14" y="92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22" y="82"/>
                    <a:pt x="28" y="71"/>
                    <a:pt x="36" y="61"/>
                  </a:cubicBezTo>
                  <a:cubicBezTo>
                    <a:pt x="37" y="58"/>
                    <a:pt x="38" y="54"/>
                    <a:pt x="43" y="53"/>
                  </a:cubicBezTo>
                  <a:cubicBezTo>
                    <a:pt x="45" y="55"/>
                    <a:pt x="44" y="59"/>
                    <a:pt x="43" y="62"/>
                  </a:cubicBezTo>
                  <a:cubicBezTo>
                    <a:pt x="44" y="63"/>
                    <a:pt x="47" y="62"/>
                    <a:pt x="49" y="62"/>
                  </a:cubicBezTo>
                  <a:cubicBezTo>
                    <a:pt x="55" y="57"/>
                    <a:pt x="63" y="52"/>
                    <a:pt x="69" y="46"/>
                  </a:cubicBezTo>
                  <a:cubicBezTo>
                    <a:pt x="70" y="44"/>
                    <a:pt x="70" y="41"/>
                    <a:pt x="70" y="38"/>
                  </a:cubicBezTo>
                  <a:cubicBezTo>
                    <a:pt x="66" y="40"/>
                    <a:pt x="52" y="43"/>
                    <a:pt x="55" y="35"/>
                  </a:cubicBezTo>
                  <a:cubicBezTo>
                    <a:pt x="61" y="33"/>
                    <a:pt x="69" y="28"/>
                    <a:pt x="71" y="23"/>
                  </a:cubicBezTo>
                  <a:cubicBezTo>
                    <a:pt x="73" y="17"/>
                    <a:pt x="72" y="11"/>
                    <a:pt x="75" y="7"/>
                  </a:cubicBezTo>
                  <a:cubicBezTo>
                    <a:pt x="81" y="4"/>
                    <a:pt x="88" y="11"/>
                    <a:pt x="89" y="17"/>
                  </a:cubicBezTo>
                  <a:cubicBezTo>
                    <a:pt x="91" y="21"/>
                    <a:pt x="99" y="16"/>
                    <a:pt x="89" y="29"/>
                  </a:cubicBezTo>
                  <a:cubicBezTo>
                    <a:pt x="87" y="31"/>
                    <a:pt x="88" y="33"/>
                    <a:pt x="88" y="36"/>
                  </a:cubicBezTo>
                  <a:cubicBezTo>
                    <a:pt x="89" y="36"/>
                    <a:pt x="89" y="36"/>
                    <a:pt x="90" y="36"/>
                  </a:cubicBezTo>
                  <a:cubicBezTo>
                    <a:pt x="95" y="33"/>
                    <a:pt x="101" y="29"/>
                    <a:pt x="106" y="25"/>
                  </a:cubicBezTo>
                  <a:cubicBezTo>
                    <a:pt x="108" y="17"/>
                    <a:pt x="109" y="10"/>
                    <a:pt x="113" y="3"/>
                  </a:cubicBezTo>
                  <a:cubicBezTo>
                    <a:pt x="119" y="0"/>
                    <a:pt x="127" y="4"/>
                    <a:pt x="132" y="8"/>
                  </a:cubicBezTo>
                  <a:cubicBezTo>
                    <a:pt x="137" y="8"/>
                    <a:pt x="139" y="6"/>
                    <a:pt x="143" y="3"/>
                  </a:cubicBezTo>
                  <a:cubicBezTo>
                    <a:pt x="145" y="3"/>
                    <a:pt x="145" y="3"/>
                    <a:pt x="147" y="3"/>
                  </a:cubicBezTo>
                  <a:cubicBezTo>
                    <a:pt x="149" y="5"/>
                    <a:pt x="149" y="7"/>
                    <a:pt x="149" y="10"/>
                  </a:cubicBezTo>
                  <a:cubicBezTo>
                    <a:pt x="146" y="18"/>
                    <a:pt x="122" y="21"/>
                    <a:pt x="127" y="31"/>
                  </a:cubicBezTo>
                  <a:cubicBezTo>
                    <a:pt x="131" y="31"/>
                    <a:pt x="133" y="26"/>
                    <a:pt x="134" y="23"/>
                  </a:cubicBezTo>
                  <a:cubicBezTo>
                    <a:pt x="139" y="20"/>
                    <a:pt x="149" y="23"/>
                    <a:pt x="154" y="27"/>
                  </a:cubicBezTo>
                  <a:cubicBezTo>
                    <a:pt x="159" y="34"/>
                    <a:pt x="155" y="36"/>
                    <a:pt x="149" y="40"/>
                  </a:cubicBezTo>
                  <a:cubicBezTo>
                    <a:pt x="149" y="41"/>
                    <a:pt x="148" y="42"/>
                    <a:pt x="147" y="43"/>
                  </a:cubicBezTo>
                  <a:cubicBezTo>
                    <a:pt x="147" y="56"/>
                    <a:pt x="147" y="56"/>
                    <a:pt x="147" y="74"/>
                  </a:cubicBezTo>
                  <a:cubicBezTo>
                    <a:pt x="145" y="79"/>
                    <a:pt x="144" y="82"/>
                    <a:pt x="140" y="86"/>
                  </a:cubicBezTo>
                  <a:cubicBezTo>
                    <a:pt x="140" y="86"/>
                    <a:pt x="140" y="86"/>
                    <a:pt x="140" y="86"/>
                  </a:cubicBezTo>
                  <a:cubicBezTo>
                    <a:pt x="140" y="86"/>
                    <a:pt x="139" y="86"/>
                    <a:pt x="139" y="86"/>
                  </a:cubicBezTo>
                  <a:cubicBezTo>
                    <a:pt x="137" y="90"/>
                    <a:pt x="131" y="94"/>
                    <a:pt x="128" y="91"/>
                  </a:cubicBezTo>
                  <a:cubicBezTo>
                    <a:pt x="128" y="76"/>
                    <a:pt x="129" y="60"/>
                    <a:pt x="128" y="46"/>
                  </a:cubicBezTo>
                  <a:cubicBezTo>
                    <a:pt x="128" y="46"/>
                    <a:pt x="128" y="46"/>
                    <a:pt x="127" y="46"/>
                  </a:cubicBezTo>
                  <a:cubicBezTo>
                    <a:pt x="126" y="53"/>
                    <a:pt x="119" y="67"/>
                    <a:pt x="113" y="72"/>
                  </a:cubicBezTo>
                  <a:cubicBezTo>
                    <a:pt x="107" y="72"/>
                    <a:pt x="102" y="69"/>
                    <a:pt x="101" y="64"/>
                  </a:cubicBezTo>
                  <a:cubicBezTo>
                    <a:pt x="101" y="62"/>
                    <a:pt x="102" y="62"/>
                    <a:pt x="104" y="61"/>
                  </a:cubicBezTo>
                  <a:cubicBezTo>
                    <a:pt x="107" y="54"/>
                    <a:pt x="106" y="42"/>
                    <a:pt x="106" y="36"/>
                  </a:cubicBezTo>
                  <a:cubicBezTo>
                    <a:pt x="101" y="36"/>
                    <a:pt x="93" y="47"/>
                    <a:pt x="90" y="51"/>
                  </a:cubicBezTo>
                  <a:cubicBezTo>
                    <a:pt x="87" y="53"/>
                    <a:pt x="85" y="54"/>
                    <a:pt x="83" y="56"/>
                  </a:cubicBezTo>
                  <a:cubicBezTo>
                    <a:pt x="81" y="62"/>
                    <a:pt x="80" y="67"/>
                    <a:pt x="78" y="73"/>
                  </a:cubicBezTo>
                  <a:cubicBezTo>
                    <a:pt x="77" y="76"/>
                    <a:pt x="76" y="79"/>
                    <a:pt x="75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2" y="85"/>
                    <a:pt x="65" y="95"/>
                    <a:pt x="60" y="89"/>
                  </a:cubicBezTo>
                  <a:cubicBezTo>
                    <a:pt x="60" y="88"/>
                    <a:pt x="60" y="87"/>
                    <a:pt x="60" y="86"/>
                  </a:cubicBezTo>
                  <a:cubicBezTo>
                    <a:pt x="64" y="81"/>
                    <a:pt x="67" y="74"/>
                    <a:pt x="67" y="68"/>
                  </a:cubicBezTo>
                  <a:cubicBezTo>
                    <a:pt x="61" y="70"/>
                    <a:pt x="57" y="75"/>
                    <a:pt x="52" y="75"/>
                  </a:cubicBezTo>
                  <a:cubicBezTo>
                    <a:pt x="48" y="75"/>
                    <a:pt x="45" y="74"/>
                    <a:pt x="43" y="73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1" y="71"/>
                    <a:pt x="40" y="70"/>
                    <a:pt x="39" y="70"/>
                  </a:cubicBezTo>
                  <a:cubicBezTo>
                    <a:pt x="38" y="73"/>
                    <a:pt x="37" y="77"/>
                    <a:pt x="36" y="80"/>
                  </a:cubicBezTo>
                  <a:cubicBezTo>
                    <a:pt x="30" y="92"/>
                    <a:pt x="26" y="104"/>
                    <a:pt x="22" y="118"/>
                  </a:cubicBezTo>
                  <a:cubicBezTo>
                    <a:pt x="20" y="120"/>
                    <a:pt x="19" y="120"/>
                    <a:pt x="17" y="12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4" name="Freeform 126">
              <a:extLst>
                <a:ext uri="{FF2B5EF4-FFF2-40B4-BE49-F238E27FC236}">
                  <a16:creationId xmlns:a16="http://schemas.microsoft.com/office/drawing/2014/main" id="{0EF1854C-5D7B-4738-9648-4DA7D54788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5" y="1442758"/>
              <a:ext cx="101600" cy="133350"/>
            </a:xfrm>
            <a:custGeom>
              <a:avLst/>
              <a:gdLst>
                <a:gd name="T0" fmla="*/ 4 w 24"/>
                <a:gd name="T1" fmla="*/ 31 h 31"/>
                <a:gd name="T2" fmla="*/ 5 w 24"/>
                <a:gd name="T3" fmla="*/ 22 h 31"/>
                <a:gd name="T4" fmla="*/ 5 w 24"/>
                <a:gd name="T5" fmla="*/ 0 h 31"/>
                <a:gd name="T6" fmla="*/ 7 w 24"/>
                <a:gd name="T7" fmla="*/ 0 h 31"/>
                <a:gd name="T8" fmla="*/ 20 w 24"/>
                <a:gd name="T9" fmla="*/ 13 h 31"/>
                <a:gd name="T10" fmla="*/ 4 w 24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1">
                  <a:moveTo>
                    <a:pt x="4" y="31"/>
                  </a:moveTo>
                  <a:cubicBezTo>
                    <a:pt x="2" y="28"/>
                    <a:pt x="4" y="25"/>
                    <a:pt x="5" y="22"/>
                  </a:cubicBezTo>
                  <a:cubicBezTo>
                    <a:pt x="2" y="14"/>
                    <a:pt x="0" y="7"/>
                    <a:pt x="5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11" y="3"/>
                    <a:pt x="17" y="9"/>
                    <a:pt x="20" y="13"/>
                  </a:cubicBezTo>
                  <a:cubicBezTo>
                    <a:pt x="24" y="24"/>
                    <a:pt x="11" y="28"/>
                    <a:pt x="4" y="3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5" name="Freeform 127">
              <a:extLst>
                <a:ext uri="{FF2B5EF4-FFF2-40B4-BE49-F238E27FC236}">
                  <a16:creationId xmlns:a16="http://schemas.microsoft.com/office/drawing/2014/main" id="{FFB00E43-1157-4470-952E-827CFC3CF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3425" y="1301471"/>
              <a:ext cx="128588" cy="133350"/>
            </a:xfrm>
            <a:custGeom>
              <a:avLst/>
              <a:gdLst>
                <a:gd name="T0" fmla="*/ 6 w 30"/>
                <a:gd name="T1" fmla="*/ 31 h 31"/>
                <a:gd name="T2" fmla="*/ 4 w 30"/>
                <a:gd name="T3" fmla="*/ 29 h 31"/>
                <a:gd name="T4" fmla="*/ 5 w 30"/>
                <a:gd name="T5" fmla="*/ 24 h 31"/>
                <a:gd name="T6" fmla="*/ 9 w 30"/>
                <a:gd name="T7" fmla="*/ 0 h 31"/>
                <a:gd name="T8" fmla="*/ 13 w 30"/>
                <a:gd name="T9" fmla="*/ 6 h 31"/>
                <a:gd name="T10" fmla="*/ 19 w 30"/>
                <a:gd name="T11" fmla="*/ 26 h 31"/>
                <a:gd name="T12" fmla="*/ 6 w 30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1">
                  <a:moveTo>
                    <a:pt x="6" y="31"/>
                  </a:moveTo>
                  <a:cubicBezTo>
                    <a:pt x="4" y="31"/>
                    <a:pt x="4" y="30"/>
                    <a:pt x="4" y="29"/>
                  </a:cubicBezTo>
                  <a:cubicBezTo>
                    <a:pt x="5" y="27"/>
                    <a:pt x="6" y="26"/>
                    <a:pt x="5" y="24"/>
                  </a:cubicBezTo>
                  <a:cubicBezTo>
                    <a:pt x="0" y="16"/>
                    <a:pt x="0" y="4"/>
                    <a:pt x="9" y="0"/>
                  </a:cubicBezTo>
                  <a:cubicBezTo>
                    <a:pt x="12" y="0"/>
                    <a:pt x="12" y="3"/>
                    <a:pt x="13" y="6"/>
                  </a:cubicBezTo>
                  <a:cubicBezTo>
                    <a:pt x="19" y="12"/>
                    <a:pt x="30" y="19"/>
                    <a:pt x="19" y="26"/>
                  </a:cubicBezTo>
                  <a:cubicBezTo>
                    <a:pt x="15" y="28"/>
                    <a:pt x="10" y="30"/>
                    <a:pt x="6" y="3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6" name="Freeform 128">
              <a:extLst>
                <a:ext uri="{FF2B5EF4-FFF2-40B4-BE49-F238E27FC236}">
                  <a16:creationId xmlns:a16="http://schemas.microsoft.com/office/drawing/2014/main" id="{497AB507-6C0D-4CE8-B107-76BF983A8D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8" y="1460221"/>
              <a:ext cx="73025" cy="107950"/>
            </a:xfrm>
            <a:custGeom>
              <a:avLst/>
              <a:gdLst>
                <a:gd name="T0" fmla="*/ 8 w 17"/>
                <a:gd name="T1" fmla="*/ 25 h 25"/>
                <a:gd name="T2" fmla="*/ 3 w 17"/>
                <a:gd name="T3" fmla="*/ 4 h 25"/>
                <a:gd name="T4" fmla="*/ 17 w 17"/>
                <a:gd name="T5" fmla="*/ 15 h 25"/>
                <a:gd name="T6" fmla="*/ 8 w 17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5">
                  <a:moveTo>
                    <a:pt x="8" y="25"/>
                  </a:moveTo>
                  <a:cubicBezTo>
                    <a:pt x="0" y="23"/>
                    <a:pt x="1" y="10"/>
                    <a:pt x="3" y="4"/>
                  </a:cubicBezTo>
                  <a:cubicBezTo>
                    <a:pt x="9" y="0"/>
                    <a:pt x="16" y="8"/>
                    <a:pt x="17" y="15"/>
                  </a:cubicBezTo>
                  <a:cubicBezTo>
                    <a:pt x="15" y="23"/>
                    <a:pt x="15" y="24"/>
                    <a:pt x="8" y="2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7" name="Freeform 129">
              <a:extLst>
                <a:ext uri="{FF2B5EF4-FFF2-40B4-BE49-F238E27FC236}">
                  <a16:creationId xmlns:a16="http://schemas.microsoft.com/office/drawing/2014/main" id="{3B45A840-41CD-45BE-A3A4-1685BE95C2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38888" y="1207808"/>
              <a:ext cx="458788" cy="625475"/>
            </a:xfrm>
            <a:custGeom>
              <a:avLst/>
              <a:gdLst>
                <a:gd name="T0" fmla="*/ 57 w 108"/>
                <a:gd name="T1" fmla="*/ 145 h 146"/>
                <a:gd name="T2" fmla="*/ 27 w 108"/>
                <a:gd name="T3" fmla="*/ 139 h 146"/>
                <a:gd name="T4" fmla="*/ 45 w 108"/>
                <a:gd name="T5" fmla="*/ 119 h 146"/>
                <a:gd name="T6" fmla="*/ 0 w 108"/>
                <a:gd name="T7" fmla="*/ 119 h 146"/>
                <a:gd name="T8" fmla="*/ 45 w 108"/>
                <a:gd name="T9" fmla="*/ 100 h 146"/>
                <a:gd name="T10" fmla="*/ 61 w 108"/>
                <a:gd name="T11" fmla="*/ 87 h 146"/>
                <a:gd name="T12" fmla="*/ 73 w 108"/>
                <a:gd name="T13" fmla="*/ 78 h 146"/>
                <a:gd name="T14" fmla="*/ 25 w 108"/>
                <a:gd name="T15" fmla="*/ 96 h 146"/>
                <a:gd name="T16" fmla="*/ 27 w 108"/>
                <a:gd name="T17" fmla="*/ 87 h 146"/>
                <a:gd name="T18" fmla="*/ 59 w 108"/>
                <a:gd name="T19" fmla="*/ 66 h 146"/>
                <a:gd name="T20" fmla="*/ 57 w 108"/>
                <a:gd name="T21" fmla="*/ 63 h 146"/>
                <a:gd name="T22" fmla="*/ 31 w 108"/>
                <a:gd name="T23" fmla="*/ 75 h 146"/>
                <a:gd name="T24" fmla="*/ 22 w 108"/>
                <a:gd name="T25" fmla="*/ 49 h 146"/>
                <a:gd name="T26" fmla="*/ 26 w 108"/>
                <a:gd name="T27" fmla="*/ 35 h 146"/>
                <a:gd name="T28" fmla="*/ 37 w 108"/>
                <a:gd name="T29" fmla="*/ 45 h 146"/>
                <a:gd name="T30" fmla="*/ 48 w 108"/>
                <a:gd name="T31" fmla="*/ 53 h 146"/>
                <a:gd name="T32" fmla="*/ 55 w 108"/>
                <a:gd name="T33" fmla="*/ 44 h 146"/>
                <a:gd name="T34" fmla="*/ 52 w 108"/>
                <a:gd name="T35" fmla="*/ 36 h 146"/>
                <a:gd name="T36" fmla="*/ 67 w 108"/>
                <a:gd name="T37" fmla="*/ 20 h 146"/>
                <a:gd name="T38" fmla="*/ 89 w 108"/>
                <a:gd name="T39" fmla="*/ 16 h 146"/>
                <a:gd name="T40" fmla="*/ 89 w 108"/>
                <a:gd name="T41" fmla="*/ 23 h 146"/>
                <a:gd name="T42" fmla="*/ 106 w 108"/>
                <a:gd name="T43" fmla="*/ 36 h 146"/>
                <a:gd name="T44" fmla="*/ 93 w 108"/>
                <a:gd name="T45" fmla="*/ 62 h 146"/>
                <a:gd name="T46" fmla="*/ 97 w 108"/>
                <a:gd name="T47" fmla="*/ 76 h 146"/>
                <a:gd name="T48" fmla="*/ 63 w 108"/>
                <a:gd name="T49" fmla="*/ 92 h 146"/>
                <a:gd name="T50" fmla="*/ 74 w 108"/>
                <a:gd name="T51" fmla="*/ 96 h 146"/>
                <a:gd name="T52" fmla="*/ 66 w 108"/>
                <a:gd name="T53" fmla="*/ 113 h 146"/>
                <a:gd name="T54" fmla="*/ 58 w 108"/>
                <a:gd name="T55" fmla="*/ 146 h 146"/>
                <a:gd name="T56" fmla="*/ 85 w 108"/>
                <a:gd name="T57" fmla="*/ 42 h 146"/>
                <a:gd name="T58" fmla="*/ 70 w 108"/>
                <a:gd name="T59" fmla="*/ 47 h 146"/>
                <a:gd name="T60" fmla="*/ 70 w 108"/>
                <a:gd name="T61" fmla="*/ 48 h 146"/>
                <a:gd name="T62" fmla="*/ 74 w 108"/>
                <a:gd name="T63" fmla="*/ 47 h 146"/>
                <a:gd name="T64" fmla="*/ 80 w 108"/>
                <a:gd name="T65" fmla="*/ 5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8" h="146">
                  <a:moveTo>
                    <a:pt x="58" y="146"/>
                  </a:moveTo>
                  <a:cubicBezTo>
                    <a:pt x="57" y="145"/>
                    <a:pt x="57" y="145"/>
                    <a:pt x="57" y="145"/>
                  </a:cubicBezTo>
                  <a:cubicBezTo>
                    <a:pt x="47" y="146"/>
                    <a:pt x="37" y="145"/>
                    <a:pt x="27" y="141"/>
                  </a:cubicBezTo>
                  <a:cubicBezTo>
                    <a:pt x="27" y="141"/>
                    <a:pt x="27" y="141"/>
                    <a:pt x="27" y="139"/>
                  </a:cubicBezTo>
                  <a:cubicBezTo>
                    <a:pt x="32" y="136"/>
                    <a:pt x="40" y="137"/>
                    <a:pt x="44" y="131"/>
                  </a:cubicBezTo>
                  <a:cubicBezTo>
                    <a:pt x="45" y="127"/>
                    <a:pt x="45" y="123"/>
                    <a:pt x="45" y="119"/>
                  </a:cubicBezTo>
                  <a:cubicBezTo>
                    <a:pt x="35" y="120"/>
                    <a:pt x="29" y="127"/>
                    <a:pt x="21" y="130"/>
                  </a:cubicBezTo>
                  <a:cubicBezTo>
                    <a:pt x="14" y="131"/>
                    <a:pt x="2" y="124"/>
                    <a:pt x="0" y="119"/>
                  </a:cubicBezTo>
                  <a:cubicBezTo>
                    <a:pt x="0" y="110"/>
                    <a:pt x="2" y="114"/>
                    <a:pt x="11" y="113"/>
                  </a:cubicBezTo>
                  <a:cubicBezTo>
                    <a:pt x="23" y="111"/>
                    <a:pt x="34" y="105"/>
                    <a:pt x="45" y="100"/>
                  </a:cubicBezTo>
                  <a:cubicBezTo>
                    <a:pt x="47" y="98"/>
                    <a:pt x="47" y="98"/>
                    <a:pt x="49" y="97"/>
                  </a:cubicBezTo>
                  <a:cubicBezTo>
                    <a:pt x="51" y="90"/>
                    <a:pt x="53" y="89"/>
                    <a:pt x="61" y="87"/>
                  </a:cubicBezTo>
                  <a:cubicBezTo>
                    <a:pt x="64" y="86"/>
                    <a:pt x="64" y="86"/>
                    <a:pt x="72" y="80"/>
                  </a:cubicBezTo>
                  <a:cubicBezTo>
                    <a:pt x="73" y="80"/>
                    <a:pt x="73" y="79"/>
                    <a:pt x="73" y="78"/>
                  </a:cubicBezTo>
                  <a:cubicBezTo>
                    <a:pt x="60" y="79"/>
                    <a:pt x="49" y="90"/>
                    <a:pt x="38" y="97"/>
                  </a:cubicBezTo>
                  <a:cubicBezTo>
                    <a:pt x="33" y="99"/>
                    <a:pt x="29" y="98"/>
                    <a:pt x="25" y="96"/>
                  </a:cubicBezTo>
                  <a:cubicBezTo>
                    <a:pt x="23" y="97"/>
                    <a:pt x="10" y="99"/>
                    <a:pt x="16" y="94"/>
                  </a:cubicBezTo>
                  <a:cubicBezTo>
                    <a:pt x="20" y="92"/>
                    <a:pt x="23" y="89"/>
                    <a:pt x="27" y="87"/>
                  </a:cubicBezTo>
                  <a:cubicBezTo>
                    <a:pt x="37" y="81"/>
                    <a:pt x="49" y="75"/>
                    <a:pt x="60" y="69"/>
                  </a:cubicBezTo>
                  <a:cubicBezTo>
                    <a:pt x="60" y="67"/>
                    <a:pt x="59" y="66"/>
                    <a:pt x="59" y="66"/>
                  </a:cubicBezTo>
                  <a:cubicBezTo>
                    <a:pt x="59" y="63"/>
                    <a:pt x="59" y="62"/>
                    <a:pt x="60" y="60"/>
                  </a:cubicBezTo>
                  <a:cubicBezTo>
                    <a:pt x="58" y="61"/>
                    <a:pt x="57" y="61"/>
                    <a:pt x="57" y="63"/>
                  </a:cubicBezTo>
                  <a:cubicBezTo>
                    <a:pt x="50" y="65"/>
                    <a:pt x="48" y="71"/>
                    <a:pt x="42" y="65"/>
                  </a:cubicBezTo>
                  <a:cubicBezTo>
                    <a:pt x="41" y="71"/>
                    <a:pt x="37" y="75"/>
                    <a:pt x="31" y="75"/>
                  </a:cubicBezTo>
                  <a:cubicBezTo>
                    <a:pt x="25" y="72"/>
                    <a:pt x="25" y="62"/>
                    <a:pt x="24" y="58"/>
                  </a:cubicBezTo>
                  <a:cubicBezTo>
                    <a:pt x="24" y="57"/>
                    <a:pt x="23" y="54"/>
                    <a:pt x="22" y="49"/>
                  </a:cubicBezTo>
                  <a:cubicBezTo>
                    <a:pt x="19" y="44"/>
                    <a:pt x="14" y="38"/>
                    <a:pt x="17" y="33"/>
                  </a:cubicBezTo>
                  <a:cubicBezTo>
                    <a:pt x="21" y="31"/>
                    <a:pt x="23" y="30"/>
                    <a:pt x="26" y="35"/>
                  </a:cubicBezTo>
                  <a:cubicBezTo>
                    <a:pt x="29" y="38"/>
                    <a:pt x="33" y="41"/>
                    <a:pt x="36" y="45"/>
                  </a:cubicBezTo>
                  <a:cubicBezTo>
                    <a:pt x="36" y="45"/>
                    <a:pt x="37" y="45"/>
                    <a:pt x="37" y="45"/>
                  </a:cubicBezTo>
                  <a:cubicBezTo>
                    <a:pt x="39" y="50"/>
                    <a:pt x="43" y="56"/>
                    <a:pt x="43" y="62"/>
                  </a:cubicBezTo>
                  <a:cubicBezTo>
                    <a:pt x="46" y="60"/>
                    <a:pt x="50" y="57"/>
                    <a:pt x="48" y="53"/>
                  </a:cubicBezTo>
                  <a:cubicBezTo>
                    <a:pt x="43" y="50"/>
                    <a:pt x="46" y="46"/>
                    <a:pt x="49" y="44"/>
                  </a:cubicBezTo>
                  <a:cubicBezTo>
                    <a:pt x="52" y="44"/>
                    <a:pt x="52" y="44"/>
                    <a:pt x="55" y="44"/>
                  </a:cubicBezTo>
                  <a:cubicBezTo>
                    <a:pt x="55" y="43"/>
                    <a:pt x="55" y="43"/>
                    <a:pt x="54" y="42"/>
                  </a:cubicBezTo>
                  <a:cubicBezTo>
                    <a:pt x="50" y="41"/>
                    <a:pt x="51" y="40"/>
                    <a:pt x="52" y="36"/>
                  </a:cubicBezTo>
                  <a:cubicBezTo>
                    <a:pt x="47" y="34"/>
                    <a:pt x="45" y="29"/>
                    <a:pt x="47" y="26"/>
                  </a:cubicBezTo>
                  <a:cubicBezTo>
                    <a:pt x="61" y="22"/>
                    <a:pt x="61" y="22"/>
                    <a:pt x="67" y="20"/>
                  </a:cubicBezTo>
                  <a:cubicBezTo>
                    <a:pt x="72" y="15"/>
                    <a:pt x="77" y="0"/>
                    <a:pt x="85" y="3"/>
                  </a:cubicBezTo>
                  <a:cubicBezTo>
                    <a:pt x="88" y="6"/>
                    <a:pt x="90" y="11"/>
                    <a:pt x="89" y="16"/>
                  </a:cubicBezTo>
                  <a:cubicBezTo>
                    <a:pt x="88" y="18"/>
                    <a:pt x="86" y="20"/>
                    <a:pt x="86" y="23"/>
                  </a:cubicBezTo>
                  <a:cubicBezTo>
                    <a:pt x="87" y="23"/>
                    <a:pt x="88" y="23"/>
                    <a:pt x="89" y="23"/>
                  </a:cubicBezTo>
                  <a:cubicBezTo>
                    <a:pt x="94" y="20"/>
                    <a:pt x="97" y="16"/>
                    <a:pt x="101" y="25"/>
                  </a:cubicBezTo>
                  <a:cubicBezTo>
                    <a:pt x="106" y="28"/>
                    <a:pt x="108" y="27"/>
                    <a:pt x="106" y="36"/>
                  </a:cubicBezTo>
                  <a:cubicBezTo>
                    <a:pt x="102" y="44"/>
                    <a:pt x="98" y="53"/>
                    <a:pt x="93" y="61"/>
                  </a:cubicBezTo>
                  <a:cubicBezTo>
                    <a:pt x="93" y="61"/>
                    <a:pt x="93" y="62"/>
                    <a:pt x="93" y="62"/>
                  </a:cubicBezTo>
                  <a:cubicBezTo>
                    <a:pt x="94" y="62"/>
                    <a:pt x="95" y="63"/>
                    <a:pt x="96" y="63"/>
                  </a:cubicBezTo>
                  <a:cubicBezTo>
                    <a:pt x="97" y="67"/>
                    <a:pt x="97" y="71"/>
                    <a:pt x="97" y="76"/>
                  </a:cubicBezTo>
                  <a:cubicBezTo>
                    <a:pt x="93" y="81"/>
                    <a:pt x="89" y="81"/>
                    <a:pt x="83" y="82"/>
                  </a:cubicBezTo>
                  <a:cubicBezTo>
                    <a:pt x="76" y="85"/>
                    <a:pt x="70" y="88"/>
                    <a:pt x="63" y="92"/>
                  </a:cubicBezTo>
                  <a:cubicBezTo>
                    <a:pt x="63" y="94"/>
                    <a:pt x="63" y="95"/>
                    <a:pt x="63" y="97"/>
                  </a:cubicBezTo>
                  <a:cubicBezTo>
                    <a:pt x="67" y="96"/>
                    <a:pt x="70" y="96"/>
                    <a:pt x="74" y="96"/>
                  </a:cubicBezTo>
                  <a:cubicBezTo>
                    <a:pt x="77" y="99"/>
                    <a:pt x="77" y="106"/>
                    <a:pt x="75" y="110"/>
                  </a:cubicBezTo>
                  <a:cubicBezTo>
                    <a:pt x="71" y="111"/>
                    <a:pt x="69" y="111"/>
                    <a:pt x="66" y="113"/>
                  </a:cubicBezTo>
                  <a:cubicBezTo>
                    <a:pt x="65" y="115"/>
                    <a:pt x="65" y="116"/>
                    <a:pt x="64" y="118"/>
                  </a:cubicBezTo>
                  <a:cubicBezTo>
                    <a:pt x="65" y="126"/>
                    <a:pt x="69" y="144"/>
                    <a:pt x="58" y="146"/>
                  </a:cubicBezTo>
                  <a:moveTo>
                    <a:pt x="80" y="54"/>
                  </a:moveTo>
                  <a:cubicBezTo>
                    <a:pt x="83" y="50"/>
                    <a:pt x="85" y="47"/>
                    <a:pt x="85" y="42"/>
                  </a:cubicBezTo>
                  <a:cubicBezTo>
                    <a:pt x="82" y="40"/>
                    <a:pt x="77" y="39"/>
                    <a:pt x="74" y="40"/>
                  </a:cubicBezTo>
                  <a:cubicBezTo>
                    <a:pt x="74" y="41"/>
                    <a:pt x="74" y="41"/>
                    <a:pt x="70" y="47"/>
                  </a:cubicBezTo>
                  <a:cubicBezTo>
                    <a:pt x="71" y="47"/>
                    <a:pt x="71" y="48"/>
                    <a:pt x="71" y="48"/>
                  </a:cubicBezTo>
                  <a:cubicBezTo>
                    <a:pt x="71" y="48"/>
                    <a:pt x="71" y="48"/>
                    <a:pt x="70" y="48"/>
                  </a:cubicBezTo>
                  <a:cubicBezTo>
                    <a:pt x="70" y="48"/>
                    <a:pt x="70" y="49"/>
                    <a:pt x="71" y="49"/>
                  </a:cubicBezTo>
                  <a:cubicBezTo>
                    <a:pt x="72" y="49"/>
                    <a:pt x="73" y="48"/>
                    <a:pt x="74" y="47"/>
                  </a:cubicBezTo>
                  <a:cubicBezTo>
                    <a:pt x="79" y="46"/>
                    <a:pt x="79" y="48"/>
                    <a:pt x="79" y="54"/>
                  </a:cubicBezTo>
                  <a:cubicBezTo>
                    <a:pt x="79" y="54"/>
                    <a:pt x="79" y="54"/>
                    <a:pt x="80" y="5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8" name="Freeform 130">
              <a:extLst>
                <a:ext uri="{FF2B5EF4-FFF2-40B4-BE49-F238E27FC236}">
                  <a16:creationId xmlns:a16="http://schemas.microsoft.com/office/drawing/2014/main" id="{0CA403C2-5C95-4BF6-B2F3-2E3452C7FF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0575" y="1220508"/>
              <a:ext cx="938213" cy="947738"/>
            </a:xfrm>
            <a:custGeom>
              <a:avLst/>
              <a:gdLst>
                <a:gd name="T0" fmla="*/ 110 w 221"/>
                <a:gd name="T1" fmla="*/ 0 h 221"/>
                <a:gd name="T2" fmla="*/ 221 w 221"/>
                <a:gd name="T3" fmla="*/ 110 h 221"/>
                <a:gd name="T4" fmla="*/ 110 w 221"/>
                <a:gd name="T5" fmla="*/ 221 h 221"/>
                <a:gd name="T6" fmla="*/ 0 w 221"/>
                <a:gd name="T7" fmla="*/ 110 h 221"/>
                <a:gd name="T8" fmla="*/ 110 w 221"/>
                <a:gd name="T9" fmla="*/ 0 h 221"/>
                <a:gd name="T10" fmla="*/ 110 w 221"/>
                <a:gd name="T11" fmla="*/ 4 h 221"/>
                <a:gd name="T12" fmla="*/ 4 w 221"/>
                <a:gd name="T13" fmla="*/ 110 h 221"/>
                <a:gd name="T14" fmla="*/ 110 w 221"/>
                <a:gd name="T15" fmla="*/ 217 h 221"/>
                <a:gd name="T16" fmla="*/ 217 w 221"/>
                <a:gd name="T17" fmla="*/ 110 h 221"/>
                <a:gd name="T18" fmla="*/ 110 w 221"/>
                <a:gd name="T19" fmla="*/ 4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1" h="221">
                  <a:moveTo>
                    <a:pt x="110" y="0"/>
                  </a:moveTo>
                  <a:cubicBezTo>
                    <a:pt x="172" y="0"/>
                    <a:pt x="221" y="49"/>
                    <a:pt x="221" y="110"/>
                  </a:cubicBezTo>
                  <a:cubicBezTo>
                    <a:pt x="221" y="172"/>
                    <a:pt x="172" y="221"/>
                    <a:pt x="110" y="221"/>
                  </a:cubicBezTo>
                  <a:cubicBezTo>
                    <a:pt x="49" y="221"/>
                    <a:pt x="0" y="172"/>
                    <a:pt x="0" y="110"/>
                  </a:cubicBezTo>
                  <a:cubicBezTo>
                    <a:pt x="0" y="49"/>
                    <a:pt x="49" y="0"/>
                    <a:pt x="110" y="0"/>
                  </a:cubicBezTo>
                  <a:moveTo>
                    <a:pt x="110" y="4"/>
                  </a:moveTo>
                  <a:cubicBezTo>
                    <a:pt x="52" y="4"/>
                    <a:pt x="4" y="52"/>
                    <a:pt x="4" y="110"/>
                  </a:cubicBezTo>
                  <a:cubicBezTo>
                    <a:pt x="4" y="169"/>
                    <a:pt x="52" y="217"/>
                    <a:pt x="110" y="217"/>
                  </a:cubicBezTo>
                  <a:cubicBezTo>
                    <a:pt x="169" y="217"/>
                    <a:pt x="217" y="169"/>
                    <a:pt x="217" y="110"/>
                  </a:cubicBezTo>
                  <a:cubicBezTo>
                    <a:pt x="217" y="52"/>
                    <a:pt x="169" y="4"/>
                    <a:pt x="110" y="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9" name="Freeform 131">
              <a:extLst>
                <a:ext uri="{FF2B5EF4-FFF2-40B4-BE49-F238E27FC236}">
                  <a16:creationId xmlns:a16="http://schemas.microsoft.com/office/drawing/2014/main" id="{4A10FF29-BAA9-4796-9DB6-4B29F882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8538" y="1430058"/>
              <a:ext cx="522288" cy="468313"/>
            </a:xfrm>
            <a:custGeom>
              <a:avLst/>
              <a:gdLst>
                <a:gd name="T0" fmla="*/ 23 w 123"/>
                <a:gd name="T1" fmla="*/ 109 h 109"/>
                <a:gd name="T2" fmla="*/ 6 w 123"/>
                <a:gd name="T3" fmla="*/ 88 h 109"/>
                <a:gd name="T4" fmla="*/ 0 w 123"/>
                <a:gd name="T5" fmla="*/ 61 h 109"/>
                <a:gd name="T6" fmla="*/ 61 w 123"/>
                <a:gd name="T7" fmla="*/ 0 h 109"/>
                <a:gd name="T8" fmla="*/ 123 w 123"/>
                <a:gd name="T9" fmla="*/ 61 h 109"/>
                <a:gd name="T10" fmla="*/ 117 w 123"/>
                <a:gd name="T11" fmla="*/ 88 h 109"/>
                <a:gd name="T12" fmla="*/ 100 w 123"/>
                <a:gd name="T13" fmla="*/ 109 h 109"/>
                <a:gd name="T14" fmla="*/ 99 w 123"/>
                <a:gd name="T15" fmla="*/ 107 h 109"/>
                <a:gd name="T16" fmla="*/ 115 w 123"/>
                <a:gd name="T17" fmla="*/ 87 h 109"/>
                <a:gd name="T18" fmla="*/ 121 w 123"/>
                <a:gd name="T19" fmla="*/ 61 h 109"/>
                <a:gd name="T20" fmla="*/ 61 w 123"/>
                <a:gd name="T21" fmla="*/ 2 h 109"/>
                <a:gd name="T22" fmla="*/ 2 w 123"/>
                <a:gd name="T23" fmla="*/ 61 h 109"/>
                <a:gd name="T24" fmla="*/ 8 w 123"/>
                <a:gd name="T25" fmla="*/ 87 h 109"/>
                <a:gd name="T26" fmla="*/ 24 w 123"/>
                <a:gd name="T27" fmla="*/ 107 h 109"/>
                <a:gd name="T28" fmla="*/ 23 w 123"/>
                <a:gd name="T2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3" h="109">
                  <a:moveTo>
                    <a:pt x="23" y="109"/>
                  </a:moveTo>
                  <a:cubicBezTo>
                    <a:pt x="16" y="103"/>
                    <a:pt x="10" y="96"/>
                    <a:pt x="6" y="88"/>
                  </a:cubicBezTo>
                  <a:cubicBezTo>
                    <a:pt x="2" y="80"/>
                    <a:pt x="0" y="71"/>
                    <a:pt x="0" y="61"/>
                  </a:cubicBezTo>
                  <a:cubicBezTo>
                    <a:pt x="0" y="28"/>
                    <a:pt x="28" y="0"/>
                    <a:pt x="61" y="0"/>
                  </a:cubicBezTo>
                  <a:cubicBezTo>
                    <a:pt x="95" y="0"/>
                    <a:pt x="123" y="28"/>
                    <a:pt x="123" y="61"/>
                  </a:cubicBezTo>
                  <a:cubicBezTo>
                    <a:pt x="123" y="71"/>
                    <a:pt x="121" y="80"/>
                    <a:pt x="117" y="88"/>
                  </a:cubicBezTo>
                  <a:cubicBezTo>
                    <a:pt x="113" y="96"/>
                    <a:pt x="107" y="103"/>
                    <a:pt x="100" y="109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106" y="102"/>
                    <a:pt x="111" y="95"/>
                    <a:pt x="115" y="87"/>
                  </a:cubicBezTo>
                  <a:cubicBezTo>
                    <a:pt x="119" y="79"/>
                    <a:pt x="121" y="70"/>
                    <a:pt x="121" y="61"/>
                  </a:cubicBezTo>
                  <a:cubicBezTo>
                    <a:pt x="121" y="29"/>
                    <a:pt x="94" y="2"/>
                    <a:pt x="61" y="2"/>
                  </a:cubicBezTo>
                  <a:cubicBezTo>
                    <a:pt x="29" y="2"/>
                    <a:pt x="2" y="29"/>
                    <a:pt x="2" y="61"/>
                  </a:cubicBezTo>
                  <a:cubicBezTo>
                    <a:pt x="2" y="70"/>
                    <a:pt x="4" y="79"/>
                    <a:pt x="8" y="87"/>
                  </a:cubicBezTo>
                  <a:cubicBezTo>
                    <a:pt x="12" y="95"/>
                    <a:pt x="17" y="102"/>
                    <a:pt x="24" y="107"/>
                  </a:cubicBezTo>
                  <a:lnTo>
                    <a:pt x="23" y="10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0" name="Freeform 132">
              <a:extLst>
                <a:ext uri="{FF2B5EF4-FFF2-40B4-BE49-F238E27FC236}">
                  <a16:creationId xmlns:a16="http://schemas.microsoft.com/office/drawing/2014/main" id="{5EA8112D-E57C-412E-989C-1DEAD6D3571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6613" y="1777721"/>
              <a:ext cx="106363" cy="77788"/>
            </a:xfrm>
            <a:custGeom>
              <a:avLst/>
              <a:gdLst>
                <a:gd name="T0" fmla="*/ 13 w 67"/>
                <a:gd name="T1" fmla="*/ 49 h 49"/>
                <a:gd name="T2" fmla="*/ 0 w 67"/>
                <a:gd name="T3" fmla="*/ 17 h 49"/>
                <a:gd name="T4" fmla="*/ 8 w 67"/>
                <a:gd name="T5" fmla="*/ 17 h 49"/>
                <a:gd name="T6" fmla="*/ 59 w 67"/>
                <a:gd name="T7" fmla="*/ 22 h 49"/>
                <a:gd name="T8" fmla="*/ 51 w 67"/>
                <a:gd name="T9" fmla="*/ 3 h 49"/>
                <a:gd name="T10" fmla="*/ 56 w 67"/>
                <a:gd name="T11" fmla="*/ 0 h 49"/>
                <a:gd name="T12" fmla="*/ 67 w 67"/>
                <a:gd name="T13" fmla="*/ 27 h 49"/>
                <a:gd name="T14" fmla="*/ 62 w 67"/>
                <a:gd name="T15" fmla="*/ 30 h 49"/>
                <a:gd name="T16" fmla="*/ 11 w 67"/>
                <a:gd name="T17" fmla="*/ 22 h 49"/>
                <a:gd name="T18" fmla="*/ 19 w 67"/>
                <a:gd name="T19" fmla="*/ 46 h 49"/>
                <a:gd name="T20" fmla="*/ 13 w 67"/>
                <a:gd name="T21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49">
                  <a:moveTo>
                    <a:pt x="13" y="49"/>
                  </a:moveTo>
                  <a:lnTo>
                    <a:pt x="0" y="17"/>
                  </a:lnTo>
                  <a:lnTo>
                    <a:pt x="8" y="17"/>
                  </a:lnTo>
                  <a:lnTo>
                    <a:pt x="59" y="22"/>
                  </a:lnTo>
                  <a:lnTo>
                    <a:pt x="51" y="3"/>
                  </a:lnTo>
                  <a:lnTo>
                    <a:pt x="56" y="0"/>
                  </a:lnTo>
                  <a:lnTo>
                    <a:pt x="67" y="27"/>
                  </a:lnTo>
                  <a:lnTo>
                    <a:pt x="62" y="30"/>
                  </a:lnTo>
                  <a:lnTo>
                    <a:pt x="11" y="22"/>
                  </a:lnTo>
                  <a:lnTo>
                    <a:pt x="19" y="46"/>
                  </a:lnTo>
                  <a:lnTo>
                    <a:pt x="13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1" name="Freeform 133">
              <a:extLst>
                <a:ext uri="{FF2B5EF4-FFF2-40B4-BE49-F238E27FC236}">
                  <a16:creationId xmlns:a16="http://schemas.microsoft.com/office/drawing/2014/main" id="{BD31AD17-D524-480B-BF9A-2461E9638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6775" y="1833283"/>
              <a:ext cx="101600" cy="87313"/>
            </a:xfrm>
            <a:custGeom>
              <a:avLst/>
              <a:gdLst>
                <a:gd name="T0" fmla="*/ 13 w 64"/>
                <a:gd name="T1" fmla="*/ 55 h 55"/>
                <a:gd name="T2" fmla="*/ 10 w 64"/>
                <a:gd name="T3" fmla="*/ 49 h 55"/>
                <a:gd name="T4" fmla="*/ 35 w 64"/>
                <a:gd name="T5" fmla="*/ 36 h 55"/>
                <a:gd name="T6" fmla="*/ 27 w 64"/>
                <a:gd name="T7" fmla="*/ 19 h 55"/>
                <a:gd name="T8" fmla="*/ 2 w 64"/>
                <a:gd name="T9" fmla="*/ 33 h 55"/>
                <a:gd name="T10" fmla="*/ 0 w 64"/>
                <a:gd name="T11" fmla="*/ 27 h 55"/>
                <a:gd name="T12" fmla="*/ 51 w 64"/>
                <a:gd name="T13" fmla="*/ 0 h 55"/>
                <a:gd name="T14" fmla="*/ 53 w 64"/>
                <a:gd name="T15" fmla="*/ 6 h 55"/>
                <a:gd name="T16" fmla="*/ 32 w 64"/>
                <a:gd name="T17" fmla="*/ 17 h 55"/>
                <a:gd name="T18" fmla="*/ 40 w 64"/>
                <a:gd name="T19" fmla="*/ 33 h 55"/>
                <a:gd name="T20" fmla="*/ 61 w 64"/>
                <a:gd name="T21" fmla="*/ 22 h 55"/>
                <a:gd name="T22" fmla="*/ 64 w 64"/>
                <a:gd name="T23" fmla="*/ 27 h 55"/>
                <a:gd name="T24" fmla="*/ 13 w 64"/>
                <a:gd name="T2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55">
                  <a:moveTo>
                    <a:pt x="13" y="55"/>
                  </a:moveTo>
                  <a:lnTo>
                    <a:pt x="10" y="49"/>
                  </a:lnTo>
                  <a:lnTo>
                    <a:pt x="35" y="36"/>
                  </a:lnTo>
                  <a:lnTo>
                    <a:pt x="27" y="19"/>
                  </a:lnTo>
                  <a:lnTo>
                    <a:pt x="2" y="33"/>
                  </a:lnTo>
                  <a:lnTo>
                    <a:pt x="0" y="27"/>
                  </a:lnTo>
                  <a:lnTo>
                    <a:pt x="51" y="0"/>
                  </a:lnTo>
                  <a:lnTo>
                    <a:pt x="53" y="6"/>
                  </a:lnTo>
                  <a:lnTo>
                    <a:pt x="32" y="17"/>
                  </a:lnTo>
                  <a:lnTo>
                    <a:pt x="40" y="33"/>
                  </a:lnTo>
                  <a:lnTo>
                    <a:pt x="61" y="22"/>
                  </a:lnTo>
                  <a:lnTo>
                    <a:pt x="64" y="27"/>
                  </a:lnTo>
                  <a:lnTo>
                    <a:pt x="13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2" name="Freeform 134">
              <a:extLst>
                <a:ext uri="{FF2B5EF4-FFF2-40B4-BE49-F238E27FC236}">
                  <a16:creationId xmlns:a16="http://schemas.microsoft.com/office/drawing/2014/main" id="{850DC81F-5084-42AC-AEB8-5C2C5E1C43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5350" y="1880908"/>
              <a:ext cx="106363" cy="90488"/>
            </a:xfrm>
            <a:custGeom>
              <a:avLst/>
              <a:gdLst>
                <a:gd name="T0" fmla="*/ 19 w 67"/>
                <a:gd name="T1" fmla="*/ 57 h 57"/>
                <a:gd name="T2" fmla="*/ 0 w 67"/>
                <a:gd name="T3" fmla="*/ 30 h 57"/>
                <a:gd name="T4" fmla="*/ 49 w 67"/>
                <a:gd name="T5" fmla="*/ 0 h 57"/>
                <a:gd name="T6" fmla="*/ 67 w 67"/>
                <a:gd name="T7" fmla="*/ 25 h 57"/>
                <a:gd name="T8" fmla="*/ 62 w 67"/>
                <a:gd name="T9" fmla="*/ 30 h 57"/>
                <a:gd name="T10" fmla="*/ 49 w 67"/>
                <a:gd name="T11" fmla="*/ 11 h 57"/>
                <a:gd name="T12" fmla="*/ 33 w 67"/>
                <a:gd name="T13" fmla="*/ 19 h 57"/>
                <a:gd name="T14" fmla="*/ 46 w 67"/>
                <a:gd name="T15" fmla="*/ 35 h 57"/>
                <a:gd name="T16" fmla="*/ 41 w 67"/>
                <a:gd name="T17" fmla="*/ 41 h 57"/>
                <a:gd name="T18" fmla="*/ 27 w 67"/>
                <a:gd name="T19" fmla="*/ 22 h 57"/>
                <a:gd name="T20" fmla="*/ 11 w 67"/>
                <a:gd name="T21" fmla="*/ 33 h 57"/>
                <a:gd name="T22" fmla="*/ 25 w 67"/>
                <a:gd name="T23" fmla="*/ 54 h 57"/>
                <a:gd name="T24" fmla="*/ 19 w 67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57">
                  <a:moveTo>
                    <a:pt x="19" y="57"/>
                  </a:moveTo>
                  <a:lnTo>
                    <a:pt x="0" y="30"/>
                  </a:lnTo>
                  <a:lnTo>
                    <a:pt x="49" y="0"/>
                  </a:lnTo>
                  <a:lnTo>
                    <a:pt x="67" y="25"/>
                  </a:lnTo>
                  <a:lnTo>
                    <a:pt x="62" y="30"/>
                  </a:lnTo>
                  <a:lnTo>
                    <a:pt x="49" y="11"/>
                  </a:lnTo>
                  <a:lnTo>
                    <a:pt x="33" y="19"/>
                  </a:lnTo>
                  <a:lnTo>
                    <a:pt x="46" y="35"/>
                  </a:lnTo>
                  <a:lnTo>
                    <a:pt x="41" y="41"/>
                  </a:lnTo>
                  <a:lnTo>
                    <a:pt x="27" y="22"/>
                  </a:lnTo>
                  <a:lnTo>
                    <a:pt x="11" y="33"/>
                  </a:lnTo>
                  <a:lnTo>
                    <a:pt x="25" y="54"/>
                  </a:lnTo>
                  <a:lnTo>
                    <a:pt x="19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3" name="Freeform 135">
              <a:extLst>
                <a:ext uri="{FF2B5EF4-FFF2-40B4-BE49-F238E27FC236}">
                  <a16:creationId xmlns:a16="http://schemas.microsoft.com/office/drawing/2014/main" id="{07DEAF7D-1BD8-4129-8516-370A26C44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1075" y="1958696"/>
              <a:ext cx="68263" cy="77788"/>
            </a:xfrm>
            <a:custGeom>
              <a:avLst/>
              <a:gdLst>
                <a:gd name="T0" fmla="*/ 5 w 43"/>
                <a:gd name="T1" fmla="*/ 49 h 49"/>
                <a:gd name="T2" fmla="*/ 0 w 43"/>
                <a:gd name="T3" fmla="*/ 43 h 49"/>
                <a:gd name="T4" fmla="*/ 35 w 43"/>
                <a:gd name="T5" fmla="*/ 0 h 49"/>
                <a:gd name="T6" fmla="*/ 43 w 43"/>
                <a:gd name="T7" fmla="*/ 5 h 49"/>
                <a:gd name="T8" fmla="*/ 5 w 43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9">
                  <a:moveTo>
                    <a:pt x="5" y="49"/>
                  </a:moveTo>
                  <a:lnTo>
                    <a:pt x="0" y="43"/>
                  </a:lnTo>
                  <a:lnTo>
                    <a:pt x="35" y="0"/>
                  </a:lnTo>
                  <a:lnTo>
                    <a:pt x="43" y="5"/>
                  </a:lnTo>
                  <a:lnTo>
                    <a:pt x="5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4" name="Freeform 136">
              <a:extLst>
                <a:ext uri="{FF2B5EF4-FFF2-40B4-BE49-F238E27FC236}">
                  <a16:creationId xmlns:a16="http://schemas.microsoft.com/office/drawing/2014/main" id="{694FA299-3804-42D1-BABB-0E5AAE423D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41713" y="1979333"/>
              <a:ext cx="80963" cy="95250"/>
            </a:xfrm>
            <a:custGeom>
              <a:avLst/>
              <a:gdLst>
                <a:gd name="T0" fmla="*/ 22 w 51"/>
                <a:gd name="T1" fmla="*/ 54 h 60"/>
                <a:gd name="T2" fmla="*/ 27 w 51"/>
                <a:gd name="T3" fmla="*/ 38 h 60"/>
                <a:gd name="T4" fmla="*/ 19 w 51"/>
                <a:gd name="T5" fmla="*/ 33 h 60"/>
                <a:gd name="T6" fmla="*/ 6 w 51"/>
                <a:gd name="T7" fmla="*/ 46 h 60"/>
                <a:gd name="T8" fmla="*/ 0 w 51"/>
                <a:gd name="T9" fmla="*/ 41 h 60"/>
                <a:gd name="T10" fmla="*/ 40 w 51"/>
                <a:gd name="T11" fmla="*/ 0 h 60"/>
                <a:gd name="T12" fmla="*/ 51 w 51"/>
                <a:gd name="T13" fmla="*/ 6 h 60"/>
                <a:gd name="T14" fmla="*/ 27 w 51"/>
                <a:gd name="T15" fmla="*/ 60 h 60"/>
                <a:gd name="T16" fmla="*/ 22 w 51"/>
                <a:gd name="T17" fmla="*/ 54 h 60"/>
                <a:gd name="T18" fmla="*/ 32 w 51"/>
                <a:gd name="T19" fmla="*/ 33 h 60"/>
                <a:gd name="T20" fmla="*/ 40 w 51"/>
                <a:gd name="T21" fmla="*/ 11 h 60"/>
                <a:gd name="T22" fmla="*/ 40 w 51"/>
                <a:gd name="T23" fmla="*/ 11 h 60"/>
                <a:gd name="T24" fmla="*/ 24 w 51"/>
                <a:gd name="T25" fmla="*/ 27 h 60"/>
                <a:gd name="T26" fmla="*/ 32 w 51"/>
                <a:gd name="T27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" h="60">
                  <a:moveTo>
                    <a:pt x="22" y="54"/>
                  </a:moveTo>
                  <a:lnTo>
                    <a:pt x="27" y="38"/>
                  </a:lnTo>
                  <a:lnTo>
                    <a:pt x="19" y="33"/>
                  </a:lnTo>
                  <a:lnTo>
                    <a:pt x="6" y="46"/>
                  </a:lnTo>
                  <a:lnTo>
                    <a:pt x="0" y="41"/>
                  </a:lnTo>
                  <a:lnTo>
                    <a:pt x="40" y="0"/>
                  </a:lnTo>
                  <a:lnTo>
                    <a:pt x="51" y="6"/>
                  </a:lnTo>
                  <a:lnTo>
                    <a:pt x="27" y="60"/>
                  </a:lnTo>
                  <a:lnTo>
                    <a:pt x="22" y="54"/>
                  </a:lnTo>
                  <a:close/>
                  <a:moveTo>
                    <a:pt x="32" y="33"/>
                  </a:moveTo>
                  <a:lnTo>
                    <a:pt x="40" y="11"/>
                  </a:lnTo>
                  <a:lnTo>
                    <a:pt x="40" y="11"/>
                  </a:lnTo>
                  <a:lnTo>
                    <a:pt x="24" y="27"/>
                  </a:lnTo>
                  <a:lnTo>
                    <a:pt x="32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5" name="Freeform 137">
              <a:extLst>
                <a:ext uri="{FF2B5EF4-FFF2-40B4-BE49-F238E27FC236}">
                  <a16:creationId xmlns:a16="http://schemas.microsoft.com/office/drawing/2014/main" id="{7EF0896C-3B44-4C77-B4D9-6D27C31325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7275" y="1992033"/>
              <a:ext cx="85725" cy="107950"/>
            </a:xfrm>
            <a:custGeom>
              <a:avLst/>
              <a:gdLst>
                <a:gd name="T0" fmla="*/ 27 w 54"/>
                <a:gd name="T1" fmla="*/ 68 h 68"/>
                <a:gd name="T2" fmla="*/ 19 w 54"/>
                <a:gd name="T3" fmla="*/ 63 h 68"/>
                <a:gd name="T4" fmla="*/ 24 w 54"/>
                <a:gd name="T5" fmla="*/ 22 h 68"/>
                <a:gd name="T6" fmla="*/ 8 w 54"/>
                <a:gd name="T7" fmla="*/ 57 h 68"/>
                <a:gd name="T8" fmla="*/ 0 w 54"/>
                <a:gd name="T9" fmla="*/ 55 h 68"/>
                <a:gd name="T10" fmla="*/ 27 w 54"/>
                <a:gd name="T11" fmla="*/ 0 h 68"/>
                <a:gd name="T12" fmla="*/ 32 w 54"/>
                <a:gd name="T13" fmla="*/ 6 h 68"/>
                <a:gd name="T14" fmla="*/ 30 w 54"/>
                <a:gd name="T15" fmla="*/ 44 h 68"/>
                <a:gd name="T16" fmla="*/ 48 w 54"/>
                <a:gd name="T17" fmla="*/ 11 h 68"/>
                <a:gd name="T18" fmla="*/ 54 w 54"/>
                <a:gd name="T19" fmla="*/ 14 h 68"/>
                <a:gd name="T20" fmla="*/ 27 w 54"/>
                <a:gd name="T21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68">
                  <a:moveTo>
                    <a:pt x="27" y="68"/>
                  </a:moveTo>
                  <a:lnTo>
                    <a:pt x="19" y="63"/>
                  </a:lnTo>
                  <a:lnTo>
                    <a:pt x="24" y="22"/>
                  </a:lnTo>
                  <a:lnTo>
                    <a:pt x="8" y="57"/>
                  </a:lnTo>
                  <a:lnTo>
                    <a:pt x="0" y="55"/>
                  </a:lnTo>
                  <a:lnTo>
                    <a:pt x="27" y="0"/>
                  </a:lnTo>
                  <a:lnTo>
                    <a:pt x="32" y="6"/>
                  </a:lnTo>
                  <a:lnTo>
                    <a:pt x="30" y="44"/>
                  </a:lnTo>
                  <a:lnTo>
                    <a:pt x="48" y="11"/>
                  </a:lnTo>
                  <a:lnTo>
                    <a:pt x="54" y="14"/>
                  </a:lnTo>
                  <a:lnTo>
                    <a:pt x="27" y="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6" name="Freeform 138">
              <a:extLst>
                <a:ext uri="{FF2B5EF4-FFF2-40B4-BE49-F238E27FC236}">
                  <a16:creationId xmlns:a16="http://schemas.microsoft.com/office/drawing/2014/main" id="{60FEF2F5-BFC5-482A-9C74-3AB00D364D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0775" y="2019021"/>
              <a:ext cx="68263" cy="98425"/>
            </a:xfrm>
            <a:custGeom>
              <a:avLst/>
              <a:gdLst>
                <a:gd name="T0" fmla="*/ 10 w 16"/>
                <a:gd name="T1" fmla="*/ 23 h 23"/>
                <a:gd name="T2" fmla="*/ 8 w 16"/>
                <a:gd name="T3" fmla="*/ 23 h 23"/>
                <a:gd name="T4" fmla="*/ 8 w 16"/>
                <a:gd name="T5" fmla="*/ 21 h 23"/>
                <a:gd name="T6" fmla="*/ 6 w 16"/>
                <a:gd name="T7" fmla="*/ 22 h 23"/>
                <a:gd name="T8" fmla="*/ 4 w 16"/>
                <a:gd name="T9" fmla="*/ 21 h 23"/>
                <a:gd name="T10" fmla="*/ 1 w 16"/>
                <a:gd name="T11" fmla="*/ 18 h 23"/>
                <a:gd name="T12" fmla="*/ 1 w 16"/>
                <a:gd name="T13" fmla="*/ 10 h 23"/>
                <a:gd name="T14" fmla="*/ 6 w 16"/>
                <a:gd name="T15" fmla="*/ 3 h 23"/>
                <a:gd name="T16" fmla="*/ 12 w 16"/>
                <a:gd name="T17" fmla="*/ 1 h 23"/>
                <a:gd name="T18" fmla="*/ 15 w 16"/>
                <a:gd name="T19" fmla="*/ 9 h 23"/>
                <a:gd name="T20" fmla="*/ 12 w 16"/>
                <a:gd name="T21" fmla="*/ 9 h 23"/>
                <a:gd name="T22" fmla="*/ 11 w 16"/>
                <a:gd name="T23" fmla="*/ 4 h 23"/>
                <a:gd name="T24" fmla="*/ 7 w 16"/>
                <a:gd name="T25" fmla="*/ 5 h 23"/>
                <a:gd name="T26" fmla="*/ 4 w 16"/>
                <a:gd name="T27" fmla="*/ 11 h 23"/>
                <a:gd name="T28" fmla="*/ 3 w 16"/>
                <a:gd name="T29" fmla="*/ 17 h 23"/>
                <a:gd name="T30" fmla="*/ 5 w 16"/>
                <a:gd name="T31" fmla="*/ 19 h 23"/>
                <a:gd name="T32" fmla="*/ 8 w 16"/>
                <a:gd name="T33" fmla="*/ 19 h 23"/>
                <a:gd name="T34" fmla="*/ 10 w 16"/>
                <a:gd name="T35" fmla="*/ 16 h 23"/>
                <a:gd name="T36" fmla="*/ 10 w 16"/>
                <a:gd name="T37" fmla="*/ 15 h 23"/>
                <a:gd name="T38" fmla="*/ 7 w 16"/>
                <a:gd name="T39" fmla="*/ 13 h 23"/>
                <a:gd name="T40" fmla="*/ 7 w 16"/>
                <a:gd name="T41" fmla="*/ 11 h 23"/>
                <a:gd name="T42" fmla="*/ 13 w 16"/>
                <a:gd name="T43" fmla="*/ 13 h 23"/>
                <a:gd name="T44" fmla="*/ 10 w 16"/>
                <a:gd name="T4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" h="23">
                  <a:moveTo>
                    <a:pt x="10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7" y="21"/>
                    <a:pt x="6" y="22"/>
                  </a:cubicBezTo>
                  <a:cubicBezTo>
                    <a:pt x="6" y="22"/>
                    <a:pt x="5" y="22"/>
                    <a:pt x="4" y="21"/>
                  </a:cubicBezTo>
                  <a:cubicBezTo>
                    <a:pt x="3" y="21"/>
                    <a:pt x="2" y="20"/>
                    <a:pt x="1" y="18"/>
                  </a:cubicBezTo>
                  <a:cubicBezTo>
                    <a:pt x="0" y="16"/>
                    <a:pt x="0" y="13"/>
                    <a:pt x="1" y="10"/>
                  </a:cubicBezTo>
                  <a:cubicBezTo>
                    <a:pt x="3" y="7"/>
                    <a:pt x="4" y="4"/>
                    <a:pt x="6" y="3"/>
                  </a:cubicBezTo>
                  <a:cubicBezTo>
                    <a:pt x="7" y="1"/>
                    <a:pt x="10" y="0"/>
                    <a:pt x="12" y="1"/>
                  </a:cubicBezTo>
                  <a:cubicBezTo>
                    <a:pt x="14" y="2"/>
                    <a:pt x="16" y="5"/>
                    <a:pt x="15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2" y="4"/>
                    <a:pt x="11" y="4"/>
                  </a:cubicBezTo>
                  <a:cubicBezTo>
                    <a:pt x="9" y="3"/>
                    <a:pt x="8" y="4"/>
                    <a:pt x="7" y="5"/>
                  </a:cubicBezTo>
                  <a:cubicBezTo>
                    <a:pt x="6" y="6"/>
                    <a:pt x="5" y="8"/>
                    <a:pt x="4" y="11"/>
                  </a:cubicBezTo>
                  <a:cubicBezTo>
                    <a:pt x="3" y="14"/>
                    <a:pt x="3" y="16"/>
                    <a:pt x="3" y="17"/>
                  </a:cubicBezTo>
                  <a:cubicBezTo>
                    <a:pt x="4" y="18"/>
                    <a:pt x="4" y="19"/>
                    <a:pt x="5" y="19"/>
                  </a:cubicBezTo>
                  <a:cubicBezTo>
                    <a:pt x="6" y="20"/>
                    <a:pt x="7" y="19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13" y="13"/>
                    <a:pt x="13" y="13"/>
                    <a:pt x="13" y="13"/>
                  </a:cubicBezTo>
                  <a:lnTo>
                    <a:pt x="10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7" name="Freeform 139">
              <a:extLst>
                <a:ext uri="{FF2B5EF4-FFF2-40B4-BE49-F238E27FC236}">
                  <a16:creationId xmlns:a16="http://schemas.microsoft.com/office/drawing/2014/main" id="{F8D16163-37E2-4540-91CC-2E9BB7A536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5075" y="2031721"/>
              <a:ext cx="50800" cy="93663"/>
            </a:xfrm>
            <a:custGeom>
              <a:avLst/>
              <a:gdLst>
                <a:gd name="T0" fmla="*/ 12 w 12"/>
                <a:gd name="T1" fmla="*/ 15 h 22"/>
                <a:gd name="T2" fmla="*/ 10 w 12"/>
                <a:gd name="T3" fmla="*/ 20 h 22"/>
                <a:gd name="T4" fmla="*/ 6 w 12"/>
                <a:gd name="T5" fmla="*/ 21 h 22"/>
                <a:gd name="T6" fmla="*/ 1 w 12"/>
                <a:gd name="T7" fmla="*/ 20 h 22"/>
                <a:gd name="T8" fmla="*/ 0 w 12"/>
                <a:gd name="T9" fmla="*/ 15 h 22"/>
                <a:gd name="T10" fmla="*/ 0 w 12"/>
                <a:gd name="T11" fmla="*/ 0 h 22"/>
                <a:gd name="T12" fmla="*/ 3 w 12"/>
                <a:gd name="T13" fmla="*/ 0 h 22"/>
                <a:gd name="T14" fmla="*/ 2 w 12"/>
                <a:gd name="T15" fmla="*/ 15 h 22"/>
                <a:gd name="T16" fmla="*/ 3 w 12"/>
                <a:gd name="T17" fmla="*/ 18 h 22"/>
                <a:gd name="T18" fmla="*/ 6 w 12"/>
                <a:gd name="T19" fmla="*/ 19 h 22"/>
                <a:gd name="T20" fmla="*/ 8 w 12"/>
                <a:gd name="T21" fmla="*/ 18 h 22"/>
                <a:gd name="T22" fmla="*/ 9 w 12"/>
                <a:gd name="T23" fmla="*/ 15 h 22"/>
                <a:gd name="T24" fmla="*/ 10 w 12"/>
                <a:gd name="T25" fmla="*/ 1 h 22"/>
                <a:gd name="T26" fmla="*/ 12 w 12"/>
                <a:gd name="T27" fmla="*/ 1 h 22"/>
                <a:gd name="T28" fmla="*/ 12 w 12"/>
                <a:gd name="T29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22">
                  <a:moveTo>
                    <a:pt x="12" y="15"/>
                  </a:moveTo>
                  <a:cubicBezTo>
                    <a:pt x="12" y="17"/>
                    <a:pt x="11" y="19"/>
                    <a:pt x="10" y="20"/>
                  </a:cubicBezTo>
                  <a:cubicBezTo>
                    <a:pt x="9" y="21"/>
                    <a:pt x="8" y="22"/>
                    <a:pt x="6" y="21"/>
                  </a:cubicBezTo>
                  <a:cubicBezTo>
                    <a:pt x="4" y="21"/>
                    <a:pt x="2" y="21"/>
                    <a:pt x="1" y="20"/>
                  </a:cubicBezTo>
                  <a:cubicBezTo>
                    <a:pt x="0" y="18"/>
                    <a:pt x="0" y="17"/>
                    <a:pt x="0" y="1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3" y="17"/>
                    <a:pt x="3" y="18"/>
                  </a:cubicBezTo>
                  <a:cubicBezTo>
                    <a:pt x="4" y="19"/>
                    <a:pt x="5" y="19"/>
                    <a:pt x="6" y="19"/>
                  </a:cubicBezTo>
                  <a:cubicBezTo>
                    <a:pt x="7" y="19"/>
                    <a:pt x="7" y="19"/>
                    <a:pt x="8" y="18"/>
                  </a:cubicBezTo>
                  <a:cubicBezTo>
                    <a:pt x="9" y="18"/>
                    <a:pt x="9" y="17"/>
                    <a:pt x="9" y="15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2" y="1"/>
                    <a:pt x="12" y="1"/>
                    <a:pt x="12" y="1"/>
                  </a:cubicBezTo>
                  <a:lnTo>
                    <a:pt x="12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8" name="Freeform 140">
              <a:extLst>
                <a:ext uri="{FF2B5EF4-FFF2-40B4-BE49-F238E27FC236}">
                  <a16:creationId xmlns:a16="http://schemas.microsoft.com/office/drawing/2014/main" id="{C119E9F8-99ED-4642-A68A-B497F6CD7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5400" y="2022196"/>
              <a:ext cx="50800" cy="100013"/>
            </a:xfrm>
            <a:custGeom>
              <a:avLst/>
              <a:gdLst>
                <a:gd name="T0" fmla="*/ 32 w 32"/>
                <a:gd name="T1" fmla="*/ 57 h 63"/>
                <a:gd name="T2" fmla="*/ 27 w 32"/>
                <a:gd name="T3" fmla="*/ 60 h 63"/>
                <a:gd name="T4" fmla="*/ 8 w 32"/>
                <a:gd name="T5" fmla="*/ 22 h 63"/>
                <a:gd name="T6" fmla="*/ 11 w 32"/>
                <a:gd name="T7" fmla="*/ 63 h 63"/>
                <a:gd name="T8" fmla="*/ 3 w 32"/>
                <a:gd name="T9" fmla="*/ 63 h 63"/>
                <a:gd name="T10" fmla="*/ 0 w 32"/>
                <a:gd name="T11" fmla="*/ 6 h 63"/>
                <a:gd name="T12" fmla="*/ 8 w 32"/>
                <a:gd name="T13" fmla="*/ 6 h 63"/>
                <a:gd name="T14" fmla="*/ 24 w 32"/>
                <a:gd name="T15" fmla="*/ 30 h 63"/>
                <a:gd name="T16" fmla="*/ 21 w 32"/>
                <a:gd name="T17" fmla="*/ 3 h 63"/>
                <a:gd name="T18" fmla="*/ 27 w 32"/>
                <a:gd name="T19" fmla="*/ 0 h 63"/>
                <a:gd name="T20" fmla="*/ 32 w 32"/>
                <a:gd name="T21" fmla="*/ 5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63">
                  <a:moveTo>
                    <a:pt x="32" y="57"/>
                  </a:moveTo>
                  <a:lnTo>
                    <a:pt x="27" y="60"/>
                  </a:lnTo>
                  <a:lnTo>
                    <a:pt x="8" y="22"/>
                  </a:lnTo>
                  <a:lnTo>
                    <a:pt x="11" y="63"/>
                  </a:lnTo>
                  <a:lnTo>
                    <a:pt x="3" y="63"/>
                  </a:lnTo>
                  <a:lnTo>
                    <a:pt x="0" y="6"/>
                  </a:lnTo>
                  <a:lnTo>
                    <a:pt x="8" y="6"/>
                  </a:lnTo>
                  <a:lnTo>
                    <a:pt x="24" y="30"/>
                  </a:lnTo>
                  <a:lnTo>
                    <a:pt x="21" y="3"/>
                  </a:lnTo>
                  <a:lnTo>
                    <a:pt x="27" y="0"/>
                  </a:lnTo>
                  <a:lnTo>
                    <a:pt x="32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9" name="Freeform 141">
              <a:extLst>
                <a:ext uri="{FF2B5EF4-FFF2-40B4-BE49-F238E27FC236}">
                  <a16:creationId xmlns:a16="http://schemas.microsoft.com/office/drawing/2014/main" id="{A330D792-157B-43C1-A170-3D43981D0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2019021"/>
              <a:ext cx="33338" cy="88900"/>
            </a:xfrm>
            <a:custGeom>
              <a:avLst/>
              <a:gdLst>
                <a:gd name="T0" fmla="*/ 21 w 21"/>
                <a:gd name="T1" fmla="*/ 54 h 56"/>
                <a:gd name="T2" fmla="*/ 16 w 21"/>
                <a:gd name="T3" fmla="*/ 56 h 56"/>
                <a:gd name="T4" fmla="*/ 0 w 21"/>
                <a:gd name="T5" fmla="*/ 2 h 56"/>
                <a:gd name="T6" fmla="*/ 8 w 21"/>
                <a:gd name="T7" fmla="*/ 0 h 56"/>
                <a:gd name="T8" fmla="*/ 21 w 21"/>
                <a:gd name="T9" fmla="*/ 5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56">
                  <a:moveTo>
                    <a:pt x="21" y="54"/>
                  </a:moveTo>
                  <a:lnTo>
                    <a:pt x="16" y="56"/>
                  </a:lnTo>
                  <a:lnTo>
                    <a:pt x="0" y="2"/>
                  </a:lnTo>
                  <a:lnTo>
                    <a:pt x="8" y="0"/>
                  </a:lnTo>
                  <a:lnTo>
                    <a:pt x="21" y="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0" name="Freeform 142">
              <a:extLst>
                <a:ext uri="{FF2B5EF4-FFF2-40B4-BE49-F238E27FC236}">
                  <a16:creationId xmlns:a16="http://schemas.microsoft.com/office/drawing/2014/main" id="{769B9E2B-A6C9-450F-ADC3-CE9613A49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6838" y="1996796"/>
              <a:ext cx="60325" cy="98425"/>
            </a:xfrm>
            <a:custGeom>
              <a:avLst/>
              <a:gdLst>
                <a:gd name="T0" fmla="*/ 30 w 38"/>
                <a:gd name="T1" fmla="*/ 0 h 62"/>
                <a:gd name="T2" fmla="*/ 38 w 38"/>
                <a:gd name="T3" fmla="*/ 60 h 62"/>
                <a:gd name="T4" fmla="*/ 30 w 38"/>
                <a:gd name="T5" fmla="*/ 62 h 62"/>
                <a:gd name="T6" fmla="*/ 0 w 38"/>
                <a:gd name="T7" fmla="*/ 11 h 62"/>
                <a:gd name="T8" fmla="*/ 6 w 38"/>
                <a:gd name="T9" fmla="*/ 8 h 62"/>
                <a:gd name="T10" fmla="*/ 27 w 38"/>
                <a:gd name="T11" fmla="*/ 43 h 62"/>
                <a:gd name="T12" fmla="*/ 22 w 38"/>
                <a:gd name="T13" fmla="*/ 3 h 62"/>
                <a:gd name="T14" fmla="*/ 30 w 38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62">
                  <a:moveTo>
                    <a:pt x="30" y="0"/>
                  </a:moveTo>
                  <a:lnTo>
                    <a:pt x="38" y="60"/>
                  </a:lnTo>
                  <a:lnTo>
                    <a:pt x="30" y="62"/>
                  </a:lnTo>
                  <a:lnTo>
                    <a:pt x="0" y="11"/>
                  </a:lnTo>
                  <a:lnTo>
                    <a:pt x="6" y="8"/>
                  </a:lnTo>
                  <a:lnTo>
                    <a:pt x="27" y="43"/>
                  </a:lnTo>
                  <a:lnTo>
                    <a:pt x="22" y="3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1" name="Freeform 143">
              <a:extLst>
                <a:ext uri="{FF2B5EF4-FFF2-40B4-BE49-F238E27FC236}">
                  <a16:creationId xmlns:a16="http://schemas.microsoft.com/office/drawing/2014/main" id="{EF530EDC-0AEE-4BFE-A463-54046BD9A0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7638" y="1971396"/>
              <a:ext cx="85725" cy="103188"/>
            </a:xfrm>
            <a:custGeom>
              <a:avLst/>
              <a:gdLst>
                <a:gd name="T0" fmla="*/ 54 w 54"/>
                <a:gd name="T1" fmla="*/ 49 h 65"/>
                <a:gd name="T2" fmla="*/ 30 w 54"/>
                <a:gd name="T3" fmla="*/ 65 h 65"/>
                <a:gd name="T4" fmla="*/ 0 w 54"/>
                <a:gd name="T5" fmla="*/ 13 h 65"/>
                <a:gd name="T6" fmla="*/ 24 w 54"/>
                <a:gd name="T7" fmla="*/ 0 h 65"/>
                <a:gd name="T8" fmla="*/ 27 w 54"/>
                <a:gd name="T9" fmla="*/ 5 h 65"/>
                <a:gd name="T10" fmla="*/ 8 w 54"/>
                <a:gd name="T11" fmla="*/ 16 h 65"/>
                <a:gd name="T12" fmla="*/ 19 w 54"/>
                <a:gd name="T13" fmla="*/ 32 h 65"/>
                <a:gd name="T14" fmla="*/ 35 w 54"/>
                <a:gd name="T15" fmla="*/ 22 h 65"/>
                <a:gd name="T16" fmla="*/ 38 w 54"/>
                <a:gd name="T17" fmla="*/ 27 h 65"/>
                <a:gd name="T18" fmla="*/ 22 w 54"/>
                <a:gd name="T19" fmla="*/ 38 h 65"/>
                <a:gd name="T20" fmla="*/ 32 w 54"/>
                <a:gd name="T21" fmla="*/ 54 h 65"/>
                <a:gd name="T22" fmla="*/ 51 w 54"/>
                <a:gd name="T23" fmla="*/ 43 h 65"/>
                <a:gd name="T24" fmla="*/ 54 w 54"/>
                <a:gd name="T25" fmla="*/ 4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65">
                  <a:moveTo>
                    <a:pt x="54" y="49"/>
                  </a:moveTo>
                  <a:lnTo>
                    <a:pt x="30" y="65"/>
                  </a:lnTo>
                  <a:lnTo>
                    <a:pt x="0" y="13"/>
                  </a:lnTo>
                  <a:lnTo>
                    <a:pt x="24" y="0"/>
                  </a:lnTo>
                  <a:lnTo>
                    <a:pt x="27" y="5"/>
                  </a:lnTo>
                  <a:lnTo>
                    <a:pt x="8" y="16"/>
                  </a:lnTo>
                  <a:lnTo>
                    <a:pt x="19" y="32"/>
                  </a:lnTo>
                  <a:lnTo>
                    <a:pt x="35" y="22"/>
                  </a:lnTo>
                  <a:lnTo>
                    <a:pt x="38" y="27"/>
                  </a:lnTo>
                  <a:lnTo>
                    <a:pt x="22" y="38"/>
                  </a:lnTo>
                  <a:lnTo>
                    <a:pt x="32" y="54"/>
                  </a:lnTo>
                  <a:lnTo>
                    <a:pt x="51" y="43"/>
                  </a:lnTo>
                  <a:lnTo>
                    <a:pt x="54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2" name="Freeform 144">
              <a:extLst>
                <a:ext uri="{FF2B5EF4-FFF2-40B4-BE49-F238E27FC236}">
                  <a16:creationId xmlns:a16="http://schemas.microsoft.com/office/drawing/2014/main" id="{B54724EE-F088-4E6E-A79C-07B2B7F701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00500" y="1949171"/>
              <a:ext cx="93663" cy="95250"/>
            </a:xfrm>
            <a:custGeom>
              <a:avLst/>
              <a:gdLst>
                <a:gd name="T0" fmla="*/ 22 w 22"/>
                <a:gd name="T1" fmla="*/ 15 h 22"/>
                <a:gd name="T2" fmla="*/ 20 w 22"/>
                <a:gd name="T3" fmla="*/ 17 h 22"/>
                <a:gd name="T4" fmla="*/ 12 w 22"/>
                <a:gd name="T5" fmla="*/ 11 h 22"/>
                <a:gd name="T6" fmla="*/ 10 w 22"/>
                <a:gd name="T7" fmla="*/ 13 h 22"/>
                <a:gd name="T8" fmla="*/ 15 w 22"/>
                <a:gd name="T9" fmla="*/ 20 h 22"/>
                <a:gd name="T10" fmla="*/ 13 w 22"/>
                <a:gd name="T11" fmla="*/ 22 h 22"/>
                <a:gd name="T12" fmla="*/ 0 w 22"/>
                <a:gd name="T13" fmla="*/ 4 h 22"/>
                <a:gd name="T14" fmla="*/ 4 w 22"/>
                <a:gd name="T15" fmla="*/ 1 h 22"/>
                <a:gd name="T16" fmla="*/ 9 w 22"/>
                <a:gd name="T17" fmla="*/ 0 h 22"/>
                <a:gd name="T18" fmla="*/ 14 w 22"/>
                <a:gd name="T19" fmla="*/ 6 h 22"/>
                <a:gd name="T20" fmla="*/ 14 w 22"/>
                <a:gd name="T21" fmla="*/ 9 h 22"/>
                <a:gd name="T22" fmla="*/ 22 w 22"/>
                <a:gd name="T23" fmla="*/ 15 h 22"/>
                <a:gd name="T24" fmla="*/ 8 w 22"/>
                <a:gd name="T25" fmla="*/ 3 h 22"/>
                <a:gd name="T26" fmla="*/ 4 w 22"/>
                <a:gd name="T27" fmla="*/ 4 h 22"/>
                <a:gd name="T28" fmla="*/ 8 w 22"/>
                <a:gd name="T29" fmla="*/ 10 h 22"/>
                <a:gd name="T30" fmla="*/ 11 w 22"/>
                <a:gd name="T31" fmla="*/ 7 h 22"/>
                <a:gd name="T32" fmla="*/ 8 w 22"/>
                <a:gd name="T33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2">
                  <a:moveTo>
                    <a:pt x="22" y="15"/>
                  </a:moveTo>
                  <a:cubicBezTo>
                    <a:pt x="20" y="17"/>
                    <a:pt x="20" y="17"/>
                    <a:pt x="20" y="17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7" y="0"/>
                    <a:pt x="9" y="0"/>
                  </a:cubicBezTo>
                  <a:cubicBezTo>
                    <a:pt x="13" y="0"/>
                    <a:pt x="14" y="3"/>
                    <a:pt x="14" y="6"/>
                  </a:cubicBezTo>
                  <a:cubicBezTo>
                    <a:pt x="14" y="7"/>
                    <a:pt x="14" y="8"/>
                    <a:pt x="14" y="9"/>
                  </a:cubicBezTo>
                  <a:lnTo>
                    <a:pt x="22" y="15"/>
                  </a:lnTo>
                  <a:close/>
                  <a:moveTo>
                    <a:pt x="8" y="3"/>
                  </a:moveTo>
                  <a:cubicBezTo>
                    <a:pt x="6" y="2"/>
                    <a:pt x="5" y="4"/>
                    <a:pt x="4" y="4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0" y="9"/>
                    <a:pt x="10" y="9"/>
                    <a:pt x="11" y="7"/>
                  </a:cubicBezTo>
                  <a:cubicBezTo>
                    <a:pt x="12" y="5"/>
                    <a:pt x="11" y="3"/>
                    <a:pt x="8" y="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3" name="Freeform 145">
              <a:extLst>
                <a:ext uri="{FF2B5EF4-FFF2-40B4-BE49-F238E27FC236}">
                  <a16:creationId xmlns:a16="http://schemas.microsoft.com/office/drawing/2014/main" id="{A61D7324-2ED2-4683-ADBF-DB87C8BD0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1906308"/>
              <a:ext cx="92075" cy="82550"/>
            </a:xfrm>
            <a:custGeom>
              <a:avLst/>
              <a:gdLst>
                <a:gd name="T0" fmla="*/ 18 w 22"/>
                <a:gd name="T1" fmla="*/ 8 h 19"/>
                <a:gd name="T2" fmla="*/ 15 w 22"/>
                <a:gd name="T3" fmla="*/ 19 h 19"/>
                <a:gd name="T4" fmla="*/ 11 w 22"/>
                <a:gd name="T5" fmla="*/ 18 h 19"/>
                <a:gd name="T6" fmla="*/ 12 w 22"/>
                <a:gd name="T7" fmla="*/ 16 h 19"/>
                <a:gd name="T8" fmla="*/ 15 w 22"/>
                <a:gd name="T9" fmla="*/ 17 h 19"/>
                <a:gd name="T10" fmla="*/ 16 w 22"/>
                <a:gd name="T11" fmla="*/ 10 h 19"/>
                <a:gd name="T12" fmla="*/ 13 w 22"/>
                <a:gd name="T13" fmla="*/ 10 h 19"/>
                <a:gd name="T14" fmla="*/ 6 w 22"/>
                <a:gd name="T15" fmla="*/ 12 h 19"/>
                <a:gd name="T16" fmla="*/ 1 w 22"/>
                <a:gd name="T17" fmla="*/ 7 h 19"/>
                <a:gd name="T18" fmla="*/ 2 w 22"/>
                <a:gd name="T19" fmla="*/ 3 h 19"/>
                <a:gd name="T20" fmla="*/ 9 w 22"/>
                <a:gd name="T21" fmla="*/ 2 h 19"/>
                <a:gd name="T22" fmla="*/ 8 w 22"/>
                <a:gd name="T23" fmla="*/ 4 h 19"/>
                <a:gd name="T24" fmla="*/ 4 w 22"/>
                <a:gd name="T25" fmla="*/ 5 h 19"/>
                <a:gd name="T26" fmla="*/ 3 w 22"/>
                <a:gd name="T27" fmla="*/ 7 h 19"/>
                <a:gd name="T28" fmla="*/ 6 w 22"/>
                <a:gd name="T29" fmla="*/ 9 h 19"/>
                <a:gd name="T30" fmla="*/ 14 w 22"/>
                <a:gd name="T31" fmla="*/ 7 h 19"/>
                <a:gd name="T32" fmla="*/ 18 w 22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19">
                  <a:moveTo>
                    <a:pt x="18" y="8"/>
                  </a:moveTo>
                  <a:cubicBezTo>
                    <a:pt x="22" y="11"/>
                    <a:pt x="21" y="18"/>
                    <a:pt x="15" y="19"/>
                  </a:cubicBezTo>
                  <a:cubicBezTo>
                    <a:pt x="14" y="19"/>
                    <a:pt x="12" y="19"/>
                    <a:pt x="11" y="18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9" y="16"/>
                    <a:pt x="18" y="12"/>
                    <a:pt x="16" y="10"/>
                  </a:cubicBezTo>
                  <a:cubicBezTo>
                    <a:pt x="15" y="10"/>
                    <a:pt x="14" y="10"/>
                    <a:pt x="13" y="10"/>
                  </a:cubicBezTo>
                  <a:cubicBezTo>
                    <a:pt x="11" y="10"/>
                    <a:pt x="9" y="12"/>
                    <a:pt x="6" y="12"/>
                  </a:cubicBezTo>
                  <a:cubicBezTo>
                    <a:pt x="3" y="12"/>
                    <a:pt x="1" y="10"/>
                    <a:pt x="1" y="7"/>
                  </a:cubicBezTo>
                  <a:cubicBezTo>
                    <a:pt x="0" y="6"/>
                    <a:pt x="1" y="4"/>
                    <a:pt x="2" y="3"/>
                  </a:cubicBezTo>
                  <a:cubicBezTo>
                    <a:pt x="3" y="0"/>
                    <a:pt x="7" y="0"/>
                    <a:pt x="9" y="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3"/>
                    <a:pt x="4" y="3"/>
                    <a:pt x="4" y="5"/>
                  </a:cubicBezTo>
                  <a:cubicBezTo>
                    <a:pt x="3" y="5"/>
                    <a:pt x="3" y="6"/>
                    <a:pt x="3" y="7"/>
                  </a:cubicBezTo>
                  <a:cubicBezTo>
                    <a:pt x="3" y="9"/>
                    <a:pt x="5" y="10"/>
                    <a:pt x="6" y="9"/>
                  </a:cubicBezTo>
                  <a:cubicBezTo>
                    <a:pt x="9" y="9"/>
                    <a:pt x="11" y="7"/>
                    <a:pt x="14" y="7"/>
                  </a:cubicBezTo>
                  <a:cubicBezTo>
                    <a:pt x="15" y="7"/>
                    <a:pt x="16" y="7"/>
                    <a:pt x="18" y="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4" name="Freeform 146">
              <a:extLst>
                <a:ext uri="{FF2B5EF4-FFF2-40B4-BE49-F238E27FC236}">
                  <a16:creationId xmlns:a16="http://schemas.microsoft.com/office/drawing/2014/main" id="{7D468189-08FB-48A6-8085-713BF38753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6700" y="1880908"/>
              <a:ext cx="85725" cy="55563"/>
            </a:xfrm>
            <a:custGeom>
              <a:avLst/>
              <a:gdLst>
                <a:gd name="T0" fmla="*/ 54 w 54"/>
                <a:gd name="T1" fmla="*/ 30 h 35"/>
                <a:gd name="T2" fmla="*/ 48 w 54"/>
                <a:gd name="T3" fmla="*/ 35 h 35"/>
                <a:gd name="T4" fmla="*/ 0 w 54"/>
                <a:gd name="T5" fmla="*/ 6 h 35"/>
                <a:gd name="T6" fmla="*/ 6 w 54"/>
                <a:gd name="T7" fmla="*/ 0 h 35"/>
                <a:gd name="T8" fmla="*/ 54 w 54"/>
                <a:gd name="T9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5">
                  <a:moveTo>
                    <a:pt x="54" y="30"/>
                  </a:moveTo>
                  <a:lnTo>
                    <a:pt x="48" y="35"/>
                  </a:lnTo>
                  <a:lnTo>
                    <a:pt x="0" y="6"/>
                  </a:lnTo>
                  <a:lnTo>
                    <a:pt x="6" y="0"/>
                  </a:lnTo>
                  <a:lnTo>
                    <a:pt x="54" y="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5" name="Freeform 147">
              <a:extLst>
                <a:ext uri="{FF2B5EF4-FFF2-40B4-BE49-F238E27FC236}">
                  <a16:creationId xmlns:a16="http://schemas.microsoft.com/office/drawing/2014/main" id="{A8572604-94C3-4575-9C92-B5F5C092C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9400" y="1825346"/>
              <a:ext cx="98425" cy="73025"/>
            </a:xfrm>
            <a:custGeom>
              <a:avLst/>
              <a:gdLst>
                <a:gd name="T0" fmla="*/ 22 w 62"/>
                <a:gd name="T1" fmla="*/ 3 h 46"/>
                <a:gd name="T2" fmla="*/ 16 w 62"/>
                <a:gd name="T3" fmla="*/ 14 h 46"/>
                <a:gd name="T4" fmla="*/ 62 w 62"/>
                <a:gd name="T5" fmla="*/ 41 h 46"/>
                <a:gd name="T6" fmla="*/ 59 w 62"/>
                <a:gd name="T7" fmla="*/ 46 h 46"/>
                <a:gd name="T8" fmla="*/ 14 w 62"/>
                <a:gd name="T9" fmla="*/ 19 h 46"/>
                <a:gd name="T10" fmla="*/ 8 w 62"/>
                <a:gd name="T11" fmla="*/ 30 h 46"/>
                <a:gd name="T12" fmla="*/ 0 w 62"/>
                <a:gd name="T13" fmla="*/ 27 h 46"/>
                <a:gd name="T14" fmla="*/ 16 w 62"/>
                <a:gd name="T15" fmla="*/ 0 h 46"/>
                <a:gd name="T16" fmla="*/ 22 w 62"/>
                <a:gd name="T17" fmla="*/ 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46">
                  <a:moveTo>
                    <a:pt x="22" y="3"/>
                  </a:moveTo>
                  <a:lnTo>
                    <a:pt x="16" y="14"/>
                  </a:lnTo>
                  <a:lnTo>
                    <a:pt x="62" y="41"/>
                  </a:lnTo>
                  <a:lnTo>
                    <a:pt x="59" y="46"/>
                  </a:lnTo>
                  <a:lnTo>
                    <a:pt x="14" y="19"/>
                  </a:lnTo>
                  <a:lnTo>
                    <a:pt x="8" y="30"/>
                  </a:lnTo>
                  <a:lnTo>
                    <a:pt x="0" y="27"/>
                  </a:lnTo>
                  <a:lnTo>
                    <a:pt x="16" y="0"/>
                  </a:lnTo>
                  <a:lnTo>
                    <a:pt x="22" y="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6" name="Freeform 148">
              <a:extLst>
                <a:ext uri="{FF2B5EF4-FFF2-40B4-BE49-F238E27FC236}">
                  <a16:creationId xmlns:a16="http://schemas.microsoft.com/office/drawing/2014/main" id="{D25B9301-930E-4908-8876-63DDDB007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4800" y="1769783"/>
              <a:ext cx="93663" cy="63500"/>
            </a:xfrm>
            <a:custGeom>
              <a:avLst/>
              <a:gdLst>
                <a:gd name="T0" fmla="*/ 14 w 59"/>
                <a:gd name="T1" fmla="*/ 0 h 40"/>
                <a:gd name="T2" fmla="*/ 40 w 59"/>
                <a:gd name="T3" fmla="*/ 24 h 40"/>
                <a:gd name="T4" fmla="*/ 59 w 59"/>
                <a:gd name="T5" fmla="*/ 32 h 40"/>
                <a:gd name="T6" fmla="*/ 59 w 59"/>
                <a:gd name="T7" fmla="*/ 40 h 40"/>
                <a:gd name="T8" fmla="*/ 40 w 59"/>
                <a:gd name="T9" fmla="*/ 32 h 40"/>
                <a:gd name="T10" fmla="*/ 0 w 59"/>
                <a:gd name="T11" fmla="*/ 32 h 40"/>
                <a:gd name="T12" fmla="*/ 3 w 59"/>
                <a:gd name="T13" fmla="*/ 24 h 40"/>
                <a:gd name="T14" fmla="*/ 30 w 59"/>
                <a:gd name="T15" fmla="*/ 27 h 40"/>
                <a:gd name="T16" fmla="*/ 11 w 59"/>
                <a:gd name="T17" fmla="*/ 8 h 40"/>
                <a:gd name="T18" fmla="*/ 14 w 59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0">
                  <a:moveTo>
                    <a:pt x="14" y="0"/>
                  </a:moveTo>
                  <a:lnTo>
                    <a:pt x="40" y="24"/>
                  </a:lnTo>
                  <a:lnTo>
                    <a:pt x="59" y="32"/>
                  </a:lnTo>
                  <a:lnTo>
                    <a:pt x="59" y="40"/>
                  </a:lnTo>
                  <a:lnTo>
                    <a:pt x="40" y="32"/>
                  </a:lnTo>
                  <a:lnTo>
                    <a:pt x="0" y="32"/>
                  </a:lnTo>
                  <a:lnTo>
                    <a:pt x="3" y="24"/>
                  </a:lnTo>
                  <a:lnTo>
                    <a:pt x="30" y="27"/>
                  </a:lnTo>
                  <a:lnTo>
                    <a:pt x="11" y="8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7" name="Freeform 149">
              <a:extLst>
                <a:ext uri="{FF2B5EF4-FFF2-40B4-BE49-F238E27FC236}">
                  <a16:creationId xmlns:a16="http://schemas.microsoft.com/office/drawing/2014/main" id="{74F4558F-DE4F-40D6-8F31-478C07419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5038" y="1941233"/>
              <a:ext cx="92075" cy="68263"/>
            </a:xfrm>
            <a:custGeom>
              <a:avLst/>
              <a:gdLst>
                <a:gd name="T0" fmla="*/ 12 w 22"/>
                <a:gd name="T1" fmla="*/ 13 h 16"/>
                <a:gd name="T2" fmla="*/ 7 w 22"/>
                <a:gd name="T3" fmla="*/ 15 h 16"/>
                <a:gd name="T4" fmla="*/ 2 w 22"/>
                <a:gd name="T5" fmla="*/ 14 h 16"/>
                <a:gd name="T6" fmla="*/ 0 w 22"/>
                <a:gd name="T7" fmla="*/ 9 h 16"/>
                <a:gd name="T8" fmla="*/ 1 w 22"/>
                <a:gd name="T9" fmla="*/ 7 h 16"/>
                <a:gd name="T10" fmla="*/ 3 w 22"/>
                <a:gd name="T11" fmla="*/ 8 h 16"/>
                <a:gd name="T12" fmla="*/ 3 w 22"/>
                <a:gd name="T13" fmla="*/ 9 h 16"/>
                <a:gd name="T14" fmla="*/ 4 w 22"/>
                <a:gd name="T15" fmla="*/ 12 h 16"/>
                <a:gd name="T16" fmla="*/ 6 w 22"/>
                <a:gd name="T17" fmla="*/ 13 h 16"/>
                <a:gd name="T18" fmla="*/ 10 w 22"/>
                <a:gd name="T19" fmla="*/ 11 h 16"/>
                <a:gd name="T20" fmla="*/ 20 w 22"/>
                <a:gd name="T21" fmla="*/ 0 h 16"/>
                <a:gd name="T22" fmla="*/ 22 w 22"/>
                <a:gd name="T23" fmla="*/ 2 h 16"/>
                <a:gd name="T24" fmla="*/ 12 w 22"/>
                <a:gd name="T25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16">
                  <a:moveTo>
                    <a:pt x="12" y="13"/>
                  </a:moveTo>
                  <a:cubicBezTo>
                    <a:pt x="10" y="14"/>
                    <a:pt x="8" y="15"/>
                    <a:pt x="7" y="15"/>
                  </a:cubicBezTo>
                  <a:cubicBezTo>
                    <a:pt x="5" y="16"/>
                    <a:pt x="3" y="15"/>
                    <a:pt x="2" y="14"/>
                  </a:cubicBezTo>
                  <a:cubicBezTo>
                    <a:pt x="1" y="12"/>
                    <a:pt x="0" y="11"/>
                    <a:pt x="0" y="9"/>
                  </a:cubicBezTo>
                  <a:cubicBezTo>
                    <a:pt x="0" y="8"/>
                    <a:pt x="1" y="8"/>
                    <a:pt x="1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1"/>
                    <a:pt x="4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7" y="13"/>
                    <a:pt x="8" y="12"/>
                    <a:pt x="10" y="1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2"/>
                    <a:pt x="22" y="2"/>
                    <a:pt x="22" y="2"/>
                  </a:cubicBezTo>
                  <a:lnTo>
                    <a:pt x="12" y="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8" name="Freeform 150">
              <a:extLst>
                <a:ext uri="{FF2B5EF4-FFF2-40B4-BE49-F238E27FC236}">
                  <a16:creationId xmlns:a16="http://schemas.microsoft.com/office/drawing/2014/main" id="{4F9441A8-A7E6-4E77-9127-EB1ECFB390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44900" y="1911071"/>
              <a:ext cx="287338" cy="90488"/>
            </a:xfrm>
            <a:custGeom>
              <a:avLst/>
              <a:gdLst>
                <a:gd name="T0" fmla="*/ 0 w 68"/>
                <a:gd name="T1" fmla="*/ 11 h 21"/>
                <a:gd name="T2" fmla="*/ 4 w 68"/>
                <a:gd name="T3" fmla="*/ 12 h 21"/>
                <a:gd name="T4" fmla="*/ 5 w 68"/>
                <a:gd name="T5" fmla="*/ 3 h 21"/>
                <a:gd name="T6" fmla="*/ 8 w 68"/>
                <a:gd name="T7" fmla="*/ 3 h 21"/>
                <a:gd name="T8" fmla="*/ 11 w 68"/>
                <a:gd name="T9" fmla="*/ 3 h 21"/>
                <a:gd name="T10" fmla="*/ 8 w 68"/>
                <a:gd name="T11" fmla="*/ 15 h 21"/>
                <a:gd name="T12" fmla="*/ 30 w 68"/>
                <a:gd name="T13" fmla="*/ 11 h 21"/>
                <a:gd name="T14" fmla="*/ 27 w 68"/>
                <a:gd name="T15" fmla="*/ 9 h 21"/>
                <a:gd name="T16" fmla="*/ 23 w 68"/>
                <a:gd name="T17" fmla="*/ 10 h 21"/>
                <a:gd name="T18" fmla="*/ 24 w 68"/>
                <a:gd name="T19" fmla="*/ 12 h 21"/>
                <a:gd name="T20" fmla="*/ 27 w 68"/>
                <a:gd name="T21" fmla="*/ 14 h 21"/>
                <a:gd name="T22" fmla="*/ 30 w 68"/>
                <a:gd name="T23" fmla="*/ 11 h 21"/>
                <a:gd name="T24" fmla="*/ 28 w 68"/>
                <a:gd name="T25" fmla="*/ 17 h 21"/>
                <a:gd name="T26" fmla="*/ 26 w 68"/>
                <a:gd name="T27" fmla="*/ 15 h 21"/>
                <a:gd name="T28" fmla="*/ 22 w 68"/>
                <a:gd name="T29" fmla="*/ 15 h 21"/>
                <a:gd name="T30" fmla="*/ 22 w 68"/>
                <a:gd name="T31" fmla="*/ 19 h 21"/>
                <a:gd name="T32" fmla="*/ 27 w 68"/>
                <a:gd name="T33" fmla="*/ 20 h 21"/>
                <a:gd name="T34" fmla="*/ 24 w 68"/>
                <a:gd name="T35" fmla="*/ 21 h 21"/>
                <a:gd name="T36" fmla="*/ 19 w 68"/>
                <a:gd name="T37" fmla="*/ 19 h 21"/>
                <a:gd name="T38" fmla="*/ 18 w 68"/>
                <a:gd name="T39" fmla="*/ 16 h 21"/>
                <a:gd name="T40" fmla="*/ 22 w 68"/>
                <a:gd name="T41" fmla="*/ 13 h 21"/>
                <a:gd name="T42" fmla="*/ 20 w 68"/>
                <a:gd name="T43" fmla="*/ 12 h 21"/>
                <a:gd name="T44" fmla="*/ 22 w 68"/>
                <a:gd name="T45" fmla="*/ 8 h 21"/>
                <a:gd name="T46" fmla="*/ 31 w 68"/>
                <a:gd name="T47" fmla="*/ 9 h 21"/>
                <a:gd name="T48" fmla="*/ 31 w 68"/>
                <a:gd name="T49" fmla="*/ 13 h 21"/>
                <a:gd name="T50" fmla="*/ 29 w 68"/>
                <a:gd name="T51" fmla="*/ 14 h 21"/>
                <a:gd name="T52" fmla="*/ 31 w 68"/>
                <a:gd name="T53" fmla="*/ 18 h 21"/>
                <a:gd name="T54" fmla="*/ 24 w 68"/>
                <a:gd name="T55" fmla="*/ 21 h 21"/>
                <a:gd name="T56" fmla="*/ 49 w 68"/>
                <a:gd name="T57" fmla="*/ 11 h 21"/>
                <a:gd name="T58" fmla="*/ 47 w 68"/>
                <a:gd name="T59" fmla="*/ 9 h 21"/>
                <a:gd name="T60" fmla="*/ 43 w 68"/>
                <a:gd name="T61" fmla="*/ 10 h 21"/>
                <a:gd name="T62" fmla="*/ 42 w 68"/>
                <a:gd name="T63" fmla="*/ 13 h 21"/>
                <a:gd name="T64" fmla="*/ 45 w 68"/>
                <a:gd name="T65" fmla="*/ 15 h 21"/>
                <a:gd name="T66" fmla="*/ 48 w 68"/>
                <a:gd name="T67" fmla="*/ 14 h 21"/>
                <a:gd name="T68" fmla="*/ 50 w 68"/>
                <a:gd name="T69" fmla="*/ 14 h 21"/>
                <a:gd name="T70" fmla="*/ 39 w 68"/>
                <a:gd name="T71" fmla="*/ 12 h 21"/>
                <a:gd name="T72" fmla="*/ 41 w 68"/>
                <a:gd name="T73" fmla="*/ 9 h 21"/>
                <a:gd name="T74" fmla="*/ 46 w 68"/>
                <a:gd name="T75" fmla="*/ 7 h 21"/>
                <a:gd name="T76" fmla="*/ 50 w 68"/>
                <a:gd name="T77" fmla="*/ 9 h 21"/>
                <a:gd name="T78" fmla="*/ 52 w 68"/>
                <a:gd name="T79" fmla="*/ 13 h 21"/>
                <a:gd name="T80" fmla="*/ 50 w 68"/>
                <a:gd name="T81" fmla="*/ 19 h 21"/>
                <a:gd name="T82" fmla="*/ 43 w 68"/>
                <a:gd name="T83" fmla="*/ 21 h 21"/>
                <a:gd name="T84" fmla="*/ 41 w 68"/>
                <a:gd name="T85" fmla="*/ 21 h 21"/>
                <a:gd name="T86" fmla="*/ 41 w 68"/>
                <a:gd name="T87" fmla="*/ 19 h 21"/>
                <a:gd name="T88" fmla="*/ 44 w 68"/>
                <a:gd name="T89" fmla="*/ 20 h 21"/>
                <a:gd name="T90" fmla="*/ 50 w 68"/>
                <a:gd name="T91" fmla="*/ 15 h 21"/>
                <a:gd name="T92" fmla="*/ 45 w 68"/>
                <a:gd name="T93" fmla="*/ 16 h 21"/>
                <a:gd name="T94" fmla="*/ 42 w 68"/>
                <a:gd name="T95" fmla="*/ 15 h 21"/>
                <a:gd name="T96" fmla="*/ 39 w 68"/>
                <a:gd name="T97" fmla="*/ 12 h 21"/>
                <a:gd name="T98" fmla="*/ 68 w 68"/>
                <a:gd name="T99" fmla="*/ 14 h 21"/>
                <a:gd name="T100" fmla="*/ 66 w 68"/>
                <a:gd name="T101" fmla="*/ 3 h 21"/>
                <a:gd name="T102" fmla="*/ 57 w 68"/>
                <a:gd name="T103" fmla="*/ 5 h 21"/>
                <a:gd name="T104" fmla="*/ 68 w 68"/>
                <a:gd name="T105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21">
                  <a:moveTo>
                    <a:pt x="8" y="16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8" y="3"/>
                    <a:pt x="8" y="3"/>
                  </a:cubicBezTo>
                  <a:cubicBezTo>
                    <a:pt x="9" y="3"/>
                    <a:pt x="9" y="2"/>
                    <a:pt x="10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5"/>
                    <a:pt x="8" y="15"/>
                    <a:pt x="8" y="15"/>
                  </a:cubicBezTo>
                  <a:lnTo>
                    <a:pt x="8" y="16"/>
                  </a:lnTo>
                  <a:close/>
                  <a:moveTo>
                    <a:pt x="30" y="11"/>
                  </a:moveTo>
                  <a:cubicBezTo>
                    <a:pt x="30" y="11"/>
                    <a:pt x="29" y="10"/>
                    <a:pt x="29" y="10"/>
                  </a:cubicBezTo>
                  <a:cubicBezTo>
                    <a:pt x="28" y="9"/>
                    <a:pt x="28" y="9"/>
                    <a:pt x="27" y="9"/>
                  </a:cubicBezTo>
                  <a:cubicBezTo>
                    <a:pt x="26" y="9"/>
                    <a:pt x="25" y="9"/>
                    <a:pt x="24" y="9"/>
                  </a:cubicBezTo>
                  <a:cubicBezTo>
                    <a:pt x="23" y="9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2"/>
                    <a:pt x="24" y="12"/>
                    <a:pt x="24" y="12"/>
                  </a:cubicBezTo>
                  <a:cubicBezTo>
                    <a:pt x="25" y="13"/>
                    <a:pt x="25" y="13"/>
                    <a:pt x="26" y="13"/>
                  </a:cubicBezTo>
                  <a:cubicBezTo>
                    <a:pt x="26" y="13"/>
                    <a:pt x="27" y="13"/>
                    <a:pt x="27" y="14"/>
                  </a:cubicBezTo>
                  <a:cubicBezTo>
                    <a:pt x="28" y="13"/>
                    <a:pt x="28" y="13"/>
                    <a:pt x="29" y="13"/>
                  </a:cubicBezTo>
                  <a:cubicBezTo>
                    <a:pt x="29" y="12"/>
                    <a:pt x="29" y="12"/>
                    <a:pt x="30" y="11"/>
                  </a:cubicBezTo>
                  <a:moveTo>
                    <a:pt x="29" y="18"/>
                  </a:moveTo>
                  <a:cubicBezTo>
                    <a:pt x="29" y="17"/>
                    <a:pt x="29" y="17"/>
                    <a:pt x="28" y="17"/>
                  </a:cubicBezTo>
                  <a:cubicBezTo>
                    <a:pt x="28" y="16"/>
                    <a:pt x="28" y="16"/>
                    <a:pt x="27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5"/>
                    <a:pt x="24" y="14"/>
                    <a:pt x="24" y="14"/>
                  </a:cubicBezTo>
                  <a:cubicBezTo>
                    <a:pt x="23" y="14"/>
                    <a:pt x="22" y="15"/>
                    <a:pt x="22" y="15"/>
                  </a:cubicBezTo>
                  <a:cubicBezTo>
                    <a:pt x="21" y="15"/>
                    <a:pt x="21" y="16"/>
                    <a:pt x="21" y="17"/>
                  </a:cubicBezTo>
                  <a:cubicBezTo>
                    <a:pt x="21" y="17"/>
                    <a:pt x="21" y="18"/>
                    <a:pt x="22" y="19"/>
                  </a:cubicBezTo>
                  <a:cubicBezTo>
                    <a:pt x="22" y="19"/>
                    <a:pt x="23" y="20"/>
                    <a:pt x="24" y="20"/>
                  </a:cubicBezTo>
                  <a:cubicBezTo>
                    <a:pt x="25" y="20"/>
                    <a:pt x="26" y="20"/>
                    <a:pt x="27" y="20"/>
                  </a:cubicBezTo>
                  <a:cubicBezTo>
                    <a:pt x="28" y="19"/>
                    <a:pt x="28" y="19"/>
                    <a:pt x="29" y="18"/>
                  </a:cubicBezTo>
                  <a:moveTo>
                    <a:pt x="24" y="21"/>
                  </a:moveTo>
                  <a:cubicBezTo>
                    <a:pt x="23" y="21"/>
                    <a:pt x="22" y="21"/>
                    <a:pt x="21" y="20"/>
                  </a:cubicBezTo>
                  <a:cubicBezTo>
                    <a:pt x="21" y="20"/>
                    <a:pt x="20" y="20"/>
                    <a:pt x="19" y="19"/>
                  </a:cubicBezTo>
                  <a:cubicBezTo>
                    <a:pt x="19" y="19"/>
                    <a:pt x="19" y="18"/>
                    <a:pt x="18" y="18"/>
                  </a:cubicBezTo>
                  <a:cubicBezTo>
                    <a:pt x="18" y="17"/>
                    <a:pt x="18" y="17"/>
                    <a:pt x="18" y="16"/>
                  </a:cubicBezTo>
                  <a:cubicBezTo>
                    <a:pt x="18" y="16"/>
                    <a:pt x="19" y="15"/>
                    <a:pt x="20" y="14"/>
                  </a:cubicBezTo>
                  <a:cubicBezTo>
                    <a:pt x="20" y="14"/>
                    <a:pt x="21" y="14"/>
                    <a:pt x="22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1" y="13"/>
                    <a:pt x="21" y="12"/>
                    <a:pt x="20" y="12"/>
                  </a:cubicBezTo>
                  <a:cubicBezTo>
                    <a:pt x="20" y="11"/>
                    <a:pt x="20" y="11"/>
                    <a:pt x="20" y="10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4" y="7"/>
                    <a:pt x="25" y="7"/>
                    <a:pt x="27" y="7"/>
                  </a:cubicBezTo>
                  <a:cubicBezTo>
                    <a:pt x="29" y="8"/>
                    <a:pt x="30" y="8"/>
                    <a:pt x="31" y="9"/>
                  </a:cubicBezTo>
                  <a:cubicBezTo>
                    <a:pt x="32" y="10"/>
                    <a:pt x="32" y="11"/>
                    <a:pt x="32" y="12"/>
                  </a:cubicBezTo>
                  <a:cubicBezTo>
                    <a:pt x="32" y="12"/>
                    <a:pt x="32" y="13"/>
                    <a:pt x="31" y="13"/>
                  </a:cubicBezTo>
                  <a:cubicBezTo>
                    <a:pt x="30" y="14"/>
                    <a:pt x="30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30" y="15"/>
                    <a:pt x="30" y="15"/>
                    <a:pt x="31" y="16"/>
                  </a:cubicBezTo>
                  <a:cubicBezTo>
                    <a:pt x="31" y="17"/>
                    <a:pt x="32" y="17"/>
                    <a:pt x="31" y="18"/>
                  </a:cubicBezTo>
                  <a:cubicBezTo>
                    <a:pt x="31" y="19"/>
                    <a:pt x="30" y="20"/>
                    <a:pt x="29" y="21"/>
                  </a:cubicBezTo>
                  <a:cubicBezTo>
                    <a:pt x="28" y="21"/>
                    <a:pt x="26" y="21"/>
                    <a:pt x="24" y="21"/>
                  </a:cubicBezTo>
                  <a:moveTo>
                    <a:pt x="50" y="13"/>
                  </a:moveTo>
                  <a:cubicBezTo>
                    <a:pt x="50" y="12"/>
                    <a:pt x="49" y="11"/>
                    <a:pt x="49" y="11"/>
                  </a:cubicBezTo>
                  <a:cubicBezTo>
                    <a:pt x="49" y="10"/>
                    <a:pt x="49" y="10"/>
                    <a:pt x="48" y="10"/>
                  </a:cubicBezTo>
                  <a:cubicBezTo>
                    <a:pt x="48" y="9"/>
                    <a:pt x="47" y="9"/>
                    <a:pt x="47" y="9"/>
                  </a:cubicBezTo>
                  <a:cubicBezTo>
                    <a:pt x="47" y="9"/>
                    <a:pt x="46" y="9"/>
                    <a:pt x="46" y="9"/>
                  </a:cubicBezTo>
                  <a:cubicBezTo>
                    <a:pt x="45" y="9"/>
                    <a:pt x="44" y="9"/>
                    <a:pt x="43" y="10"/>
                  </a:cubicBezTo>
                  <a:cubicBezTo>
                    <a:pt x="42" y="10"/>
                    <a:pt x="42" y="11"/>
                    <a:pt x="42" y="12"/>
                  </a:cubicBezTo>
                  <a:cubicBezTo>
                    <a:pt x="42" y="12"/>
                    <a:pt x="42" y="13"/>
                    <a:pt x="42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4" y="14"/>
                    <a:pt x="44" y="14"/>
                    <a:pt x="45" y="15"/>
                  </a:cubicBezTo>
                  <a:cubicBezTo>
                    <a:pt x="45" y="15"/>
                    <a:pt x="45" y="15"/>
                    <a:pt x="46" y="15"/>
                  </a:cubicBezTo>
                  <a:cubicBezTo>
                    <a:pt x="47" y="15"/>
                    <a:pt x="47" y="15"/>
                    <a:pt x="48" y="14"/>
                  </a:cubicBezTo>
                  <a:cubicBezTo>
                    <a:pt x="48" y="14"/>
                    <a:pt x="49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3"/>
                    <a:pt x="50" y="13"/>
                    <a:pt x="50" y="13"/>
                  </a:cubicBezTo>
                  <a:moveTo>
                    <a:pt x="39" y="12"/>
                  </a:moveTo>
                  <a:cubicBezTo>
                    <a:pt x="39" y="11"/>
                    <a:pt x="40" y="11"/>
                    <a:pt x="40" y="10"/>
                  </a:cubicBezTo>
                  <a:cubicBezTo>
                    <a:pt x="40" y="9"/>
                    <a:pt x="41" y="9"/>
                    <a:pt x="41" y="9"/>
                  </a:cubicBezTo>
                  <a:cubicBezTo>
                    <a:pt x="42" y="8"/>
                    <a:pt x="42" y="8"/>
                    <a:pt x="43" y="8"/>
                  </a:cubicBezTo>
                  <a:cubicBezTo>
                    <a:pt x="44" y="7"/>
                    <a:pt x="45" y="7"/>
                    <a:pt x="46" y="7"/>
                  </a:cubicBezTo>
                  <a:cubicBezTo>
                    <a:pt x="47" y="7"/>
                    <a:pt x="47" y="7"/>
                    <a:pt x="48" y="8"/>
                  </a:cubicBezTo>
                  <a:cubicBezTo>
                    <a:pt x="49" y="8"/>
                    <a:pt x="50" y="8"/>
                    <a:pt x="50" y="9"/>
                  </a:cubicBezTo>
                  <a:cubicBezTo>
                    <a:pt x="51" y="9"/>
                    <a:pt x="51" y="10"/>
                    <a:pt x="52" y="10"/>
                  </a:cubicBezTo>
                  <a:cubicBezTo>
                    <a:pt x="52" y="11"/>
                    <a:pt x="52" y="12"/>
                    <a:pt x="52" y="13"/>
                  </a:cubicBezTo>
                  <a:cubicBezTo>
                    <a:pt x="52" y="15"/>
                    <a:pt x="52" y="16"/>
                    <a:pt x="52" y="17"/>
                  </a:cubicBezTo>
                  <a:cubicBezTo>
                    <a:pt x="51" y="18"/>
                    <a:pt x="51" y="18"/>
                    <a:pt x="50" y="19"/>
                  </a:cubicBezTo>
                  <a:cubicBezTo>
                    <a:pt x="49" y="20"/>
                    <a:pt x="48" y="20"/>
                    <a:pt x="47" y="21"/>
                  </a:cubicBezTo>
                  <a:cubicBezTo>
                    <a:pt x="46" y="21"/>
                    <a:pt x="45" y="21"/>
                    <a:pt x="43" y="21"/>
                  </a:cubicBezTo>
                  <a:cubicBezTo>
                    <a:pt x="43" y="21"/>
                    <a:pt x="43" y="21"/>
                    <a:pt x="42" y="21"/>
                  </a:cubicBezTo>
                  <a:cubicBezTo>
                    <a:pt x="42" y="21"/>
                    <a:pt x="41" y="21"/>
                    <a:pt x="41" y="21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2" y="19"/>
                    <a:pt x="42" y="19"/>
                  </a:cubicBezTo>
                  <a:cubicBezTo>
                    <a:pt x="43" y="20"/>
                    <a:pt x="43" y="20"/>
                    <a:pt x="44" y="20"/>
                  </a:cubicBezTo>
                  <a:cubicBezTo>
                    <a:pt x="45" y="20"/>
                    <a:pt x="47" y="19"/>
                    <a:pt x="48" y="18"/>
                  </a:cubicBezTo>
                  <a:cubicBezTo>
                    <a:pt x="49" y="18"/>
                    <a:pt x="49" y="17"/>
                    <a:pt x="50" y="15"/>
                  </a:cubicBezTo>
                  <a:cubicBezTo>
                    <a:pt x="49" y="15"/>
                    <a:pt x="48" y="16"/>
                    <a:pt x="47" y="16"/>
                  </a:cubicBezTo>
                  <a:cubicBezTo>
                    <a:pt x="47" y="16"/>
                    <a:pt x="46" y="16"/>
                    <a:pt x="45" y="16"/>
                  </a:cubicBezTo>
                  <a:cubicBezTo>
                    <a:pt x="45" y="16"/>
                    <a:pt x="44" y="16"/>
                    <a:pt x="43" y="16"/>
                  </a:cubicBezTo>
                  <a:cubicBezTo>
                    <a:pt x="43" y="16"/>
                    <a:pt x="42" y="16"/>
                    <a:pt x="42" y="15"/>
                  </a:cubicBezTo>
                  <a:cubicBezTo>
                    <a:pt x="41" y="15"/>
                    <a:pt x="40" y="14"/>
                    <a:pt x="40" y="14"/>
                  </a:cubicBezTo>
                  <a:cubicBezTo>
                    <a:pt x="40" y="13"/>
                    <a:pt x="39" y="13"/>
                    <a:pt x="39" y="12"/>
                  </a:cubicBezTo>
                  <a:moveTo>
                    <a:pt x="68" y="1"/>
                  </a:moveTo>
                  <a:cubicBezTo>
                    <a:pt x="68" y="14"/>
                    <a:pt x="68" y="14"/>
                    <a:pt x="68" y="14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67" y="0"/>
                    <a:pt x="67" y="0"/>
                    <a:pt x="67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9" name="Freeform 151">
              <a:extLst>
                <a:ext uri="{FF2B5EF4-FFF2-40B4-BE49-F238E27FC236}">
                  <a16:creationId xmlns:a16="http://schemas.microsoft.com/office/drawing/2014/main" id="{3B6DA999-CF03-40C5-8912-5F0BDDB8D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1763" y="1404658"/>
              <a:ext cx="33338" cy="42863"/>
            </a:xfrm>
            <a:custGeom>
              <a:avLst/>
              <a:gdLst>
                <a:gd name="T0" fmla="*/ 2 w 8"/>
                <a:gd name="T1" fmla="*/ 9 h 10"/>
                <a:gd name="T2" fmla="*/ 1 w 8"/>
                <a:gd name="T3" fmla="*/ 6 h 10"/>
                <a:gd name="T4" fmla="*/ 1 w 8"/>
                <a:gd name="T5" fmla="*/ 3 h 10"/>
                <a:gd name="T6" fmla="*/ 7 w 8"/>
                <a:gd name="T7" fmla="*/ 2 h 10"/>
                <a:gd name="T8" fmla="*/ 7 w 8"/>
                <a:gd name="T9" fmla="*/ 4 h 10"/>
                <a:gd name="T10" fmla="*/ 7 w 8"/>
                <a:gd name="T11" fmla="*/ 9 h 10"/>
                <a:gd name="T12" fmla="*/ 2 w 8"/>
                <a:gd name="T1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">
                  <a:moveTo>
                    <a:pt x="2" y="9"/>
                  </a:moveTo>
                  <a:cubicBezTo>
                    <a:pt x="0" y="8"/>
                    <a:pt x="1" y="8"/>
                    <a:pt x="1" y="6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2" y="0"/>
                    <a:pt x="5" y="1"/>
                    <a:pt x="7" y="2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8" y="5"/>
                    <a:pt x="8" y="8"/>
                    <a:pt x="7" y="9"/>
                  </a:cubicBezTo>
                  <a:cubicBezTo>
                    <a:pt x="5" y="9"/>
                    <a:pt x="3" y="10"/>
                    <a:pt x="2" y="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0" name="Freeform 152">
              <a:extLst>
                <a:ext uri="{FF2B5EF4-FFF2-40B4-BE49-F238E27FC236}">
                  <a16:creationId xmlns:a16="http://schemas.microsoft.com/office/drawing/2014/main" id="{F5C9597A-9395-496A-A751-090CA6A57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8100" y="1293533"/>
              <a:ext cx="134938" cy="115888"/>
            </a:xfrm>
            <a:custGeom>
              <a:avLst/>
              <a:gdLst>
                <a:gd name="T0" fmla="*/ 5 w 32"/>
                <a:gd name="T1" fmla="*/ 27 h 27"/>
                <a:gd name="T2" fmla="*/ 5 w 32"/>
                <a:gd name="T3" fmla="*/ 27 h 27"/>
                <a:gd name="T4" fmla="*/ 5 w 32"/>
                <a:gd name="T5" fmla="*/ 26 h 27"/>
                <a:gd name="T6" fmla="*/ 11 w 32"/>
                <a:gd name="T7" fmla="*/ 24 h 27"/>
                <a:gd name="T8" fmla="*/ 15 w 32"/>
                <a:gd name="T9" fmla="*/ 21 h 27"/>
                <a:gd name="T10" fmla="*/ 5 w 32"/>
                <a:gd name="T11" fmla="*/ 22 h 27"/>
                <a:gd name="T12" fmla="*/ 1 w 32"/>
                <a:gd name="T13" fmla="*/ 20 h 27"/>
                <a:gd name="T14" fmla="*/ 1 w 32"/>
                <a:gd name="T15" fmla="*/ 19 h 27"/>
                <a:gd name="T16" fmla="*/ 2 w 32"/>
                <a:gd name="T17" fmla="*/ 16 h 27"/>
                <a:gd name="T18" fmla="*/ 15 w 32"/>
                <a:gd name="T19" fmla="*/ 16 h 27"/>
                <a:gd name="T20" fmla="*/ 19 w 32"/>
                <a:gd name="T21" fmla="*/ 16 h 27"/>
                <a:gd name="T22" fmla="*/ 23 w 32"/>
                <a:gd name="T23" fmla="*/ 2 h 27"/>
                <a:gd name="T24" fmla="*/ 28 w 32"/>
                <a:gd name="T25" fmla="*/ 4 h 27"/>
                <a:gd name="T26" fmla="*/ 28 w 32"/>
                <a:gd name="T27" fmla="*/ 6 h 27"/>
                <a:gd name="T28" fmla="*/ 29 w 32"/>
                <a:gd name="T29" fmla="*/ 6 h 27"/>
                <a:gd name="T30" fmla="*/ 27 w 32"/>
                <a:gd name="T31" fmla="*/ 9 h 27"/>
                <a:gd name="T32" fmla="*/ 24 w 32"/>
                <a:gd name="T33" fmla="*/ 15 h 27"/>
                <a:gd name="T34" fmla="*/ 32 w 32"/>
                <a:gd name="T35" fmla="*/ 15 h 27"/>
                <a:gd name="T36" fmla="*/ 30 w 32"/>
                <a:gd name="T37" fmla="*/ 18 h 27"/>
                <a:gd name="T38" fmla="*/ 23 w 32"/>
                <a:gd name="T39" fmla="*/ 19 h 27"/>
                <a:gd name="T40" fmla="*/ 18 w 32"/>
                <a:gd name="T41" fmla="*/ 25 h 27"/>
                <a:gd name="T42" fmla="*/ 16 w 32"/>
                <a:gd name="T43" fmla="*/ 26 h 27"/>
                <a:gd name="T44" fmla="*/ 11 w 32"/>
                <a:gd name="T45" fmla="*/ 27 h 27"/>
                <a:gd name="T46" fmla="*/ 5 w 32"/>
                <a:gd name="T4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27">
                  <a:moveTo>
                    <a:pt x="5" y="27"/>
                  </a:move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6"/>
                  </a:cubicBezTo>
                  <a:cubicBezTo>
                    <a:pt x="6" y="26"/>
                    <a:pt x="11" y="25"/>
                    <a:pt x="11" y="24"/>
                  </a:cubicBezTo>
                  <a:cubicBezTo>
                    <a:pt x="13" y="24"/>
                    <a:pt x="14" y="23"/>
                    <a:pt x="15" y="21"/>
                  </a:cubicBezTo>
                  <a:cubicBezTo>
                    <a:pt x="12" y="21"/>
                    <a:pt x="8" y="23"/>
                    <a:pt x="5" y="22"/>
                  </a:cubicBezTo>
                  <a:cubicBezTo>
                    <a:pt x="3" y="22"/>
                    <a:pt x="2" y="20"/>
                    <a:pt x="1" y="20"/>
                  </a:cubicBezTo>
                  <a:cubicBezTo>
                    <a:pt x="1" y="20"/>
                    <a:pt x="1" y="19"/>
                    <a:pt x="1" y="19"/>
                  </a:cubicBezTo>
                  <a:cubicBezTo>
                    <a:pt x="0" y="18"/>
                    <a:pt x="0" y="16"/>
                    <a:pt x="2" y="16"/>
                  </a:cubicBezTo>
                  <a:cubicBezTo>
                    <a:pt x="5" y="18"/>
                    <a:pt x="11" y="17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1" y="11"/>
                    <a:pt x="21" y="7"/>
                    <a:pt x="23" y="2"/>
                  </a:cubicBezTo>
                  <a:cubicBezTo>
                    <a:pt x="25" y="0"/>
                    <a:pt x="26" y="2"/>
                    <a:pt x="28" y="4"/>
                  </a:cubicBezTo>
                  <a:cubicBezTo>
                    <a:pt x="28" y="5"/>
                    <a:pt x="28" y="5"/>
                    <a:pt x="28" y="6"/>
                  </a:cubicBezTo>
                  <a:cubicBezTo>
                    <a:pt x="28" y="6"/>
                    <a:pt x="28" y="6"/>
                    <a:pt x="29" y="6"/>
                  </a:cubicBezTo>
                  <a:cubicBezTo>
                    <a:pt x="29" y="7"/>
                    <a:pt x="29" y="8"/>
                    <a:pt x="27" y="9"/>
                  </a:cubicBezTo>
                  <a:cubicBezTo>
                    <a:pt x="26" y="11"/>
                    <a:pt x="25" y="13"/>
                    <a:pt x="24" y="15"/>
                  </a:cubicBezTo>
                  <a:cubicBezTo>
                    <a:pt x="27" y="16"/>
                    <a:pt x="29" y="14"/>
                    <a:pt x="32" y="15"/>
                  </a:cubicBezTo>
                  <a:cubicBezTo>
                    <a:pt x="32" y="16"/>
                    <a:pt x="31" y="17"/>
                    <a:pt x="30" y="18"/>
                  </a:cubicBezTo>
                  <a:cubicBezTo>
                    <a:pt x="28" y="18"/>
                    <a:pt x="25" y="19"/>
                    <a:pt x="23" y="19"/>
                  </a:cubicBezTo>
                  <a:cubicBezTo>
                    <a:pt x="22" y="21"/>
                    <a:pt x="20" y="24"/>
                    <a:pt x="18" y="25"/>
                  </a:cubicBezTo>
                  <a:cubicBezTo>
                    <a:pt x="18" y="25"/>
                    <a:pt x="16" y="26"/>
                    <a:pt x="16" y="26"/>
                  </a:cubicBezTo>
                  <a:cubicBezTo>
                    <a:pt x="14" y="27"/>
                    <a:pt x="13" y="27"/>
                    <a:pt x="11" y="27"/>
                  </a:cubicBezTo>
                  <a:cubicBezTo>
                    <a:pt x="6" y="27"/>
                    <a:pt x="6" y="27"/>
                    <a:pt x="5" y="2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1" name="Freeform 153">
              <a:extLst>
                <a:ext uri="{FF2B5EF4-FFF2-40B4-BE49-F238E27FC236}">
                  <a16:creationId xmlns:a16="http://schemas.microsoft.com/office/drawing/2014/main" id="{51E77C0E-02BC-472D-8DDC-4F58E41B3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1366558"/>
              <a:ext cx="55563" cy="111125"/>
            </a:xfrm>
            <a:custGeom>
              <a:avLst/>
              <a:gdLst>
                <a:gd name="T0" fmla="*/ 6 w 13"/>
                <a:gd name="T1" fmla="*/ 26 h 26"/>
                <a:gd name="T2" fmla="*/ 0 w 13"/>
                <a:gd name="T3" fmla="*/ 23 h 26"/>
                <a:gd name="T4" fmla="*/ 0 w 13"/>
                <a:gd name="T5" fmla="*/ 22 h 26"/>
                <a:gd name="T6" fmla="*/ 8 w 13"/>
                <a:gd name="T7" fmla="*/ 8 h 26"/>
                <a:gd name="T8" fmla="*/ 10 w 13"/>
                <a:gd name="T9" fmla="*/ 2 h 26"/>
                <a:gd name="T10" fmla="*/ 10 w 13"/>
                <a:gd name="T11" fmla="*/ 1 h 26"/>
                <a:gd name="T12" fmla="*/ 10 w 13"/>
                <a:gd name="T13" fmla="*/ 1 h 26"/>
                <a:gd name="T14" fmla="*/ 12 w 13"/>
                <a:gd name="T15" fmla="*/ 1 h 26"/>
                <a:gd name="T16" fmla="*/ 11 w 13"/>
                <a:gd name="T17" fmla="*/ 5 h 26"/>
                <a:gd name="T18" fmla="*/ 10 w 13"/>
                <a:gd name="T19" fmla="*/ 12 h 26"/>
                <a:gd name="T20" fmla="*/ 10 w 13"/>
                <a:gd name="T21" fmla="*/ 15 h 26"/>
                <a:gd name="T22" fmla="*/ 8 w 13"/>
                <a:gd name="T23" fmla="*/ 20 h 26"/>
                <a:gd name="T24" fmla="*/ 6 w 13"/>
                <a:gd name="T25" fmla="*/ 25 h 26"/>
                <a:gd name="T26" fmla="*/ 6 w 13"/>
                <a:gd name="T2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" h="26">
                  <a:moveTo>
                    <a:pt x="6" y="26"/>
                  </a:moveTo>
                  <a:cubicBezTo>
                    <a:pt x="4" y="25"/>
                    <a:pt x="1" y="24"/>
                    <a:pt x="0" y="23"/>
                  </a:cubicBezTo>
                  <a:cubicBezTo>
                    <a:pt x="0" y="23"/>
                    <a:pt x="0" y="22"/>
                    <a:pt x="0" y="22"/>
                  </a:cubicBezTo>
                  <a:cubicBezTo>
                    <a:pt x="3" y="17"/>
                    <a:pt x="6" y="13"/>
                    <a:pt x="8" y="8"/>
                  </a:cubicBezTo>
                  <a:cubicBezTo>
                    <a:pt x="8" y="6"/>
                    <a:pt x="9" y="4"/>
                    <a:pt x="10" y="2"/>
                  </a:cubicBezTo>
                  <a:cubicBezTo>
                    <a:pt x="10" y="2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1" y="0"/>
                    <a:pt x="12" y="1"/>
                  </a:cubicBezTo>
                  <a:cubicBezTo>
                    <a:pt x="13" y="2"/>
                    <a:pt x="11" y="4"/>
                    <a:pt x="11" y="5"/>
                  </a:cubicBezTo>
                  <a:cubicBezTo>
                    <a:pt x="11" y="7"/>
                    <a:pt x="11" y="9"/>
                    <a:pt x="10" y="12"/>
                  </a:cubicBezTo>
                  <a:cubicBezTo>
                    <a:pt x="10" y="12"/>
                    <a:pt x="10" y="12"/>
                    <a:pt x="10" y="15"/>
                  </a:cubicBezTo>
                  <a:cubicBezTo>
                    <a:pt x="9" y="16"/>
                    <a:pt x="8" y="19"/>
                    <a:pt x="8" y="20"/>
                  </a:cubicBezTo>
                  <a:cubicBezTo>
                    <a:pt x="7" y="21"/>
                    <a:pt x="8" y="24"/>
                    <a:pt x="6" y="25"/>
                  </a:cubicBezTo>
                  <a:cubicBezTo>
                    <a:pt x="6" y="25"/>
                    <a:pt x="6" y="25"/>
                    <a:pt x="6" y="2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2" name="Freeform 154">
              <a:extLst>
                <a:ext uri="{FF2B5EF4-FFF2-40B4-BE49-F238E27FC236}">
                  <a16:creationId xmlns:a16="http://schemas.microsoft.com/office/drawing/2014/main" id="{2E180C79-3424-49D4-9F38-1645F6F6F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0938" y="1336396"/>
              <a:ext cx="42863" cy="47625"/>
            </a:xfrm>
            <a:custGeom>
              <a:avLst/>
              <a:gdLst>
                <a:gd name="T0" fmla="*/ 6 w 10"/>
                <a:gd name="T1" fmla="*/ 10 h 11"/>
                <a:gd name="T2" fmla="*/ 0 w 10"/>
                <a:gd name="T3" fmla="*/ 9 h 11"/>
                <a:gd name="T4" fmla="*/ 0 w 10"/>
                <a:gd name="T5" fmla="*/ 7 h 11"/>
                <a:gd name="T6" fmla="*/ 1 w 10"/>
                <a:gd name="T7" fmla="*/ 6 h 11"/>
                <a:gd name="T8" fmla="*/ 3 w 10"/>
                <a:gd name="T9" fmla="*/ 5 h 11"/>
                <a:gd name="T10" fmla="*/ 9 w 10"/>
                <a:gd name="T11" fmla="*/ 1 h 11"/>
                <a:gd name="T12" fmla="*/ 6 w 10"/>
                <a:gd name="T1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1">
                  <a:moveTo>
                    <a:pt x="6" y="10"/>
                  </a:moveTo>
                  <a:cubicBezTo>
                    <a:pt x="3" y="11"/>
                    <a:pt x="2" y="9"/>
                    <a:pt x="0" y="9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0" y="7"/>
                    <a:pt x="0" y="7"/>
                    <a:pt x="1" y="6"/>
                  </a:cubicBezTo>
                  <a:cubicBezTo>
                    <a:pt x="2" y="6"/>
                    <a:pt x="2" y="6"/>
                    <a:pt x="3" y="5"/>
                  </a:cubicBezTo>
                  <a:cubicBezTo>
                    <a:pt x="4" y="4"/>
                    <a:pt x="7" y="0"/>
                    <a:pt x="9" y="1"/>
                  </a:cubicBezTo>
                  <a:cubicBezTo>
                    <a:pt x="10" y="4"/>
                    <a:pt x="8" y="8"/>
                    <a:pt x="6" y="1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3" name="Freeform 155">
              <a:extLst>
                <a:ext uri="{FF2B5EF4-FFF2-40B4-BE49-F238E27FC236}">
                  <a16:creationId xmlns:a16="http://schemas.microsoft.com/office/drawing/2014/main" id="{F1AC0FFC-274D-4465-A32A-64C9027DE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1353858"/>
              <a:ext cx="30163" cy="33338"/>
            </a:xfrm>
            <a:custGeom>
              <a:avLst/>
              <a:gdLst>
                <a:gd name="T0" fmla="*/ 3 w 7"/>
                <a:gd name="T1" fmla="*/ 8 h 8"/>
                <a:gd name="T2" fmla="*/ 0 w 7"/>
                <a:gd name="T3" fmla="*/ 3 h 8"/>
                <a:gd name="T4" fmla="*/ 4 w 7"/>
                <a:gd name="T5" fmla="*/ 0 h 8"/>
                <a:gd name="T6" fmla="*/ 7 w 7"/>
                <a:gd name="T7" fmla="*/ 5 h 8"/>
                <a:gd name="T8" fmla="*/ 3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3" y="8"/>
                  </a:moveTo>
                  <a:cubicBezTo>
                    <a:pt x="2" y="8"/>
                    <a:pt x="0" y="4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2"/>
                    <a:pt x="7" y="2"/>
                    <a:pt x="7" y="5"/>
                  </a:cubicBezTo>
                  <a:cubicBezTo>
                    <a:pt x="6" y="7"/>
                    <a:pt x="5" y="7"/>
                    <a:pt x="3" y="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4" name="Freeform 156">
              <a:extLst>
                <a:ext uri="{FF2B5EF4-FFF2-40B4-BE49-F238E27FC236}">
                  <a16:creationId xmlns:a16="http://schemas.microsoft.com/office/drawing/2014/main" id="{200D6ABC-A524-4FA8-9F8D-E1FCDE89A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475" y="1293533"/>
              <a:ext cx="50800" cy="60325"/>
            </a:xfrm>
            <a:custGeom>
              <a:avLst/>
              <a:gdLst>
                <a:gd name="T0" fmla="*/ 7 w 12"/>
                <a:gd name="T1" fmla="*/ 14 h 14"/>
                <a:gd name="T2" fmla="*/ 6 w 12"/>
                <a:gd name="T3" fmla="*/ 9 h 14"/>
                <a:gd name="T4" fmla="*/ 4 w 12"/>
                <a:gd name="T5" fmla="*/ 10 h 14"/>
                <a:gd name="T6" fmla="*/ 0 w 12"/>
                <a:gd name="T7" fmla="*/ 7 h 14"/>
                <a:gd name="T8" fmla="*/ 2 w 12"/>
                <a:gd name="T9" fmla="*/ 5 h 14"/>
                <a:gd name="T10" fmla="*/ 6 w 12"/>
                <a:gd name="T11" fmla="*/ 1 h 14"/>
                <a:gd name="T12" fmla="*/ 12 w 12"/>
                <a:gd name="T13" fmla="*/ 4 h 14"/>
                <a:gd name="T14" fmla="*/ 11 w 12"/>
                <a:gd name="T15" fmla="*/ 9 h 14"/>
                <a:gd name="T16" fmla="*/ 8 w 12"/>
                <a:gd name="T17" fmla="*/ 13 h 14"/>
                <a:gd name="T18" fmla="*/ 7 w 12"/>
                <a:gd name="T1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4">
                  <a:moveTo>
                    <a:pt x="7" y="14"/>
                  </a:moveTo>
                  <a:cubicBezTo>
                    <a:pt x="6" y="13"/>
                    <a:pt x="7" y="10"/>
                    <a:pt x="6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1" y="6"/>
                    <a:pt x="2" y="5"/>
                  </a:cubicBezTo>
                  <a:cubicBezTo>
                    <a:pt x="4" y="4"/>
                    <a:pt x="5" y="3"/>
                    <a:pt x="6" y="1"/>
                  </a:cubicBezTo>
                  <a:cubicBezTo>
                    <a:pt x="9" y="0"/>
                    <a:pt x="11" y="1"/>
                    <a:pt x="12" y="4"/>
                  </a:cubicBezTo>
                  <a:cubicBezTo>
                    <a:pt x="12" y="5"/>
                    <a:pt x="11" y="7"/>
                    <a:pt x="11" y="9"/>
                  </a:cubicBezTo>
                  <a:cubicBezTo>
                    <a:pt x="10" y="10"/>
                    <a:pt x="9" y="12"/>
                    <a:pt x="8" y="13"/>
                  </a:cubicBezTo>
                  <a:cubicBezTo>
                    <a:pt x="7" y="13"/>
                    <a:pt x="7" y="14"/>
                    <a:pt x="7" y="1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5" name="Freeform 157">
              <a:extLst>
                <a:ext uri="{FF2B5EF4-FFF2-40B4-BE49-F238E27FC236}">
                  <a16:creationId xmlns:a16="http://schemas.microsoft.com/office/drawing/2014/main" id="{8C369A73-3E36-4C60-AA0B-C03C826D3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9975" y="1306233"/>
              <a:ext cx="34925" cy="38100"/>
            </a:xfrm>
            <a:custGeom>
              <a:avLst/>
              <a:gdLst>
                <a:gd name="T0" fmla="*/ 4 w 8"/>
                <a:gd name="T1" fmla="*/ 9 h 9"/>
                <a:gd name="T2" fmla="*/ 3 w 8"/>
                <a:gd name="T3" fmla="*/ 7 h 9"/>
                <a:gd name="T4" fmla="*/ 1 w 8"/>
                <a:gd name="T5" fmla="*/ 4 h 9"/>
                <a:gd name="T6" fmla="*/ 1 w 8"/>
                <a:gd name="T7" fmla="*/ 0 h 9"/>
                <a:gd name="T8" fmla="*/ 8 w 8"/>
                <a:gd name="T9" fmla="*/ 4 h 9"/>
                <a:gd name="T10" fmla="*/ 4 w 8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4" y="9"/>
                  </a:moveTo>
                  <a:cubicBezTo>
                    <a:pt x="3" y="8"/>
                    <a:pt x="3" y="8"/>
                    <a:pt x="3" y="7"/>
                  </a:cubicBezTo>
                  <a:cubicBezTo>
                    <a:pt x="3" y="6"/>
                    <a:pt x="2" y="6"/>
                    <a:pt x="1" y="4"/>
                  </a:cubicBezTo>
                  <a:cubicBezTo>
                    <a:pt x="1" y="2"/>
                    <a:pt x="0" y="2"/>
                    <a:pt x="1" y="0"/>
                  </a:cubicBezTo>
                  <a:cubicBezTo>
                    <a:pt x="3" y="0"/>
                    <a:pt x="8" y="1"/>
                    <a:pt x="8" y="4"/>
                  </a:cubicBezTo>
                  <a:cubicBezTo>
                    <a:pt x="7" y="6"/>
                    <a:pt x="5" y="8"/>
                    <a:pt x="4" y="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6" name="Freeform 158">
              <a:extLst>
                <a:ext uri="{FF2B5EF4-FFF2-40B4-BE49-F238E27FC236}">
                  <a16:creationId xmlns:a16="http://schemas.microsoft.com/office/drawing/2014/main" id="{5DBC6D95-A8E6-49B7-84D1-0BE0F48FB3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113" y="1439583"/>
              <a:ext cx="127000" cy="222250"/>
            </a:xfrm>
            <a:custGeom>
              <a:avLst/>
              <a:gdLst>
                <a:gd name="T0" fmla="*/ 17 w 30"/>
                <a:gd name="T1" fmla="*/ 50 h 52"/>
                <a:gd name="T2" fmla="*/ 10 w 30"/>
                <a:gd name="T3" fmla="*/ 48 h 52"/>
                <a:gd name="T4" fmla="*/ 10 w 30"/>
                <a:gd name="T5" fmla="*/ 46 h 52"/>
                <a:gd name="T6" fmla="*/ 10 w 30"/>
                <a:gd name="T7" fmla="*/ 46 h 52"/>
                <a:gd name="T8" fmla="*/ 6 w 30"/>
                <a:gd name="T9" fmla="*/ 36 h 52"/>
                <a:gd name="T10" fmla="*/ 6 w 30"/>
                <a:gd name="T11" fmla="*/ 33 h 52"/>
                <a:gd name="T12" fmla="*/ 8 w 30"/>
                <a:gd name="T13" fmla="*/ 35 h 52"/>
                <a:gd name="T14" fmla="*/ 9 w 30"/>
                <a:gd name="T15" fmla="*/ 33 h 52"/>
                <a:gd name="T16" fmla="*/ 8 w 30"/>
                <a:gd name="T17" fmla="*/ 26 h 52"/>
                <a:gd name="T18" fmla="*/ 7 w 30"/>
                <a:gd name="T19" fmla="*/ 24 h 52"/>
                <a:gd name="T20" fmla="*/ 3 w 30"/>
                <a:gd name="T21" fmla="*/ 27 h 52"/>
                <a:gd name="T22" fmla="*/ 3 w 30"/>
                <a:gd name="T23" fmla="*/ 21 h 52"/>
                <a:gd name="T24" fmla="*/ 0 w 30"/>
                <a:gd name="T25" fmla="*/ 18 h 52"/>
                <a:gd name="T26" fmla="*/ 5 w 30"/>
                <a:gd name="T27" fmla="*/ 16 h 52"/>
                <a:gd name="T28" fmla="*/ 7 w 30"/>
                <a:gd name="T29" fmla="*/ 18 h 52"/>
                <a:gd name="T30" fmla="*/ 9 w 30"/>
                <a:gd name="T31" fmla="*/ 20 h 52"/>
                <a:gd name="T32" fmla="*/ 9 w 30"/>
                <a:gd name="T33" fmla="*/ 19 h 52"/>
                <a:gd name="T34" fmla="*/ 9 w 30"/>
                <a:gd name="T35" fmla="*/ 14 h 52"/>
                <a:gd name="T36" fmla="*/ 5 w 30"/>
                <a:gd name="T37" fmla="*/ 8 h 52"/>
                <a:gd name="T38" fmla="*/ 9 w 30"/>
                <a:gd name="T39" fmla="*/ 5 h 52"/>
                <a:gd name="T40" fmla="*/ 10 w 30"/>
                <a:gd name="T41" fmla="*/ 1 h 52"/>
                <a:gd name="T42" fmla="*/ 11 w 30"/>
                <a:gd name="T43" fmla="*/ 0 h 52"/>
                <a:gd name="T44" fmla="*/ 13 w 30"/>
                <a:gd name="T45" fmla="*/ 1 h 52"/>
                <a:gd name="T46" fmla="*/ 14 w 30"/>
                <a:gd name="T47" fmla="*/ 10 h 52"/>
                <a:gd name="T48" fmla="*/ 13 w 30"/>
                <a:gd name="T49" fmla="*/ 7 h 52"/>
                <a:gd name="T50" fmla="*/ 17 w 30"/>
                <a:gd name="T51" fmla="*/ 2 h 52"/>
                <a:gd name="T52" fmla="*/ 20 w 30"/>
                <a:gd name="T53" fmla="*/ 6 h 52"/>
                <a:gd name="T54" fmla="*/ 20 w 30"/>
                <a:gd name="T55" fmla="*/ 7 h 52"/>
                <a:gd name="T56" fmla="*/ 28 w 30"/>
                <a:gd name="T57" fmla="*/ 12 h 52"/>
                <a:gd name="T58" fmla="*/ 29 w 30"/>
                <a:gd name="T59" fmla="*/ 15 h 52"/>
                <a:gd name="T60" fmla="*/ 29 w 30"/>
                <a:gd name="T61" fmla="*/ 16 h 52"/>
                <a:gd name="T62" fmla="*/ 29 w 30"/>
                <a:gd name="T63" fmla="*/ 16 h 52"/>
                <a:gd name="T64" fmla="*/ 28 w 30"/>
                <a:gd name="T65" fmla="*/ 19 h 52"/>
                <a:gd name="T66" fmla="*/ 18 w 30"/>
                <a:gd name="T67" fmla="*/ 12 h 52"/>
                <a:gd name="T68" fmla="*/ 18 w 30"/>
                <a:gd name="T69" fmla="*/ 12 h 52"/>
                <a:gd name="T70" fmla="*/ 21 w 30"/>
                <a:gd name="T71" fmla="*/ 20 h 52"/>
                <a:gd name="T72" fmla="*/ 18 w 30"/>
                <a:gd name="T73" fmla="*/ 21 h 52"/>
                <a:gd name="T74" fmla="*/ 17 w 30"/>
                <a:gd name="T75" fmla="*/ 20 h 52"/>
                <a:gd name="T76" fmla="*/ 12 w 30"/>
                <a:gd name="T77" fmla="*/ 15 h 52"/>
                <a:gd name="T78" fmla="*/ 13 w 30"/>
                <a:gd name="T79" fmla="*/ 22 h 52"/>
                <a:gd name="T80" fmla="*/ 13 w 30"/>
                <a:gd name="T81" fmla="*/ 24 h 52"/>
                <a:gd name="T82" fmla="*/ 16 w 30"/>
                <a:gd name="T83" fmla="*/ 28 h 52"/>
                <a:gd name="T84" fmla="*/ 17 w 30"/>
                <a:gd name="T85" fmla="*/ 30 h 52"/>
                <a:gd name="T86" fmla="*/ 17 w 30"/>
                <a:gd name="T87" fmla="*/ 30 h 52"/>
                <a:gd name="T88" fmla="*/ 17 w 30"/>
                <a:gd name="T89" fmla="*/ 35 h 52"/>
                <a:gd name="T90" fmla="*/ 16 w 30"/>
                <a:gd name="T91" fmla="*/ 34 h 52"/>
                <a:gd name="T92" fmla="*/ 13 w 30"/>
                <a:gd name="T93" fmla="*/ 30 h 52"/>
                <a:gd name="T94" fmla="*/ 12 w 30"/>
                <a:gd name="T95" fmla="*/ 35 h 52"/>
                <a:gd name="T96" fmla="*/ 10 w 30"/>
                <a:gd name="T97" fmla="*/ 36 h 52"/>
                <a:gd name="T98" fmla="*/ 10 w 30"/>
                <a:gd name="T99" fmla="*/ 36 h 52"/>
                <a:gd name="T100" fmla="*/ 9 w 30"/>
                <a:gd name="T101" fmla="*/ 37 h 52"/>
                <a:gd name="T102" fmla="*/ 11 w 30"/>
                <a:gd name="T103" fmla="*/ 39 h 52"/>
                <a:gd name="T104" fmla="*/ 18 w 30"/>
                <a:gd name="T105" fmla="*/ 49 h 52"/>
                <a:gd name="T106" fmla="*/ 17 w 30"/>
                <a:gd name="T107" fmla="*/ 5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" h="52">
                  <a:moveTo>
                    <a:pt x="17" y="50"/>
                  </a:moveTo>
                  <a:cubicBezTo>
                    <a:pt x="15" y="52"/>
                    <a:pt x="10" y="51"/>
                    <a:pt x="10" y="48"/>
                  </a:cubicBezTo>
                  <a:cubicBezTo>
                    <a:pt x="10" y="47"/>
                    <a:pt x="10" y="47"/>
                    <a:pt x="10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3"/>
                    <a:pt x="7" y="40"/>
                    <a:pt x="6" y="36"/>
                  </a:cubicBezTo>
                  <a:cubicBezTo>
                    <a:pt x="6" y="35"/>
                    <a:pt x="5" y="34"/>
                    <a:pt x="6" y="33"/>
                  </a:cubicBezTo>
                  <a:cubicBezTo>
                    <a:pt x="6" y="33"/>
                    <a:pt x="7" y="34"/>
                    <a:pt x="8" y="35"/>
                  </a:cubicBezTo>
                  <a:cubicBezTo>
                    <a:pt x="8" y="35"/>
                    <a:pt x="9" y="34"/>
                    <a:pt x="9" y="33"/>
                  </a:cubicBezTo>
                  <a:cubicBezTo>
                    <a:pt x="8" y="31"/>
                    <a:pt x="9" y="28"/>
                    <a:pt x="8" y="26"/>
                  </a:cubicBezTo>
                  <a:cubicBezTo>
                    <a:pt x="8" y="25"/>
                    <a:pt x="7" y="25"/>
                    <a:pt x="7" y="24"/>
                  </a:cubicBezTo>
                  <a:cubicBezTo>
                    <a:pt x="6" y="25"/>
                    <a:pt x="5" y="29"/>
                    <a:pt x="3" y="27"/>
                  </a:cubicBezTo>
                  <a:cubicBezTo>
                    <a:pt x="4" y="26"/>
                    <a:pt x="4" y="23"/>
                    <a:pt x="3" y="21"/>
                  </a:cubicBezTo>
                  <a:cubicBezTo>
                    <a:pt x="2" y="20"/>
                    <a:pt x="0" y="19"/>
                    <a:pt x="0" y="18"/>
                  </a:cubicBezTo>
                  <a:cubicBezTo>
                    <a:pt x="0" y="16"/>
                    <a:pt x="3" y="16"/>
                    <a:pt x="5" y="16"/>
                  </a:cubicBezTo>
                  <a:cubicBezTo>
                    <a:pt x="6" y="17"/>
                    <a:pt x="6" y="14"/>
                    <a:pt x="7" y="18"/>
                  </a:cubicBezTo>
                  <a:cubicBezTo>
                    <a:pt x="7" y="19"/>
                    <a:pt x="8" y="19"/>
                    <a:pt x="9" y="20"/>
                  </a:cubicBezTo>
                  <a:cubicBezTo>
                    <a:pt x="9" y="20"/>
                    <a:pt x="9" y="19"/>
                    <a:pt x="9" y="19"/>
                  </a:cubicBezTo>
                  <a:cubicBezTo>
                    <a:pt x="9" y="17"/>
                    <a:pt x="9" y="15"/>
                    <a:pt x="9" y="14"/>
                  </a:cubicBezTo>
                  <a:cubicBezTo>
                    <a:pt x="8" y="12"/>
                    <a:pt x="6" y="10"/>
                    <a:pt x="5" y="8"/>
                  </a:cubicBezTo>
                  <a:cubicBezTo>
                    <a:pt x="5" y="6"/>
                    <a:pt x="7" y="5"/>
                    <a:pt x="9" y="5"/>
                  </a:cubicBezTo>
                  <a:cubicBezTo>
                    <a:pt x="10" y="4"/>
                    <a:pt x="10" y="3"/>
                    <a:pt x="10" y="1"/>
                  </a:cubicBezTo>
                  <a:cubicBezTo>
                    <a:pt x="10" y="1"/>
                    <a:pt x="10" y="1"/>
                    <a:pt x="11" y="0"/>
                  </a:cubicBezTo>
                  <a:cubicBezTo>
                    <a:pt x="11" y="0"/>
                    <a:pt x="12" y="0"/>
                    <a:pt x="13" y="1"/>
                  </a:cubicBezTo>
                  <a:cubicBezTo>
                    <a:pt x="14" y="3"/>
                    <a:pt x="11" y="9"/>
                    <a:pt x="14" y="10"/>
                  </a:cubicBezTo>
                  <a:cubicBezTo>
                    <a:pt x="15" y="8"/>
                    <a:pt x="14" y="7"/>
                    <a:pt x="13" y="7"/>
                  </a:cubicBezTo>
                  <a:cubicBezTo>
                    <a:pt x="13" y="5"/>
                    <a:pt x="16" y="3"/>
                    <a:pt x="17" y="2"/>
                  </a:cubicBezTo>
                  <a:cubicBezTo>
                    <a:pt x="20" y="2"/>
                    <a:pt x="20" y="4"/>
                    <a:pt x="20" y="6"/>
                  </a:cubicBezTo>
                  <a:cubicBezTo>
                    <a:pt x="20" y="6"/>
                    <a:pt x="20" y="6"/>
                    <a:pt x="20" y="7"/>
                  </a:cubicBezTo>
                  <a:cubicBezTo>
                    <a:pt x="23" y="9"/>
                    <a:pt x="23" y="9"/>
                    <a:pt x="28" y="12"/>
                  </a:cubicBezTo>
                  <a:cubicBezTo>
                    <a:pt x="28" y="13"/>
                    <a:pt x="29" y="14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7"/>
                    <a:pt x="30" y="19"/>
                    <a:pt x="28" y="19"/>
                  </a:cubicBezTo>
                  <a:cubicBezTo>
                    <a:pt x="25" y="17"/>
                    <a:pt x="21" y="14"/>
                    <a:pt x="18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3"/>
                    <a:pt x="21" y="17"/>
                    <a:pt x="21" y="20"/>
                  </a:cubicBezTo>
                  <a:cubicBezTo>
                    <a:pt x="21" y="21"/>
                    <a:pt x="19" y="22"/>
                    <a:pt x="18" y="21"/>
                  </a:cubicBezTo>
                  <a:cubicBezTo>
                    <a:pt x="17" y="21"/>
                    <a:pt x="17" y="20"/>
                    <a:pt x="17" y="20"/>
                  </a:cubicBezTo>
                  <a:cubicBezTo>
                    <a:pt x="16" y="18"/>
                    <a:pt x="13" y="16"/>
                    <a:pt x="12" y="15"/>
                  </a:cubicBezTo>
                  <a:cubicBezTo>
                    <a:pt x="11" y="17"/>
                    <a:pt x="12" y="20"/>
                    <a:pt x="13" y="22"/>
                  </a:cubicBezTo>
                  <a:cubicBezTo>
                    <a:pt x="13" y="23"/>
                    <a:pt x="13" y="23"/>
                    <a:pt x="13" y="24"/>
                  </a:cubicBezTo>
                  <a:cubicBezTo>
                    <a:pt x="14" y="26"/>
                    <a:pt x="15" y="27"/>
                    <a:pt x="16" y="28"/>
                  </a:cubicBezTo>
                  <a:cubicBezTo>
                    <a:pt x="17" y="29"/>
                    <a:pt x="17" y="30"/>
                    <a:pt x="17" y="30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8" y="32"/>
                    <a:pt x="19" y="35"/>
                    <a:pt x="17" y="35"/>
                  </a:cubicBezTo>
                  <a:cubicBezTo>
                    <a:pt x="17" y="35"/>
                    <a:pt x="17" y="35"/>
                    <a:pt x="16" y="34"/>
                  </a:cubicBezTo>
                  <a:cubicBezTo>
                    <a:pt x="16" y="33"/>
                    <a:pt x="14" y="31"/>
                    <a:pt x="13" y="30"/>
                  </a:cubicBezTo>
                  <a:cubicBezTo>
                    <a:pt x="12" y="32"/>
                    <a:pt x="13" y="33"/>
                    <a:pt x="12" y="35"/>
                  </a:cubicBezTo>
                  <a:cubicBezTo>
                    <a:pt x="12" y="35"/>
                    <a:pt x="11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7"/>
                    <a:pt x="9" y="37"/>
                    <a:pt x="9" y="37"/>
                  </a:cubicBezTo>
                  <a:cubicBezTo>
                    <a:pt x="10" y="38"/>
                    <a:pt x="10" y="38"/>
                    <a:pt x="11" y="39"/>
                  </a:cubicBezTo>
                  <a:cubicBezTo>
                    <a:pt x="13" y="43"/>
                    <a:pt x="15" y="46"/>
                    <a:pt x="18" y="49"/>
                  </a:cubicBezTo>
                  <a:cubicBezTo>
                    <a:pt x="18" y="50"/>
                    <a:pt x="18" y="50"/>
                    <a:pt x="17" y="5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7" name="Freeform 159">
              <a:extLst>
                <a:ext uri="{FF2B5EF4-FFF2-40B4-BE49-F238E27FC236}">
                  <a16:creationId xmlns:a16="http://schemas.microsoft.com/office/drawing/2014/main" id="{E800E6A0-6304-4B17-8152-0E49F19C07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475" y="1563408"/>
              <a:ext cx="38100" cy="30163"/>
            </a:xfrm>
            <a:custGeom>
              <a:avLst/>
              <a:gdLst>
                <a:gd name="T0" fmla="*/ 7 w 9"/>
                <a:gd name="T1" fmla="*/ 7 h 7"/>
                <a:gd name="T2" fmla="*/ 5 w 9"/>
                <a:gd name="T3" fmla="*/ 6 h 7"/>
                <a:gd name="T4" fmla="*/ 0 w 9"/>
                <a:gd name="T5" fmla="*/ 2 h 7"/>
                <a:gd name="T6" fmla="*/ 1 w 9"/>
                <a:gd name="T7" fmla="*/ 1 h 7"/>
                <a:gd name="T8" fmla="*/ 6 w 9"/>
                <a:gd name="T9" fmla="*/ 0 h 7"/>
                <a:gd name="T10" fmla="*/ 7 w 9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7">
                  <a:moveTo>
                    <a:pt x="7" y="7"/>
                  </a:moveTo>
                  <a:cubicBezTo>
                    <a:pt x="6" y="7"/>
                    <a:pt x="6" y="6"/>
                    <a:pt x="5" y="6"/>
                  </a:cubicBezTo>
                  <a:cubicBezTo>
                    <a:pt x="3" y="5"/>
                    <a:pt x="1" y="4"/>
                    <a:pt x="0" y="2"/>
                  </a:cubicBezTo>
                  <a:cubicBezTo>
                    <a:pt x="0" y="2"/>
                    <a:pt x="0" y="2"/>
                    <a:pt x="1" y="1"/>
                  </a:cubicBezTo>
                  <a:cubicBezTo>
                    <a:pt x="2" y="1"/>
                    <a:pt x="4" y="1"/>
                    <a:pt x="6" y="0"/>
                  </a:cubicBezTo>
                  <a:cubicBezTo>
                    <a:pt x="9" y="1"/>
                    <a:pt x="8" y="5"/>
                    <a:pt x="7" y="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8" name="Freeform 160">
              <a:extLst>
                <a:ext uri="{FF2B5EF4-FFF2-40B4-BE49-F238E27FC236}">
                  <a16:creationId xmlns:a16="http://schemas.microsoft.com/office/drawing/2014/main" id="{DB4CE540-3877-4294-9137-76282F570C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075" y="1530071"/>
              <a:ext cx="33338" cy="33338"/>
            </a:xfrm>
            <a:custGeom>
              <a:avLst/>
              <a:gdLst>
                <a:gd name="T0" fmla="*/ 7 w 8"/>
                <a:gd name="T1" fmla="*/ 8 h 8"/>
                <a:gd name="T2" fmla="*/ 6 w 8"/>
                <a:gd name="T3" fmla="*/ 8 h 8"/>
                <a:gd name="T4" fmla="*/ 5 w 8"/>
                <a:gd name="T5" fmla="*/ 7 h 8"/>
                <a:gd name="T6" fmla="*/ 0 w 8"/>
                <a:gd name="T7" fmla="*/ 2 h 8"/>
                <a:gd name="T8" fmla="*/ 2 w 8"/>
                <a:gd name="T9" fmla="*/ 2 h 8"/>
                <a:gd name="T10" fmla="*/ 8 w 8"/>
                <a:gd name="T11" fmla="*/ 4 h 8"/>
                <a:gd name="T12" fmla="*/ 7 w 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">
                  <a:moveTo>
                    <a:pt x="7" y="8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7"/>
                    <a:pt x="5" y="7"/>
                  </a:cubicBezTo>
                  <a:cubicBezTo>
                    <a:pt x="2" y="7"/>
                    <a:pt x="0" y="5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4" y="2"/>
                    <a:pt x="8" y="0"/>
                    <a:pt x="8" y="4"/>
                  </a:cubicBezTo>
                  <a:cubicBezTo>
                    <a:pt x="8" y="5"/>
                    <a:pt x="7" y="7"/>
                    <a:pt x="7" y="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9" name="Freeform 161">
              <a:extLst>
                <a:ext uri="{FF2B5EF4-FFF2-40B4-BE49-F238E27FC236}">
                  <a16:creationId xmlns:a16="http://schemas.microsoft.com/office/drawing/2014/main" id="{F8956F07-F41A-4694-9272-377158364C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6638" y="1558646"/>
              <a:ext cx="444500" cy="377825"/>
            </a:xfrm>
            <a:custGeom>
              <a:avLst/>
              <a:gdLst>
                <a:gd name="T0" fmla="*/ 105 w 105"/>
                <a:gd name="T1" fmla="*/ 4 h 88"/>
                <a:gd name="T2" fmla="*/ 78 w 105"/>
                <a:gd name="T3" fmla="*/ 4 h 88"/>
                <a:gd name="T4" fmla="*/ 63 w 105"/>
                <a:gd name="T5" fmla="*/ 19 h 88"/>
                <a:gd name="T6" fmla="*/ 58 w 105"/>
                <a:gd name="T7" fmla="*/ 9 h 88"/>
                <a:gd name="T8" fmla="*/ 66 w 105"/>
                <a:gd name="T9" fmla="*/ 6 h 88"/>
                <a:gd name="T10" fmla="*/ 46 w 105"/>
                <a:gd name="T11" fmla="*/ 6 h 88"/>
                <a:gd name="T12" fmla="*/ 42 w 105"/>
                <a:gd name="T13" fmla="*/ 19 h 88"/>
                <a:gd name="T14" fmla="*/ 28 w 105"/>
                <a:gd name="T15" fmla="*/ 4 h 88"/>
                <a:gd name="T16" fmla="*/ 0 w 105"/>
                <a:gd name="T17" fmla="*/ 4 h 88"/>
                <a:gd name="T18" fmla="*/ 20 w 105"/>
                <a:gd name="T19" fmla="*/ 12 h 88"/>
                <a:gd name="T20" fmla="*/ 22 w 105"/>
                <a:gd name="T21" fmla="*/ 17 h 88"/>
                <a:gd name="T22" fmla="*/ 8 w 105"/>
                <a:gd name="T23" fmla="*/ 17 h 88"/>
                <a:gd name="T24" fmla="*/ 25 w 105"/>
                <a:gd name="T25" fmla="*/ 24 h 88"/>
                <a:gd name="T26" fmla="*/ 28 w 105"/>
                <a:gd name="T27" fmla="*/ 30 h 88"/>
                <a:gd name="T28" fmla="*/ 17 w 105"/>
                <a:gd name="T29" fmla="*/ 30 h 88"/>
                <a:gd name="T30" fmla="*/ 31 w 105"/>
                <a:gd name="T31" fmla="*/ 37 h 88"/>
                <a:gd name="T32" fmla="*/ 33 w 105"/>
                <a:gd name="T33" fmla="*/ 42 h 88"/>
                <a:gd name="T34" fmla="*/ 24 w 105"/>
                <a:gd name="T35" fmla="*/ 42 h 88"/>
                <a:gd name="T36" fmla="*/ 36 w 105"/>
                <a:gd name="T37" fmla="*/ 49 h 88"/>
                <a:gd name="T38" fmla="*/ 38 w 105"/>
                <a:gd name="T39" fmla="*/ 54 h 88"/>
                <a:gd name="T40" fmla="*/ 32 w 105"/>
                <a:gd name="T41" fmla="*/ 54 h 88"/>
                <a:gd name="T42" fmla="*/ 41 w 105"/>
                <a:gd name="T43" fmla="*/ 61 h 88"/>
                <a:gd name="T44" fmla="*/ 41 w 105"/>
                <a:gd name="T45" fmla="*/ 69 h 88"/>
                <a:gd name="T46" fmla="*/ 52 w 105"/>
                <a:gd name="T47" fmla="*/ 88 h 88"/>
                <a:gd name="T48" fmla="*/ 64 w 105"/>
                <a:gd name="T49" fmla="*/ 69 h 88"/>
                <a:gd name="T50" fmla="*/ 64 w 105"/>
                <a:gd name="T51" fmla="*/ 61 h 88"/>
                <a:gd name="T52" fmla="*/ 73 w 105"/>
                <a:gd name="T53" fmla="*/ 54 h 88"/>
                <a:gd name="T54" fmla="*/ 67 w 105"/>
                <a:gd name="T55" fmla="*/ 54 h 88"/>
                <a:gd name="T56" fmla="*/ 69 w 105"/>
                <a:gd name="T57" fmla="*/ 49 h 88"/>
                <a:gd name="T58" fmla="*/ 81 w 105"/>
                <a:gd name="T59" fmla="*/ 42 h 88"/>
                <a:gd name="T60" fmla="*/ 72 w 105"/>
                <a:gd name="T61" fmla="*/ 42 h 88"/>
                <a:gd name="T62" fmla="*/ 74 w 105"/>
                <a:gd name="T63" fmla="*/ 37 h 88"/>
                <a:gd name="T64" fmla="*/ 88 w 105"/>
                <a:gd name="T65" fmla="*/ 30 h 88"/>
                <a:gd name="T66" fmla="*/ 77 w 105"/>
                <a:gd name="T67" fmla="*/ 30 h 88"/>
                <a:gd name="T68" fmla="*/ 80 w 105"/>
                <a:gd name="T69" fmla="*/ 24 h 88"/>
                <a:gd name="T70" fmla="*/ 97 w 105"/>
                <a:gd name="T71" fmla="*/ 17 h 88"/>
                <a:gd name="T72" fmla="*/ 83 w 105"/>
                <a:gd name="T73" fmla="*/ 17 h 88"/>
                <a:gd name="T74" fmla="*/ 85 w 105"/>
                <a:gd name="T75" fmla="*/ 12 h 88"/>
                <a:gd name="T76" fmla="*/ 105 w 105"/>
                <a:gd name="T77" fmla="*/ 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5" h="88">
                  <a:moveTo>
                    <a:pt x="105" y="4"/>
                  </a:moveTo>
                  <a:cubicBezTo>
                    <a:pt x="78" y="4"/>
                    <a:pt x="78" y="4"/>
                    <a:pt x="78" y="4"/>
                  </a:cubicBezTo>
                  <a:cubicBezTo>
                    <a:pt x="70" y="4"/>
                    <a:pt x="66" y="12"/>
                    <a:pt x="63" y="1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1" y="2"/>
                    <a:pt x="47" y="0"/>
                    <a:pt x="46" y="6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0" y="13"/>
                    <a:pt x="36" y="4"/>
                    <a:pt x="28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1"/>
                    <a:pt x="7" y="13"/>
                    <a:pt x="20" y="12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2" y="24"/>
                    <a:pt x="14" y="25"/>
                    <a:pt x="25" y="24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9" y="35"/>
                    <a:pt x="22" y="38"/>
                    <a:pt x="31" y="37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24" y="42"/>
                    <a:pt x="24" y="42"/>
                    <a:pt x="24" y="42"/>
                  </a:cubicBezTo>
                  <a:cubicBezTo>
                    <a:pt x="27" y="47"/>
                    <a:pt x="29" y="50"/>
                    <a:pt x="36" y="49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4" y="60"/>
                    <a:pt x="37" y="60"/>
                    <a:pt x="41" y="61"/>
                  </a:cubicBezTo>
                  <a:cubicBezTo>
                    <a:pt x="44" y="61"/>
                    <a:pt x="45" y="67"/>
                    <a:pt x="41" y="69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64" y="69"/>
                    <a:pt x="64" y="69"/>
                    <a:pt x="64" y="69"/>
                  </a:cubicBezTo>
                  <a:cubicBezTo>
                    <a:pt x="60" y="67"/>
                    <a:pt x="61" y="61"/>
                    <a:pt x="64" y="61"/>
                  </a:cubicBezTo>
                  <a:cubicBezTo>
                    <a:pt x="68" y="60"/>
                    <a:pt x="71" y="60"/>
                    <a:pt x="73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9" y="49"/>
                    <a:pt x="69" y="49"/>
                    <a:pt x="69" y="49"/>
                  </a:cubicBezTo>
                  <a:cubicBezTo>
                    <a:pt x="76" y="50"/>
                    <a:pt x="78" y="47"/>
                    <a:pt x="81" y="42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4" y="37"/>
                    <a:pt x="74" y="37"/>
                    <a:pt x="74" y="37"/>
                  </a:cubicBezTo>
                  <a:cubicBezTo>
                    <a:pt x="83" y="38"/>
                    <a:pt x="86" y="35"/>
                    <a:pt x="8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91" y="25"/>
                    <a:pt x="93" y="24"/>
                    <a:pt x="97" y="17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98" y="13"/>
                    <a:pt x="101" y="11"/>
                    <a:pt x="105" y="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0" name="Freeform 162">
              <a:extLst>
                <a:ext uri="{FF2B5EF4-FFF2-40B4-BE49-F238E27FC236}">
                  <a16:creationId xmlns:a16="http://schemas.microsoft.com/office/drawing/2014/main" id="{4D287056-CDF6-45E8-AA4A-3B56E7A2FD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25900" y="1477683"/>
              <a:ext cx="174625" cy="115888"/>
            </a:xfrm>
            <a:custGeom>
              <a:avLst/>
              <a:gdLst>
                <a:gd name="T0" fmla="*/ 40 w 41"/>
                <a:gd name="T1" fmla="*/ 9 h 27"/>
                <a:gd name="T2" fmla="*/ 38 w 41"/>
                <a:gd name="T3" fmla="*/ 8 h 27"/>
                <a:gd name="T4" fmla="*/ 37 w 41"/>
                <a:gd name="T5" fmla="*/ 7 h 27"/>
                <a:gd name="T6" fmla="*/ 39 w 41"/>
                <a:gd name="T7" fmla="*/ 6 h 27"/>
                <a:gd name="T8" fmla="*/ 41 w 41"/>
                <a:gd name="T9" fmla="*/ 3 h 27"/>
                <a:gd name="T10" fmla="*/ 34 w 41"/>
                <a:gd name="T11" fmla="*/ 3 h 27"/>
                <a:gd name="T12" fmla="*/ 28 w 41"/>
                <a:gd name="T13" fmla="*/ 1 h 27"/>
                <a:gd name="T14" fmla="*/ 28 w 41"/>
                <a:gd name="T15" fmla="*/ 3 h 27"/>
                <a:gd name="T16" fmla="*/ 27 w 41"/>
                <a:gd name="T17" fmla="*/ 4 h 27"/>
                <a:gd name="T18" fmla="*/ 27 w 41"/>
                <a:gd name="T19" fmla="*/ 4 h 27"/>
                <a:gd name="T20" fmla="*/ 27 w 41"/>
                <a:gd name="T21" fmla="*/ 6 h 27"/>
                <a:gd name="T22" fmla="*/ 26 w 41"/>
                <a:gd name="T23" fmla="*/ 6 h 27"/>
                <a:gd name="T24" fmla="*/ 24 w 41"/>
                <a:gd name="T25" fmla="*/ 5 h 27"/>
                <a:gd name="T26" fmla="*/ 22 w 41"/>
                <a:gd name="T27" fmla="*/ 7 h 27"/>
                <a:gd name="T28" fmla="*/ 22 w 41"/>
                <a:gd name="T29" fmla="*/ 9 h 27"/>
                <a:gd name="T30" fmla="*/ 24 w 41"/>
                <a:gd name="T31" fmla="*/ 9 h 27"/>
                <a:gd name="T32" fmla="*/ 26 w 41"/>
                <a:gd name="T33" fmla="*/ 10 h 27"/>
                <a:gd name="T34" fmla="*/ 23 w 41"/>
                <a:gd name="T35" fmla="*/ 12 h 27"/>
                <a:gd name="T36" fmla="*/ 20 w 41"/>
                <a:gd name="T37" fmla="*/ 11 h 27"/>
                <a:gd name="T38" fmla="*/ 10 w 41"/>
                <a:gd name="T39" fmla="*/ 9 h 27"/>
                <a:gd name="T40" fmla="*/ 10 w 41"/>
                <a:gd name="T41" fmla="*/ 10 h 27"/>
                <a:gd name="T42" fmla="*/ 15 w 41"/>
                <a:gd name="T43" fmla="*/ 13 h 27"/>
                <a:gd name="T44" fmla="*/ 25 w 41"/>
                <a:gd name="T45" fmla="*/ 16 h 27"/>
                <a:gd name="T46" fmla="*/ 24 w 41"/>
                <a:gd name="T47" fmla="*/ 17 h 27"/>
                <a:gd name="T48" fmla="*/ 19 w 41"/>
                <a:gd name="T49" fmla="*/ 16 h 27"/>
                <a:gd name="T50" fmla="*/ 15 w 41"/>
                <a:gd name="T51" fmla="*/ 16 h 27"/>
                <a:gd name="T52" fmla="*/ 14 w 41"/>
                <a:gd name="T53" fmla="*/ 16 h 27"/>
                <a:gd name="T54" fmla="*/ 3 w 41"/>
                <a:gd name="T55" fmla="*/ 12 h 27"/>
                <a:gd name="T56" fmla="*/ 1 w 41"/>
                <a:gd name="T57" fmla="*/ 10 h 27"/>
                <a:gd name="T58" fmla="*/ 2 w 41"/>
                <a:gd name="T59" fmla="*/ 16 h 27"/>
                <a:gd name="T60" fmla="*/ 10 w 41"/>
                <a:gd name="T61" fmla="*/ 19 h 27"/>
                <a:gd name="T62" fmla="*/ 10 w 41"/>
                <a:gd name="T63" fmla="*/ 20 h 27"/>
                <a:gd name="T64" fmla="*/ 7 w 41"/>
                <a:gd name="T65" fmla="*/ 22 h 27"/>
                <a:gd name="T66" fmla="*/ 3 w 41"/>
                <a:gd name="T67" fmla="*/ 21 h 27"/>
                <a:gd name="T68" fmla="*/ 7 w 41"/>
                <a:gd name="T69" fmla="*/ 27 h 27"/>
                <a:gd name="T70" fmla="*/ 8 w 41"/>
                <a:gd name="T71" fmla="*/ 27 h 27"/>
                <a:gd name="T72" fmla="*/ 14 w 41"/>
                <a:gd name="T73" fmla="*/ 22 h 27"/>
                <a:gd name="T74" fmla="*/ 18 w 41"/>
                <a:gd name="T75" fmla="*/ 23 h 27"/>
                <a:gd name="T76" fmla="*/ 17 w 41"/>
                <a:gd name="T77" fmla="*/ 18 h 27"/>
                <a:gd name="T78" fmla="*/ 18 w 41"/>
                <a:gd name="T79" fmla="*/ 17 h 27"/>
                <a:gd name="T80" fmla="*/ 24 w 41"/>
                <a:gd name="T81" fmla="*/ 18 h 27"/>
                <a:gd name="T82" fmla="*/ 28 w 41"/>
                <a:gd name="T83" fmla="*/ 20 h 27"/>
                <a:gd name="T84" fmla="*/ 31 w 41"/>
                <a:gd name="T85" fmla="*/ 17 h 27"/>
                <a:gd name="T86" fmla="*/ 31 w 41"/>
                <a:gd name="T87" fmla="*/ 16 h 27"/>
                <a:gd name="T88" fmla="*/ 40 w 41"/>
                <a:gd name="T89" fmla="*/ 11 h 27"/>
                <a:gd name="T90" fmla="*/ 29 w 41"/>
                <a:gd name="T91" fmla="*/ 12 h 27"/>
                <a:gd name="T92" fmla="*/ 30 w 41"/>
                <a:gd name="T93" fmla="*/ 10 h 27"/>
                <a:gd name="T94" fmla="*/ 28 w 41"/>
                <a:gd name="T95" fmla="*/ 10 h 27"/>
                <a:gd name="T96" fmla="*/ 29 w 41"/>
                <a:gd name="T97" fmla="*/ 9 h 27"/>
                <a:gd name="T98" fmla="*/ 32 w 41"/>
                <a:gd name="T99" fmla="*/ 8 h 27"/>
                <a:gd name="T100" fmla="*/ 34 w 41"/>
                <a:gd name="T101" fmla="*/ 11 h 27"/>
                <a:gd name="T102" fmla="*/ 29 w 41"/>
                <a:gd name="T103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1" h="27">
                  <a:moveTo>
                    <a:pt x="40" y="11"/>
                  </a:moveTo>
                  <a:cubicBezTo>
                    <a:pt x="40" y="10"/>
                    <a:pt x="40" y="10"/>
                    <a:pt x="40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39" y="8"/>
                    <a:pt x="39" y="8"/>
                  </a:cubicBezTo>
                  <a:cubicBezTo>
                    <a:pt x="39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7" y="8"/>
                    <a:pt x="37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5"/>
                    <a:pt x="41" y="4"/>
                    <a:pt x="41" y="3"/>
                  </a:cubicBezTo>
                  <a:cubicBezTo>
                    <a:pt x="41" y="2"/>
                    <a:pt x="40" y="2"/>
                    <a:pt x="39" y="2"/>
                  </a:cubicBezTo>
                  <a:cubicBezTo>
                    <a:pt x="38" y="2"/>
                    <a:pt x="37" y="2"/>
                    <a:pt x="36" y="3"/>
                  </a:cubicBezTo>
                  <a:cubicBezTo>
                    <a:pt x="36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2" y="2"/>
                    <a:pt x="32" y="2"/>
                    <a:pt x="28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2"/>
                    <a:pt x="28" y="2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7" y="5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5"/>
                    <a:pt x="26" y="5"/>
                    <a:pt x="25" y="5"/>
                  </a:cubicBezTo>
                  <a:cubicBezTo>
                    <a:pt x="25" y="5"/>
                    <a:pt x="25" y="4"/>
                    <a:pt x="25" y="4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3" y="7"/>
                    <a:pt x="22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0" y="7"/>
                    <a:pt x="20" y="7"/>
                  </a:cubicBezTo>
                  <a:cubicBezTo>
                    <a:pt x="20" y="9"/>
                    <a:pt x="21" y="9"/>
                    <a:pt x="22" y="9"/>
                  </a:cubicBezTo>
                  <a:cubicBezTo>
                    <a:pt x="22" y="9"/>
                    <a:pt x="23" y="9"/>
                    <a:pt x="23" y="9"/>
                  </a:cubicBezTo>
                  <a:cubicBezTo>
                    <a:pt x="23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4" y="10"/>
                    <a:pt x="24" y="11"/>
                    <a:pt x="24" y="11"/>
                  </a:cubicBezTo>
                  <a:cubicBezTo>
                    <a:pt x="23" y="11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7" y="11"/>
                    <a:pt x="14" y="10"/>
                    <a:pt x="12" y="9"/>
                  </a:cubicBezTo>
                  <a:cubicBezTo>
                    <a:pt x="11" y="9"/>
                    <a:pt x="11" y="9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1"/>
                    <a:pt x="11" y="12"/>
                    <a:pt x="12" y="13"/>
                  </a:cubicBezTo>
                  <a:cubicBezTo>
                    <a:pt x="13" y="13"/>
                    <a:pt x="14" y="13"/>
                    <a:pt x="15" y="13"/>
                  </a:cubicBezTo>
                  <a:cubicBezTo>
                    <a:pt x="18" y="14"/>
                    <a:pt x="21" y="14"/>
                    <a:pt x="24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0" y="16"/>
                    <a:pt x="20" y="16"/>
                    <a:pt x="19" y="16"/>
                  </a:cubicBezTo>
                  <a:cubicBezTo>
                    <a:pt x="18" y="15"/>
                    <a:pt x="17" y="15"/>
                    <a:pt x="17" y="15"/>
                  </a:cubicBezTo>
                  <a:cubicBezTo>
                    <a:pt x="16" y="15"/>
                    <a:pt x="16" y="15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3" y="16"/>
                  </a:cubicBezTo>
                  <a:cubicBezTo>
                    <a:pt x="12" y="15"/>
                    <a:pt x="11" y="15"/>
                    <a:pt x="11" y="15"/>
                  </a:cubicBezTo>
                  <a:cubicBezTo>
                    <a:pt x="8" y="14"/>
                    <a:pt x="5" y="13"/>
                    <a:pt x="3" y="12"/>
                  </a:cubicBezTo>
                  <a:cubicBezTo>
                    <a:pt x="2" y="11"/>
                    <a:pt x="2" y="11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2"/>
                    <a:pt x="1" y="15"/>
                    <a:pt x="2" y="16"/>
                  </a:cubicBezTo>
                  <a:cubicBezTo>
                    <a:pt x="3" y="17"/>
                    <a:pt x="4" y="17"/>
                    <a:pt x="5" y="17"/>
                  </a:cubicBezTo>
                  <a:cubicBezTo>
                    <a:pt x="7" y="17"/>
                    <a:pt x="8" y="18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6" y="22"/>
                    <a:pt x="6" y="22"/>
                  </a:cubicBezTo>
                  <a:cubicBezTo>
                    <a:pt x="5" y="22"/>
                    <a:pt x="4" y="22"/>
                    <a:pt x="3" y="21"/>
                  </a:cubicBezTo>
                  <a:cubicBezTo>
                    <a:pt x="3" y="21"/>
                    <a:pt x="3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3" y="23"/>
                    <a:pt x="5" y="25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10" y="27"/>
                    <a:pt x="11" y="25"/>
                    <a:pt x="13" y="2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2"/>
                    <a:pt x="15" y="21"/>
                    <a:pt x="15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6" y="22"/>
                    <a:pt x="17" y="22"/>
                    <a:pt x="18" y="23"/>
                  </a:cubicBezTo>
                  <a:cubicBezTo>
                    <a:pt x="19" y="22"/>
                    <a:pt x="20" y="21"/>
                    <a:pt x="20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8" y="19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0" y="17"/>
                    <a:pt x="22" y="17"/>
                    <a:pt x="24" y="18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20"/>
                    <a:pt x="27" y="20"/>
                    <a:pt x="28" y="20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19"/>
                    <a:pt x="30" y="18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7"/>
                    <a:pt x="30" y="17"/>
                    <a:pt x="30" y="17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4" y="15"/>
                    <a:pt x="37" y="14"/>
                    <a:pt x="39" y="13"/>
                  </a:cubicBezTo>
                  <a:cubicBezTo>
                    <a:pt x="40" y="13"/>
                    <a:pt x="40" y="13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moveTo>
                    <a:pt x="29" y="12"/>
                  </a:moveTo>
                  <a:cubicBezTo>
                    <a:pt x="29" y="12"/>
                    <a:pt x="29" y="12"/>
                    <a:pt x="29" y="12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1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4" y="9"/>
                    <a:pt x="34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3" y="13"/>
                    <a:pt x="31" y="13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1" name="Freeform 163">
              <a:extLst>
                <a:ext uri="{FF2B5EF4-FFF2-40B4-BE49-F238E27FC236}">
                  <a16:creationId xmlns:a16="http://schemas.microsoft.com/office/drawing/2014/main" id="{A19B39EB-B0EF-4B42-965B-C731A96DC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4163" y="1460221"/>
              <a:ext cx="25400" cy="47625"/>
            </a:xfrm>
            <a:custGeom>
              <a:avLst/>
              <a:gdLst>
                <a:gd name="T0" fmla="*/ 2 w 6"/>
                <a:gd name="T1" fmla="*/ 11 h 11"/>
                <a:gd name="T2" fmla="*/ 0 w 6"/>
                <a:gd name="T3" fmla="*/ 11 h 11"/>
                <a:gd name="T4" fmla="*/ 1 w 6"/>
                <a:gd name="T5" fmla="*/ 7 h 11"/>
                <a:gd name="T6" fmla="*/ 2 w 6"/>
                <a:gd name="T7" fmla="*/ 6 h 11"/>
                <a:gd name="T8" fmla="*/ 2 w 6"/>
                <a:gd name="T9" fmla="*/ 6 h 11"/>
                <a:gd name="T10" fmla="*/ 2 w 6"/>
                <a:gd name="T11" fmla="*/ 6 h 11"/>
                <a:gd name="T12" fmla="*/ 3 w 6"/>
                <a:gd name="T13" fmla="*/ 4 h 11"/>
                <a:gd name="T14" fmla="*/ 3 w 6"/>
                <a:gd name="T15" fmla="*/ 3 h 11"/>
                <a:gd name="T16" fmla="*/ 5 w 6"/>
                <a:gd name="T17" fmla="*/ 0 h 11"/>
                <a:gd name="T18" fmla="*/ 6 w 6"/>
                <a:gd name="T19" fmla="*/ 0 h 11"/>
                <a:gd name="T20" fmla="*/ 6 w 6"/>
                <a:gd name="T21" fmla="*/ 2 h 11"/>
                <a:gd name="T22" fmla="*/ 6 w 6"/>
                <a:gd name="T23" fmla="*/ 2 h 11"/>
                <a:gd name="T24" fmla="*/ 6 w 6"/>
                <a:gd name="T25" fmla="*/ 3 h 11"/>
                <a:gd name="T26" fmla="*/ 6 w 6"/>
                <a:gd name="T27" fmla="*/ 6 h 11"/>
                <a:gd name="T28" fmla="*/ 6 w 6"/>
                <a:gd name="T29" fmla="*/ 6 h 11"/>
                <a:gd name="T30" fmla="*/ 6 w 6"/>
                <a:gd name="T31" fmla="*/ 7 h 11"/>
                <a:gd name="T32" fmla="*/ 4 w 6"/>
                <a:gd name="T33" fmla="*/ 10 h 11"/>
                <a:gd name="T34" fmla="*/ 4 w 6"/>
                <a:gd name="T35" fmla="*/ 11 h 11"/>
                <a:gd name="T36" fmla="*/ 3 w 6"/>
                <a:gd name="T37" fmla="*/ 11 h 11"/>
                <a:gd name="T38" fmla="*/ 2 w 6"/>
                <a:gd name="T3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" h="11">
                  <a:moveTo>
                    <a:pt x="2" y="11"/>
                  </a:moveTo>
                  <a:cubicBezTo>
                    <a:pt x="1" y="11"/>
                    <a:pt x="0" y="11"/>
                    <a:pt x="0" y="11"/>
                  </a:cubicBezTo>
                  <a:cubicBezTo>
                    <a:pt x="0" y="10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4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4" y="1"/>
                    <a:pt x="4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"/>
                    <a:pt x="6" y="1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4"/>
                    <a:pt x="6" y="5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cubicBezTo>
                    <a:pt x="5" y="8"/>
                    <a:pt x="5" y="10"/>
                    <a:pt x="4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2" y="11"/>
                    <a:pt x="2" y="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2" name="Freeform 164">
              <a:extLst>
                <a:ext uri="{FF2B5EF4-FFF2-40B4-BE49-F238E27FC236}">
                  <a16:creationId xmlns:a16="http://schemas.microsoft.com/office/drawing/2014/main" id="{46D76D48-1C36-415C-AF73-C0F0F21C8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4163" y="1460221"/>
              <a:ext cx="25400" cy="47625"/>
            </a:xfrm>
            <a:custGeom>
              <a:avLst/>
              <a:gdLst>
                <a:gd name="T0" fmla="*/ 2 w 6"/>
                <a:gd name="T1" fmla="*/ 11 h 11"/>
                <a:gd name="T2" fmla="*/ 2 w 6"/>
                <a:gd name="T3" fmla="*/ 11 h 11"/>
                <a:gd name="T4" fmla="*/ 3 w 6"/>
                <a:gd name="T5" fmla="*/ 11 h 11"/>
                <a:gd name="T6" fmla="*/ 4 w 6"/>
                <a:gd name="T7" fmla="*/ 11 h 11"/>
                <a:gd name="T8" fmla="*/ 4 w 6"/>
                <a:gd name="T9" fmla="*/ 10 h 11"/>
                <a:gd name="T10" fmla="*/ 6 w 6"/>
                <a:gd name="T11" fmla="*/ 7 h 11"/>
                <a:gd name="T12" fmla="*/ 6 w 6"/>
                <a:gd name="T13" fmla="*/ 6 h 11"/>
                <a:gd name="T14" fmla="*/ 6 w 6"/>
                <a:gd name="T15" fmla="*/ 6 h 11"/>
                <a:gd name="T16" fmla="*/ 6 w 6"/>
                <a:gd name="T17" fmla="*/ 3 h 11"/>
                <a:gd name="T18" fmla="*/ 6 w 6"/>
                <a:gd name="T19" fmla="*/ 2 h 11"/>
                <a:gd name="T20" fmla="*/ 6 w 6"/>
                <a:gd name="T21" fmla="*/ 2 h 11"/>
                <a:gd name="T22" fmla="*/ 6 w 6"/>
                <a:gd name="T23" fmla="*/ 2 h 11"/>
                <a:gd name="T24" fmla="*/ 6 w 6"/>
                <a:gd name="T25" fmla="*/ 0 h 11"/>
                <a:gd name="T26" fmla="*/ 5 w 6"/>
                <a:gd name="T27" fmla="*/ 0 h 11"/>
                <a:gd name="T28" fmla="*/ 3 w 6"/>
                <a:gd name="T29" fmla="*/ 3 h 11"/>
                <a:gd name="T30" fmla="*/ 3 w 6"/>
                <a:gd name="T31" fmla="*/ 4 h 11"/>
                <a:gd name="T32" fmla="*/ 2 w 6"/>
                <a:gd name="T33" fmla="*/ 6 h 11"/>
                <a:gd name="T34" fmla="*/ 2 w 6"/>
                <a:gd name="T35" fmla="*/ 6 h 11"/>
                <a:gd name="T36" fmla="*/ 2 w 6"/>
                <a:gd name="T37" fmla="*/ 6 h 11"/>
                <a:gd name="T38" fmla="*/ 1 w 6"/>
                <a:gd name="T39" fmla="*/ 7 h 11"/>
                <a:gd name="T40" fmla="*/ 0 w 6"/>
                <a:gd name="T41" fmla="*/ 11 h 11"/>
                <a:gd name="T42" fmla="*/ 2 w 6"/>
                <a:gd name="T4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" h="11"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9"/>
                    <a:pt x="5" y="8"/>
                    <a:pt x="6" y="7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6" y="1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4" y="0"/>
                    <a:pt x="4" y="1"/>
                    <a:pt x="3" y="3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3" y="5"/>
                    <a:pt x="2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1" y="7"/>
                    <a:pt x="1" y="7"/>
                  </a:cubicBezTo>
                  <a:cubicBezTo>
                    <a:pt x="1" y="8"/>
                    <a:pt x="0" y="10"/>
                    <a:pt x="0" y="11"/>
                  </a:cubicBezTo>
                  <a:cubicBezTo>
                    <a:pt x="0" y="11"/>
                    <a:pt x="1" y="11"/>
                    <a:pt x="2" y="1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3" name="Freeform 165">
              <a:extLst>
                <a:ext uri="{FF2B5EF4-FFF2-40B4-BE49-F238E27FC236}">
                  <a16:creationId xmlns:a16="http://schemas.microsoft.com/office/drawing/2014/main" id="{38DBB5A4-82C3-4E5B-92CB-BE32FBCD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4000" y="1482446"/>
              <a:ext cx="22225" cy="20638"/>
            </a:xfrm>
            <a:custGeom>
              <a:avLst/>
              <a:gdLst>
                <a:gd name="T0" fmla="*/ 3 w 5"/>
                <a:gd name="T1" fmla="*/ 5 h 5"/>
                <a:gd name="T2" fmla="*/ 1 w 5"/>
                <a:gd name="T3" fmla="*/ 4 h 5"/>
                <a:gd name="T4" fmla="*/ 4 w 5"/>
                <a:gd name="T5" fmla="*/ 0 h 5"/>
                <a:gd name="T6" fmla="*/ 5 w 5"/>
                <a:gd name="T7" fmla="*/ 1 h 5"/>
                <a:gd name="T8" fmla="*/ 4 w 5"/>
                <a:gd name="T9" fmla="*/ 4 h 5"/>
                <a:gd name="T10" fmla="*/ 3 w 5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5"/>
                  </a:moveTo>
                  <a:cubicBezTo>
                    <a:pt x="2" y="5"/>
                    <a:pt x="2" y="5"/>
                    <a:pt x="1" y="4"/>
                  </a:cubicBezTo>
                  <a:cubicBezTo>
                    <a:pt x="0" y="2"/>
                    <a:pt x="4" y="0"/>
                    <a:pt x="4" y="0"/>
                  </a:cubicBezTo>
                  <a:cubicBezTo>
                    <a:pt x="5" y="0"/>
                    <a:pt x="5" y="0"/>
                    <a:pt x="5" y="1"/>
                  </a:cubicBezTo>
                  <a:cubicBezTo>
                    <a:pt x="5" y="2"/>
                    <a:pt x="5" y="3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4" name="Freeform 166">
              <a:extLst>
                <a:ext uri="{FF2B5EF4-FFF2-40B4-BE49-F238E27FC236}">
                  <a16:creationId xmlns:a16="http://schemas.microsoft.com/office/drawing/2014/main" id="{99B42A8C-C5E3-4034-8C0C-8C81A5FAA4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4000" y="1482446"/>
              <a:ext cx="22225" cy="20638"/>
            </a:xfrm>
            <a:custGeom>
              <a:avLst/>
              <a:gdLst>
                <a:gd name="T0" fmla="*/ 3 w 5"/>
                <a:gd name="T1" fmla="*/ 5 h 5"/>
                <a:gd name="T2" fmla="*/ 3 w 5"/>
                <a:gd name="T3" fmla="*/ 5 h 5"/>
                <a:gd name="T4" fmla="*/ 4 w 5"/>
                <a:gd name="T5" fmla="*/ 4 h 5"/>
                <a:gd name="T6" fmla="*/ 5 w 5"/>
                <a:gd name="T7" fmla="*/ 1 h 5"/>
                <a:gd name="T8" fmla="*/ 4 w 5"/>
                <a:gd name="T9" fmla="*/ 0 h 5"/>
                <a:gd name="T10" fmla="*/ 1 w 5"/>
                <a:gd name="T11" fmla="*/ 4 h 5"/>
                <a:gd name="T12" fmla="*/ 3 w 5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3" y="5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4"/>
                  </a:cubicBezTo>
                  <a:cubicBezTo>
                    <a:pt x="5" y="3"/>
                    <a:pt x="5" y="2"/>
                    <a:pt x="5" y="1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4" y="0"/>
                    <a:pt x="0" y="2"/>
                    <a:pt x="1" y="4"/>
                  </a:cubicBezTo>
                  <a:cubicBezTo>
                    <a:pt x="2" y="5"/>
                    <a:pt x="2" y="5"/>
                    <a:pt x="3" y="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5" name="文本框 294">
              <a:extLst>
                <a:ext uri="{FF2B5EF4-FFF2-40B4-BE49-F238E27FC236}">
                  <a16:creationId xmlns:a16="http://schemas.microsoft.com/office/drawing/2014/main" id="{32B3D8B5-3775-457A-98D6-63363DA69938}"/>
                </a:ext>
              </a:extLst>
            </p:cNvPr>
            <p:cNvSpPr txBox="1"/>
            <p:nvPr/>
          </p:nvSpPr>
          <p:spPr>
            <a:xfrm>
              <a:off x="4387932" y="1965030"/>
              <a:ext cx="4576789" cy="243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900" dirty="0">
                  <a:solidFill>
                    <a:schemeClr val="bg1"/>
                  </a:solidFill>
                </a:rPr>
                <a:t>LAW AND ECONOMICS RESEARCH ENTER OF ZHEJIANG UNIVERSITY</a:t>
              </a:r>
              <a:endParaRPr lang="zh-CN" altLang="en-US" sz="900" dirty="0">
                <a:solidFill>
                  <a:schemeClr val="bg1"/>
                </a:solidFill>
              </a:endParaRPr>
            </a:p>
          </p:txBody>
        </p:sp>
        <p:grpSp>
          <p:nvGrpSpPr>
            <p:cNvPr id="296" name="组合 295">
              <a:extLst>
                <a:ext uri="{FF2B5EF4-FFF2-40B4-BE49-F238E27FC236}">
                  <a16:creationId xmlns:a16="http://schemas.microsoft.com/office/drawing/2014/main" id="{93CE2F1C-67AB-4FD6-A140-C56B8A623040}"/>
                </a:ext>
              </a:extLst>
            </p:cNvPr>
            <p:cNvGrpSpPr/>
            <p:nvPr/>
          </p:nvGrpSpPr>
          <p:grpSpPr>
            <a:xfrm>
              <a:off x="6961966" y="1325372"/>
              <a:ext cx="1719370" cy="579242"/>
              <a:chOff x="6961966" y="1325372"/>
              <a:chExt cx="1719370" cy="579242"/>
            </a:xfrm>
          </p:grpSpPr>
          <p:sp>
            <p:nvSpPr>
              <p:cNvPr id="297" name="文本框 296">
                <a:extLst>
                  <a:ext uri="{FF2B5EF4-FFF2-40B4-BE49-F238E27FC236}">
                    <a16:creationId xmlns:a16="http://schemas.microsoft.com/office/drawing/2014/main" id="{6F5F0574-7D1C-4E5F-B192-F66CB97B52F7}"/>
                  </a:ext>
                </a:extLst>
              </p:cNvPr>
              <p:cNvSpPr txBox="1"/>
              <p:nvPr/>
            </p:nvSpPr>
            <p:spPr>
              <a:xfrm>
                <a:off x="6961966" y="1668395"/>
                <a:ext cx="1719370" cy="23621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dist">
                  <a:lnSpc>
                    <a:spcPct val="120000"/>
                  </a:lnSpc>
                  <a:spcAft>
                    <a:spcPts val="100"/>
                  </a:spcAft>
                </a:pPr>
                <a:r>
                  <a:rPr lang="zh-CN" altLang="en-US" sz="1400" dirty="0">
                    <a:solidFill>
                      <a:schemeClr val="bg1"/>
                    </a:solidFill>
                  </a:rPr>
                  <a:t>法律与经济研究中心</a:t>
                </a:r>
              </a:p>
            </p:txBody>
          </p:sp>
          <p:sp>
            <p:nvSpPr>
              <p:cNvPr id="298" name="矩形 297">
                <a:extLst>
                  <a:ext uri="{FF2B5EF4-FFF2-40B4-BE49-F238E27FC236}">
                    <a16:creationId xmlns:a16="http://schemas.microsoft.com/office/drawing/2014/main" id="{11374BF2-841E-4866-8DFC-8188EB7160E5}"/>
                  </a:ext>
                </a:extLst>
              </p:cNvPr>
              <p:cNvSpPr/>
              <p:nvPr/>
            </p:nvSpPr>
            <p:spPr>
              <a:xfrm>
                <a:off x="6961966" y="1325372"/>
                <a:ext cx="1360445" cy="33752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algn="dist">
                  <a:lnSpc>
                    <a:spcPct val="120000"/>
                  </a:lnSpc>
                  <a:spcAft>
                    <a:spcPts val="100"/>
                  </a:spcAft>
                </a:pPr>
                <a:r>
                  <a:rPr lang="zh-CN" altLang="en-US" sz="2000" dirty="0">
                    <a:solidFill>
                      <a:schemeClr val="bg1"/>
                    </a:solidFill>
                  </a:rPr>
                  <a:t>光华法学院</a:t>
                </a:r>
                <a:endParaRPr lang="en-US" altLang="zh-CN" sz="20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24757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2">
            <a:extLst>
              <a:ext uri="{FF2B5EF4-FFF2-40B4-BE49-F238E27FC236}">
                <a16:creationId xmlns:a16="http://schemas.microsoft.com/office/drawing/2014/main" id="{D68E5461-33C8-4ECD-B0EA-78223C314149}"/>
              </a:ext>
            </a:extLst>
          </p:cNvPr>
          <p:cNvSpPr txBox="1">
            <a:spLocks/>
          </p:cNvSpPr>
          <p:nvPr/>
        </p:nvSpPr>
        <p:spPr>
          <a:xfrm>
            <a:off x="311779" y="6517525"/>
            <a:ext cx="2743200" cy="340476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Aft>
                <a:spcPts val="100"/>
              </a:spcAft>
            </a:pPr>
            <a:fld id="{87A43631-42BC-4255-9B30-786C9543311F}" type="datetimeFigureOut">
              <a:rPr lang="zh-CN" altLang="en-US" smtClean="0"/>
              <a:pPr>
                <a:lnSpc>
                  <a:spcPct val="120000"/>
                </a:lnSpc>
                <a:spcAft>
                  <a:spcPts val="100"/>
                </a:spcAft>
              </a:pPr>
              <a:t>2019/4/13 Saturday</a:t>
            </a:fld>
            <a:endParaRPr lang="zh-CN" altLang="en-US"/>
          </a:p>
        </p:txBody>
      </p:sp>
      <p:sp>
        <p:nvSpPr>
          <p:cNvPr id="3" name="灯片编号占位符 4">
            <a:extLst>
              <a:ext uri="{FF2B5EF4-FFF2-40B4-BE49-F238E27FC236}">
                <a16:creationId xmlns:a16="http://schemas.microsoft.com/office/drawing/2014/main" id="{6EA75E7D-BC97-4B1B-B614-6CEC5627A44A}"/>
              </a:ext>
            </a:extLst>
          </p:cNvPr>
          <p:cNvSpPr txBox="1">
            <a:spLocks/>
          </p:cNvSpPr>
          <p:nvPr/>
        </p:nvSpPr>
        <p:spPr>
          <a:xfrm>
            <a:off x="9137021" y="6516239"/>
            <a:ext cx="2743200" cy="341761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Aft>
                <a:spcPts val="100"/>
              </a:spcAft>
            </a:pPr>
            <a:fld id="{1AAC388E-FA9E-4A2C-95EA-1F6B3A07935A}" type="slidenum">
              <a:rPr lang="zh-CN" altLang="en-US" smtClean="0"/>
              <a:pPr>
                <a:lnSpc>
                  <a:spcPct val="120000"/>
                </a:lnSpc>
                <a:spcAft>
                  <a:spcPts val="100"/>
                </a:spcAft>
              </a:pPr>
              <a:t>32</a:t>
            </a:fld>
            <a:endParaRPr lang="zh-CN" altLang="en-US"/>
          </a:p>
        </p:txBody>
      </p:sp>
      <p:pic>
        <p:nvPicPr>
          <p:cNvPr id="4" name="图片占位符 16" descr="图片包含 建筑物, 蛋糕&#10;&#10;描述已自动生成">
            <a:extLst>
              <a:ext uri="{FF2B5EF4-FFF2-40B4-BE49-F238E27FC236}">
                <a16:creationId xmlns:a16="http://schemas.microsoft.com/office/drawing/2014/main" id="{FB82ED54-5D9B-4BE2-B820-EC20C87D730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26" b="392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49559A8C-B727-4F4A-8F37-516EADD8DB9C}"/>
              </a:ext>
            </a:extLst>
          </p:cNvPr>
          <p:cNvSpPr/>
          <p:nvPr/>
        </p:nvSpPr>
        <p:spPr>
          <a:xfrm>
            <a:off x="0" y="2820188"/>
            <a:ext cx="12192000" cy="4037813"/>
          </a:xfrm>
          <a:custGeom>
            <a:avLst/>
            <a:gdLst>
              <a:gd name="connsiteX0" fmla="*/ 0 w 12192000"/>
              <a:gd name="connsiteY0" fmla="*/ 0 h 4037813"/>
              <a:gd name="connsiteX1" fmla="*/ 106773 w 12192000"/>
              <a:gd name="connsiteY1" fmla="*/ 36445 h 4037813"/>
              <a:gd name="connsiteX2" fmla="*/ 6096001 w 12192000"/>
              <a:gd name="connsiteY2" fmla="*/ 883678 h 4037813"/>
              <a:gd name="connsiteX3" fmla="*/ 12085229 w 12192000"/>
              <a:gd name="connsiteY3" fmla="*/ 36445 h 4037813"/>
              <a:gd name="connsiteX4" fmla="*/ 12192000 w 12192000"/>
              <a:gd name="connsiteY4" fmla="*/ 1 h 4037813"/>
              <a:gd name="connsiteX5" fmla="*/ 12192000 w 12192000"/>
              <a:gd name="connsiteY5" fmla="*/ 4037813 h 4037813"/>
              <a:gd name="connsiteX6" fmla="*/ 0 w 12192000"/>
              <a:gd name="connsiteY6" fmla="*/ 4037813 h 40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037813">
                <a:moveTo>
                  <a:pt x="0" y="0"/>
                </a:moveTo>
                <a:lnTo>
                  <a:pt x="106773" y="36445"/>
                </a:lnTo>
                <a:cubicBezTo>
                  <a:pt x="1734353" y="565729"/>
                  <a:pt x="3820949" y="883678"/>
                  <a:pt x="6096001" y="883678"/>
                </a:cubicBezTo>
                <a:cubicBezTo>
                  <a:pt x="8371054" y="883678"/>
                  <a:pt x="10457649" y="565729"/>
                  <a:pt x="12085229" y="36445"/>
                </a:cubicBezTo>
                <a:lnTo>
                  <a:pt x="12192000" y="1"/>
                </a:lnTo>
                <a:lnTo>
                  <a:pt x="12192000" y="4037813"/>
                </a:lnTo>
                <a:lnTo>
                  <a:pt x="0" y="4037813"/>
                </a:lnTo>
                <a:close/>
              </a:path>
            </a:pathLst>
          </a:cu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B796463-649D-4F3B-96D9-6941FF04955C}"/>
              </a:ext>
            </a:extLst>
          </p:cNvPr>
          <p:cNvSpPr/>
          <p:nvPr/>
        </p:nvSpPr>
        <p:spPr>
          <a:xfrm>
            <a:off x="2786743" y="5736210"/>
            <a:ext cx="6618515" cy="26000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dist">
              <a:lnSpc>
                <a:spcPct val="120000"/>
              </a:lnSpc>
              <a:spcAft>
                <a:spcPts val="100"/>
              </a:spcAft>
            </a:pP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</a:rPr>
              <a:t>ACCEPT MY ENDLESS GRATITUDE</a:t>
            </a:r>
            <a:endParaRPr lang="zh-CN" altLang="zh-CN" sz="1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5" name="标题 86">
            <a:extLst>
              <a:ext uri="{FF2B5EF4-FFF2-40B4-BE49-F238E27FC236}">
                <a16:creationId xmlns:a16="http://schemas.microsoft.com/office/drawing/2014/main" id="{5EB85CF2-AA21-4BD0-A643-6F92E41264B6}"/>
              </a:ext>
            </a:extLst>
          </p:cNvPr>
          <p:cNvSpPr txBox="1">
            <a:spLocks/>
          </p:cNvSpPr>
          <p:nvPr/>
        </p:nvSpPr>
        <p:spPr>
          <a:xfrm>
            <a:off x="2337220" y="4743697"/>
            <a:ext cx="7517561" cy="110817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4800" dirty="0"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感谢诸位导师的悉心指导</a:t>
            </a:r>
          </a:p>
        </p:txBody>
      </p:sp>
      <p:grpSp>
        <p:nvGrpSpPr>
          <p:cNvPr id="76" name="Group 74">
            <a:extLst>
              <a:ext uri="{FF2B5EF4-FFF2-40B4-BE49-F238E27FC236}">
                <a16:creationId xmlns:a16="http://schemas.microsoft.com/office/drawing/2014/main" id="{806E9086-0A2B-466D-9839-DB17018E62C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159308" y="4066426"/>
            <a:ext cx="1873384" cy="521122"/>
            <a:chOff x="954" y="660"/>
            <a:chExt cx="1269" cy="353"/>
          </a:xfrm>
          <a:solidFill>
            <a:schemeClr val="bg1"/>
          </a:solidFill>
        </p:grpSpPr>
        <p:sp>
          <p:nvSpPr>
            <p:cNvPr id="77" name="Freeform 75">
              <a:extLst>
                <a:ext uri="{FF2B5EF4-FFF2-40B4-BE49-F238E27FC236}">
                  <a16:creationId xmlns:a16="http://schemas.microsoft.com/office/drawing/2014/main" id="{37CE5326-F493-4E8C-BDF8-7FAD10D84C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ED4BA523-69BC-4844-8879-90BD88E7F0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D7316549-5B7A-42CD-A2F5-1A7CAB944C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0" name="Freeform 78">
              <a:extLst>
                <a:ext uri="{FF2B5EF4-FFF2-40B4-BE49-F238E27FC236}">
                  <a16:creationId xmlns:a16="http://schemas.microsoft.com/office/drawing/2014/main" id="{D31D834B-6C6E-48D6-9D85-A0D19A33D7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1" name="Freeform 79">
              <a:extLst>
                <a:ext uri="{FF2B5EF4-FFF2-40B4-BE49-F238E27FC236}">
                  <a16:creationId xmlns:a16="http://schemas.microsoft.com/office/drawing/2014/main" id="{B3FEA7DB-A0E4-4F94-8534-D3E08B6CA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2" name="Freeform 80">
              <a:extLst>
                <a:ext uri="{FF2B5EF4-FFF2-40B4-BE49-F238E27FC236}">
                  <a16:creationId xmlns:a16="http://schemas.microsoft.com/office/drawing/2014/main" id="{07E66D22-E488-4214-9457-D6E59D1064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3" name="Freeform 81">
              <a:extLst>
                <a:ext uri="{FF2B5EF4-FFF2-40B4-BE49-F238E27FC236}">
                  <a16:creationId xmlns:a16="http://schemas.microsoft.com/office/drawing/2014/main" id="{906B859D-6B39-4F90-936E-AD59A8DC6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4" name="Freeform 82">
              <a:extLst>
                <a:ext uri="{FF2B5EF4-FFF2-40B4-BE49-F238E27FC236}">
                  <a16:creationId xmlns:a16="http://schemas.microsoft.com/office/drawing/2014/main" id="{9E5CDC41-94AD-4D99-A4AF-AAD69D30A9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5" name="Freeform 83">
              <a:extLst>
                <a:ext uri="{FF2B5EF4-FFF2-40B4-BE49-F238E27FC236}">
                  <a16:creationId xmlns:a16="http://schemas.microsoft.com/office/drawing/2014/main" id="{CD0AAE36-9DBE-490B-BD59-F61A2AED45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6" name="Freeform 84">
              <a:extLst>
                <a:ext uri="{FF2B5EF4-FFF2-40B4-BE49-F238E27FC236}">
                  <a16:creationId xmlns:a16="http://schemas.microsoft.com/office/drawing/2014/main" id="{707372F4-6AC9-4216-9F31-8EA840347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7" name="Freeform 85">
              <a:extLst>
                <a:ext uri="{FF2B5EF4-FFF2-40B4-BE49-F238E27FC236}">
                  <a16:creationId xmlns:a16="http://schemas.microsoft.com/office/drawing/2014/main" id="{51ED8FEB-4EE3-41A1-AD91-FEE41E024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8" name="Freeform 86">
              <a:extLst>
                <a:ext uri="{FF2B5EF4-FFF2-40B4-BE49-F238E27FC236}">
                  <a16:creationId xmlns:a16="http://schemas.microsoft.com/office/drawing/2014/main" id="{4244F7A9-8DC7-4B7B-A505-47B451E60C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9" name="Freeform 87">
              <a:extLst>
                <a:ext uri="{FF2B5EF4-FFF2-40B4-BE49-F238E27FC236}">
                  <a16:creationId xmlns:a16="http://schemas.microsoft.com/office/drawing/2014/main" id="{F2EC1E1E-4A75-461B-9D02-FBA8E8622D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0" name="Freeform 88">
              <a:extLst>
                <a:ext uri="{FF2B5EF4-FFF2-40B4-BE49-F238E27FC236}">
                  <a16:creationId xmlns:a16="http://schemas.microsoft.com/office/drawing/2014/main" id="{DB7E826D-636D-40B7-857D-408BE8B4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1" name="Freeform 89">
              <a:extLst>
                <a:ext uri="{FF2B5EF4-FFF2-40B4-BE49-F238E27FC236}">
                  <a16:creationId xmlns:a16="http://schemas.microsoft.com/office/drawing/2014/main" id="{4A2C7FF0-E099-4CB6-89FC-0C752C8A0E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2" name="Freeform 90">
              <a:extLst>
                <a:ext uri="{FF2B5EF4-FFF2-40B4-BE49-F238E27FC236}">
                  <a16:creationId xmlns:a16="http://schemas.microsoft.com/office/drawing/2014/main" id="{72A14B52-FCF5-439F-8F7A-307EB1FB6C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3" name="Freeform 91">
              <a:extLst>
                <a:ext uri="{FF2B5EF4-FFF2-40B4-BE49-F238E27FC236}">
                  <a16:creationId xmlns:a16="http://schemas.microsoft.com/office/drawing/2014/main" id="{210DDF3A-7FB1-455B-83D3-6853374F93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4" name="Freeform 92">
              <a:extLst>
                <a:ext uri="{FF2B5EF4-FFF2-40B4-BE49-F238E27FC236}">
                  <a16:creationId xmlns:a16="http://schemas.microsoft.com/office/drawing/2014/main" id="{D8FBA249-873A-420A-8F92-6795A43C9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5" name="Freeform 93">
              <a:extLst>
                <a:ext uri="{FF2B5EF4-FFF2-40B4-BE49-F238E27FC236}">
                  <a16:creationId xmlns:a16="http://schemas.microsoft.com/office/drawing/2014/main" id="{721B5B9A-3D91-4F40-B602-9C38F08B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6" name="Freeform 94">
              <a:extLst>
                <a:ext uri="{FF2B5EF4-FFF2-40B4-BE49-F238E27FC236}">
                  <a16:creationId xmlns:a16="http://schemas.microsoft.com/office/drawing/2014/main" id="{920685BB-4B2A-4121-BE0E-CB335C38F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7" name="Freeform 95">
              <a:extLst>
                <a:ext uri="{FF2B5EF4-FFF2-40B4-BE49-F238E27FC236}">
                  <a16:creationId xmlns:a16="http://schemas.microsoft.com/office/drawing/2014/main" id="{6B6540AF-832C-47B2-9EC6-335A1E45B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8" name="Freeform 96">
              <a:extLst>
                <a:ext uri="{FF2B5EF4-FFF2-40B4-BE49-F238E27FC236}">
                  <a16:creationId xmlns:a16="http://schemas.microsoft.com/office/drawing/2014/main" id="{588ED9FE-724F-427D-86C5-C3B3FE6591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9" name="Freeform 97">
              <a:extLst>
                <a:ext uri="{FF2B5EF4-FFF2-40B4-BE49-F238E27FC236}">
                  <a16:creationId xmlns:a16="http://schemas.microsoft.com/office/drawing/2014/main" id="{6B341F3B-45D5-464B-926B-23F379D9D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0" name="Freeform 98">
              <a:extLst>
                <a:ext uri="{FF2B5EF4-FFF2-40B4-BE49-F238E27FC236}">
                  <a16:creationId xmlns:a16="http://schemas.microsoft.com/office/drawing/2014/main" id="{A675F9CE-73F1-4F07-AEDB-430F25BAF2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1" name="Freeform 99">
              <a:extLst>
                <a:ext uri="{FF2B5EF4-FFF2-40B4-BE49-F238E27FC236}">
                  <a16:creationId xmlns:a16="http://schemas.microsoft.com/office/drawing/2014/main" id="{3BF318CA-8EFA-438F-9DBD-429F10DFC5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2" name="Freeform 100">
              <a:extLst>
                <a:ext uri="{FF2B5EF4-FFF2-40B4-BE49-F238E27FC236}">
                  <a16:creationId xmlns:a16="http://schemas.microsoft.com/office/drawing/2014/main" id="{9077264B-7436-45B4-917D-4AE2F59543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3" name="Freeform 101">
              <a:extLst>
                <a:ext uri="{FF2B5EF4-FFF2-40B4-BE49-F238E27FC236}">
                  <a16:creationId xmlns:a16="http://schemas.microsoft.com/office/drawing/2014/main" id="{F8DF5FB6-E020-4BA0-9852-054D87A07B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4" name="Freeform 102">
              <a:extLst>
                <a:ext uri="{FF2B5EF4-FFF2-40B4-BE49-F238E27FC236}">
                  <a16:creationId xmlns:a16="http://schemas.microsoft.com/office/drawing/2014/main" id="{15D86F2D-B366-4E60-BB2F-800AEEBFC5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5" name="Freeform 103">
              <a:extLst>
                <a:ext uri="{FF2B5EF4-FFF2-40B4-BE49-F238E27FC236}">
                  <a16:creationId xmlns:a16="http://schemas.microsoft.com/office/drawing/2014/main" id="{F0F228B6-44B5-47E7-9063-1647A0746F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6" name="Freeform 104">
              <a:extLst>
                <a:ext uri="{FF2B5EF4-FFF2-40B4-BE49-F238E27FC236}">
                  <a16:creationId xmlns:a16="http://schemas.microsoft.com/office/drawing/2014/main" id="{05B41817-C9AC-4638-A15A-C65E648C89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7" name="Freeform 105">
              <a:extLst>
                <a:ext uri="{FF2B5EF4-FFF2-40B4-BE49-F238E27FC236}">
                  <a16:creationId xmlns:a16="http://schemas.microsoft.com/office/drawing/2014/main" id="{8D2C22D0-7B86-4535-83AD-2F518D99BB5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8" name="Freeform 106">
              <a:extLst>
                <a:ext uri="{FF2B5EF4-FFF2-40B4-BE49-F238E27FC236}">
                  <a16:creationId xmlns:a16="http://schemas.microsoft.com/office/drawing/2014/main" id="{934A150E-A3B3-4FC2-BFE5-A3977D9AD9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9" name="Freeform 107">
              <a:extLst>
                <a:ext uri="{FF2B5EF4-FFF2-40B4-BE49-F238E27FC236}">
                  <a16:creationId xmlns:a16="http://schemas.microsoft.com/office/drawing/2014/main" id="{7EE6CE45-28C4-4F47-9729-2B0334E27C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0" name="Freeform 108">
              <a:extLst>
                <a:ext uri="{FF2B5EF4-FFF2-40B4-BE49-F238E27FC236}">
                  <a16:creationId xmlns:a16="http://schemas.microsoft.com/office/drawing/2014/main" id="{15A327D2-7912-4808-B4A6-3FBABB3321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1" name="Freeform 109">
              <a:extLst>
                <a:ext uri="{FF2B5EF4-FFF2-40B4-BE49-F238E27FC236}">
                  <a16:creationId xmlns:a16="http://schemas.microsoft.com/office/drawing/2014/main" id="{B729E54D-35EF-4FCF-98ED-063EC9B36F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2" name="Freeform 110">
              <a:extLst>
                <a:ext uri="{FF2B5EF4-FFF2-40B4-BE49-F238E27FC236}">
                  <a16:creationId xmlns:a16="http://schemas.microsoft.com/office/drawing/2014/main" id="{3F9BB731-9479-45C1-809F-6363624180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3" name="Freeform 111">
              <a:extLst>
                <a:ext uri="{FF2B5EF4-FFF2-40B4-BE49-F238E27FC236}">
                  <a16:creationId xmlns:a16="http://schemas.microsoft.com/office/drawing/2014/main" id="{0171B7E7-9783-4C3F-8AC4-86548F27A2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4" name="Freeform 112">
              <a:extLst>
                <a:ext uri="{FF2B5EF4-FFF2-40B4-BE49-F238E27FC236}">
                  <a16:creationId xmlns:a16="http://schemas.microsoft.com/office/drawing/2014/main" id="{E2AD9E5D-C071-4007-92F5-3C07002203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5" name="Freeform 113">
              <a:extLst>
                <a:ext uri="{FF2B5EF4-FFF2-40B4-BE49-F238E27FC236}">
                  <a16:creationId xmlns:a16="http://schemas.microsoft.com/office/drawing/2014/main" id="{76C61428-4B8F-4211-BEEE-EFB70AD74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6" name="Freeform 114">
              <a:extLst>
                <a:ext uri="{FF2B5EF4-FFF2-40B4-BE49-F238E27FC236}">
                  <a16:creationId xmlns:a16="http://schemas.microsoft.com/office/drawing/2014/main" id="{9D715EB2-0A69-4AA7-B3E9-0775ED5E4B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7" name="Freeform 115">
              <a:extLst>
                <a:ext uri="{FF2B5EF4-FFF2-40B4-BE49-F238E27FC236}">
                  <a16:creationId xmlns:a16="http://schemas.microsoft.com/office/drawing/2014/main" id="{E94DC579-550F-4749-B8B8-6374D6984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8" name="Freeform 116">
              <a:extLst>
                <a:ext uri="{FF2B5EF4-FFF2-40B4-BE49-F238E27FC236}">
                  <a16:creationId xmlns:a16="http://schemas.microsoft.com/office/drawing/2014/main" id="{B9F917C8-E97B-4963-86CD-576E1FE89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9" name="Freeform 117">
              <a:extLst>
                <a:ext uri="{FF2B5EF4-FFF2-40B4-BE49-F238E27FC236}">
                  <a16:creationId xmlns:a16="http://schemas.microsoft.com/office/drawing/2014/main" id="{5CBB8DD8-315B-4C08-8823-484B0E92D9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0" name="Freeform 118">
              <a:extLst>
                <a:ext uri="{FF2B5EF4-FFF2-40B4-BE49-F238E27FC236}">
                  <a16:creationId xmlns:a16="http://schemas.microsoft.com/office/drawing/2014/main" id="{3588299D-E1CF-439B-86A9-8384E797D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1" name="Freeform 119">
              <a:extLst>
                <a:ext uri="{FF2B5EF4-FFF2-40B4-BE49-F238E27FC236}">
                  <a16:creationId xmlns:a16="http://schemas.microsoft.com/office/drawing/2014/main" id="{556C29E1-34FC-4341-B0ED-731F3154DEB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2" name="Freeform 120">
              <a:extLst>
                <a:ext uri="{FF2B5EF4-FFF2-40B4-BE49-F238E27FC236}">
                  <a16:creationId xmlns:a16="http://schemas.microsoft.com/office/drawing/2014/main" id="{6F1CD009-B67E-4E0A-9DB0-EE2A8D2B38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3" name="Freeform 121">
              <a:extLst>
                <a:ext uri="{FF2B5EF4-FFF2-40B4-BE49-F238E27FC236}">
                  <a16:creationId xmlns:a16="http://schemas.microsoft.com/office/drawing/2014/main" id="{100665FC-9BB9-4BBD-A68E-D26D3F7AA0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4" name="Freeform 122">
              <a:extLst>
                <a:ext uri="{FF2B5EF4-FFF2-40B4-BE49-F238E27FC236}">
                  <a16:creationId xmlns:a16="http://schemas.microsoft.com/office/drawing/2014/main" id="{DE552CF7-DB35-4305-9611-416F5DD98A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5" name="Freeform 123">
              <a:extLst>
                <a:ext uri="{FF2B5EF4-FFF2-40B4-BE49-F238E27FC236}">
                  <a16:creationId xmlns:a16="http://schemas.microsoft.com/office/drawing/2014/main" id="{43481D10-3A84-4760-B423-C9E6B9C346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6" name="Freeform 124">
              <a:extLst>
                <a:ext uri="{FF2B5EF4-FFF2-40B4-BE49-F238E27FC236}">
                  <a16:creationId xmlns:a16="http://schemas.microsoft.com/office/drawing/2014/main" id="{B91F1097-9FE8-4D49-B517-456E78CFA7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7" name="Freeform 125">
              <a:extLst>
                <a:ext uri="{FF2B5EF4-FFF2-40B4-BE49-F238E27FC236}">
                  <a16:creationId xmlns:a16="http://schemas.microsoft.com/office/drawing/2014/main" id="{7907CC1D-D6D4-40D7-9A8F-EAB797FFEC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8" name="Freeform 126">
              <a:extLst>
                <a:ext uri="{FF2B5EF4-FFF2-40B4-BE49-F238E27FC236}">
                  <a16:creationId xmlns:a16="http://schemas.microsoft.com/office/drawing/2014/main" id="{90B80DE8-04C8-460B-8745-62D16F902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9" name="Freeform 127">
              <a:extLst>
                <a:ext uri="{FF2B5EF4-FFF2-40B4-BE49-F238E27FC236}">
                  <a16:creationId xmlns:a16="http://schemas.microsoft.com/office/drawing/2014/main" id="{18AFFFC2-2771-472C-89AB-ACBA50ADF3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0" name="Freeform 128">
              <a:extLst>
                <a:ext uri="{FF2B5EF4-FFF2-40B4-BE49-F238E27FC236}">
                  <a16:creationId xmlns:a16="http://schemas.microsoft.com/office/drawing/2014/main" id="{D787ACE1-43A9-4AC9-864C-9660C717BB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1" name="Freeform 129">
              <a:extLst>
                <a:ext uri="{FF2B5EF4-FFF2-40B4-BE49-F238E27FC236}">
                  <a16:creationId xmlns:a16="http://schemas.microsoft.com/office/drawing/2014/main" id="{17F742A6-AF75-4186-BF58-723C3A75B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2" name="Freeform 130">
              <a:extLst>
                <a:ext uri="{FF2B5EF4-FFF2-40B4-BE49-F238E27FC236}">
                  <a16:creationId xmlns:a16="http://schemas.microsoft.com/office/drawing/2014/main" id="{3734F72B-D5E7-450F-94BA-DCECFCA617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3" name="Freeform 131">
              <a:extLst>
                <a:ext uri="{FF2B5EF4-FFF2-40B4-BE49-F238E27FC236}">
                  <a16:creationId xmlns:a16="http://schemas.microsoft.com/office/drawing/2014/main" id="{9A7BF1C3-CD39-4EB6-8809-1E68E6C1AD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4" name="Freeform 132">
              <a:extLst>
                <a:ext uri="{FF2B5EF4-FFF2-40B4-BE49-F238E27FC236}">
                  <a16:creationId xmlns:a16="http://schemas.microsoft.com/office/drawing/2014/main" id="{719D0548-485E-43B5-AD82-2CC3D64092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5" name="Freeform 133">
              <a:extLst>
                <a:ext uri="{FF2B5EF4-FFF2-40B4-BE49-F238E27FC236}">
                  <a16:creationId xmlns:a16="http://schemas.microsoft.com/office/drawing/2014/main" id="{C1EFA3F7-3F39-4356-AFAF-79910B718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6" name="Freeform 134">
              <a:extLst>
                <a:ext uri="{FF2B5EF4-FFF2-40B4-BE49-F238E27FC236}">
                  <a16:creationId xmlns:a16="http://schemas.microsoft.com/office/drawing/2014/main" id="{C4E9BC4A-679A-4347-96FC-9940AD3DB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7" name="Freeform 135">
              <a:extLst>
                <a:ext uri="{FF2B5EF4-FFF2-40B4-BE49-F238E27FC236}">
                  <a16:creationId xmlns:a16="http://schemas.microsoft.com/office/drawing/2014/main" id="{FE354F88-3981-486D-AA2B-EBA070534E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8" name="Freeform 136">
              <a:extLst>
                <a:ext uri="{FF2B5EF4-FFF2-40B4-BE49-F238E27FC236}">
                  <a16:creationId xmlns:a16="http://schemas.microsoft.com/office/drawing/2014/main" id="{F5CCFB55-F671-4BA6-8BC8-AD5D5AE069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9" name="Freeform 137">
              <a:extLst>
                <a:ext uri="{FF2B5EF4-FFF2-40B4-BE49-F238E27FC236}">
                  <a16:creationId xmlns:a16="http://schemas.microsoft.com/office/drawing/2014/main" id="{AF9575AE-AA40-4DF3-8FCC-2E1907B1E6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0" name="Freeform 138">
              <a:extLst>
                <a:ext uri="{FF2B5EF4-FFF2-40B4-BE49-F238E27FC236}">
                  <a16:creationId xmlns:a16="http://schemas.microsoft.com/office/drawing/2014/main" id="{8C6EB293-1785-4387-A911-A04366190E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1" name="Freeform 139">
              <a:extLst>
                <a:ext uri="{FF2B5EF4-FFF2-40B4-BE49-F238E27FC236}">
                  <a16:creationId xmlns:a16="http://schemas.microsoft.com/office/drawing/2014/main" id="{EBE5A59B-46BA-437F-AC44-4C90B0932C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2" name="Freeform 140">
              <a:extLst>
                <a:ext uri="{FF2B5EF4-FFF2-40B4-BE49-F238E27FC236}">
                  <a16:creationId xmlns:a16="http://schemas.microsoft.com/office/drawing/2014/main" id="{ECCFDBAA-3402-4007-AA38-7DD1AC6BC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3" name="Freeform 141">
              <a:extLst>
                <a:ext uri="{FF2B5EF4-FFF2-40B4-BE49-F238E27FC236}">
                  <a16:creationId xmlns:a16="http://schemas.microsoft.com/office/drawing/2014/main" id="{19AE5F3A-8955-4E1D-B915-DD5D96D332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2052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D24A3FF-5B25-4990-9A49-A62A9E788E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5DB3149-59ED-4AD9-9833-4E6A4E467A58}"/>
              </a:ext>
            </a:extLst>
          </p:cNvPr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6" name="Freeform 105">
              <a:extLst>
                <a:ext uri="{FF2B5EF4-FFF2-40B4-BE49-F238E27FC236}">
                  <a16:creationId xmlns:a16="http://schemas.microsoft.com/office/drawing/2014/main" id="{CA5E94FF-AD77-40B3-833D-B89CEAA89E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" name="Freeform 106">
              <a:extLst>
                <a:ext uri="{FF2B5EF4-FFF2-40B4-BE49-F238E27FC236}">
                  <a16:creationId xmlns:a16="http://schemas.microsoft.com/office/drawing/2014/main" id="{85A80768-5AF0-4902-8B26-DBE1184550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7">
              <a:extLst>
                <a:ext uri="{FF2B5EF4-FFF2-40B4-BE49-F238E27FC236}">
                  <a16:creationId xmlns:a16="http://schemas.microsoft.com/office/drawing/2014/main" id="{5C9ADF6C-4633-4EFB-BAC0-CD8297CF96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8">
              <a:extLst>
                <a:ext uri="{FF2B5EF4-FFF2-40B4-BE49-F238E27FC236}">
                  <a16:creationId xmlns:a16="http://schemas.microsoft.com/office/drawing/2014/main" id="{EF479A8E-B148-4CA3-8D74-1538A7BBF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9">
              <a:extLst>
                <a:ext uri="{FF2B5EF4-FFF2-40B4-BE49-F238E27FC236}">
                  <a16:creationId xmlns:a16="http://schemas.microsoft.com/office/drawing/2014/main" id="{0036AF95-A86C-457C-9320-D9CC5D1D4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10">
              <a:extLst>
                <a:ext uri="{FF2B5EF4-FFF2-40B4-BE49-F238E27FC236}">
                  <a16:creationId xmlns:a16="http://schemas.microsoft.com/office/drawing/2014/main" id="{C33E07B6-C782-4E05-83B8-662CEF87E6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1">
              <a:extLst>
                <a:ext uri="{FF2B5EF4-FFF2-40B4-BE49-F238E27FC236}">
                  <a16:creationId xmlns:a16="http://schemas.microsoft.com/office/drawing/2014/main" id="{CAB6E7FD-9FC4-46D6-A8AF-3610A8E984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2">
              <a:extLst>
                <a:ext uri="{FF2B5EF4-FFF2-40B4-BE49-F238E27FC236}">
                  <a16:creationId xmlns:a16="http://schemas.microsoft.com/office/drawing/2014/main" id="{A53C287A-22DF-43FE-9E28-39FFE3628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3">
              <a:extLst>
                <a:ext uri="{FF2B5EF4-FFF2-40B4-BE49-F238E27FC236}">
                  <a16:creationId xmlns:a16="http://schemas.microsoft.com/office/drawing/2014/main" id="{D0895BDF-F5F6-4F2C-B827-A0624BBEDD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4">
              <a:extLst>
                <a:ext uri="{FF2B5EF4-FFF2-40B4-BE49-F238E27FC236}">
                  <a16:creationId xmlns:a16="http://schemas.microsoft.com/office/drawing/2014/main" id="{65F4D8D5-1F09-4DF9-96C8-4212FAF8D7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5">
              <a:extLst>
                <a:ext uri="{FF2B5EF4-FFF2-40B4-BE49-F238E27FC236}">
                  <a16:creationId xmlns:a16="http://schemas.microsoft.com/office/drawing/2014/main" id="{66B894D5-DA3E-47F9-A730-B217E7838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6">
              <a:extLst>
                <a:ext uri="{FF2B5EF4-FFF2-40B4-BE49-F238E27FC236}">
                  <a16:creationId xmlns:a16="http://schemas.microsoft.com/office/drawing/2014/main" id="{B25EF5FC-11D3-4081-B8D2-BF7D1A264C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7">
              <a:extLst>
                <a:ext uri="{FF2B5EF4-FFF2-40B4-BE49-F238E27FC236}">
                  <a16:creationId xmlns:a16="http://schemas.microsoft.com/office/drawing/2014/main" id="{CC3FCC39-D27F-44F5-A173-F69846EB0D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8">
              <a:extLst>
                <a:ext uri="{FF2B5EF4-FFF2-40B4-BE49-F238E27FC236}">
                  <a16:creationId xmlns:a16="http://schemas.microsoft.com/office/drawing/2014/main" id="{AF47BA9B-1AC0-4A2F-B8EA-BBC12C767F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9">
              <a:extLst>
                <a:ext uri="{FF2B5EF4-FFF2-40B4-BE49-F238E27FC236}">
                  <a16:creationId xmlns:a16="http://schemas.microsoft.com/office/drawing/2014/main" id="{576FD243-5A2F-4E29-A3A1-5DF612DED9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20">
              <a:extLst>
                <a:ext uri="{FF2B5EF4-FFF2-40B4-BE49-F238E27FC236}">
                  <a16:creationId xmlns:a16="http://schemas.microsoft.com/office/drawing/2014/main" id="{BAB1BB90-574F-438D-A00A-AD9EA61F23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1">
              <a:extLst>
                <a:ext uri="{FF2B5EF4-FFF2-40B4-BE49-F238E27FC236}">
                  <a16:creationId xmlns:a16="http://schemas.microsoft.com/office/drawing/2014/main" id="{433B01C4-B4D6-41EC-B313-96E8AF87C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2">
              <a:extLst>
                <a:ext uri="{FF2B5EF4-FFF2-40B4-BE49-F238E27FC236}">
                  <a16:creationId xmlns:a16="http://schemas.microsoft.com/office/drawing/2014/main" id="{5B77FF11-5D65-4268-A547-C1E134BA15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3">
              <a:extLst>
                <a:ext uri="{FF2B5EF4-FFF2-40B4-BE49-F238E27FC236}">
                  <a16:creationId xmlns:a16="http://schemas.microsoft.com/office/drawing/2014/main" id="{712DF21D-7D89-4695-A376-64C1497010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4">
              <a:extLst>
                <a:ext uri="{FF2B5EF4-FFF2-40B4-BE49-F238E27FC236}">
                  <a16:creationId xmlns:a16="http://schemas.microsoft.com/office/drawing/2014/main" id="{999CAAF6-E365-46DC-875A-8C619913C1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5">
              <a:extLst>
                <a:ext uri="{FF2B5EF4-FFF2-40B4-BE49-F238E27FC236}">
                  <a16:creationId xmlns:a16="http://schemas.microsoft.com/office/drawing/2014/main" id="{DE9D805D-1620-4BE2-8465-05B3FA89C8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6">
              <a:extLst>
                <a:ext uri="{FF2B5EF4-FFF2-40B4-BE49-F238E27FC236}">
                  <a16:creationId xmlns:a16="http://schemas.microsoft.com/office/drawing/2014/main" id="{6E770AFC-3D56-47C3-83CD-89B6FE546F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7">
              <a:extLst>
                <a:ext uri="{FF2B5EF4-FFF2-40B4-BE49-F238E27FC236}">
                  <a16:creationId xmlns:a16="http://schemas.microsoft.com/office/drawing/2014/main" id="{7CB66407-D33F-4E92-AB5F-7529EEA632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8">
              <a:extLst>
                <a:ext uri="{FF2B5EF4-FFF2-40B4-BE49-F238E27FC236}">
                  <a16:creationId xmlns:a16="http://schemas.microsoft.com/office/drawing/2014/main" id="{ABC96426-11FA-4693-884B-69A5F524C2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9">
              <a:extLst>
                <a:ext uri="{FF2B5EF4-FFF2-40B4-BE49-F238E27FC236}">
                  <a16:creationId xmlns:a16="http://schemas.microsoft.com/office/drawing/2014/main" id="{62B95493-1B59-46DC-87B0-1A33C8E1A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30">
              <a:extLst>
                <a:ext uri="{FF2B5EF4-FFF2-40B4-BE49-F238E27FC236}">
                  <a16:creationId xmlns:a16="http://schemas.microsoft.com/office/drawing/2014/main" id="{B4E9E3A2-33B6-4199-924E-F825770F9D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1">
              <a:extLst>
                <a:ext uri="{FF2B5EF4-FFF2-40B4-BE49-F238E27FC236}">
                  <a16:creationId xmlns:a16="http://schemas.microsoft.com/office/drawing/2014/main" id="{22DA8431-A659-4EAC-B297-7BB2C71934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2">
              <a:extLst>
                <a:ext uri="{FF2B5EF4-FFF2-40B4-BE49-F238E27FC236}">
                  <a16:creationId xmlns:a16="http://schemas.microsoft.com/office/drawing/2014/main" id="{7D94DE93-DE4B-4A82-8D17-7B5A53F471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3">
              <a:extLst>
                <a:ext uri="{FF2B5EF4-FFF2-40B4-BE49-F238E27FC236}">
                  <a16:creationId xmlns:a16="http://schemas.microsoft.com/office/drawing/2014/main" id="{86C636EB-473B-4F46-993E-34418EE09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4">
              <a:extLst>
                <a:ext uri="{FF2B5EF4-FFF2-40B4-BE49-F238E27FC236}">
                  <a16:creationId xmlns:a16="http://schemas.microsoft.com/office/drawing/2014/main" id="{C811055B-A46B-40C8-BB22-641FF430FE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5">
              <a:extLst>
                <a:ext uri="{FF2B5EF4-FFF2-40B4-BE49-F238E27FC236}">
                  <a16:creationId xmlns:a16="http://schemas.microsoft.com/office/drawing/2014/main" id="{52D8C7B4-289D-4089-8B92-0A6444C1B6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6">
              <a:extLst>
                <a:ext uri="{FF2B5EF4-FFF2-40B4-BE49-F238E27FC236}">
                  <a16:creationId xmlns:a16="http://schemas.microsoft.com/office/drawing/2014/main" id="{557B5973-68A4-492F-A41D-6134B9B68D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7">
              <a:extLst>
                <a:ext uri="{FF2B5EF4-FFF2-40B4-BE49-F238E27FC236}">
                  <a16:creationId xmlns:a16="http://schemas.microsoft.com/office/drawing/2014/main" id="{D8990FAF-28BF-45A9-AAF5-46FA81986C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8">
              <a:extLst>
                <a:ext uri="{FF2B5EF4-FFF2-40B4-BE49-F238E27FC236}">
                  <a16:creationId xmlns:a16="http://schemas.microsoft.com/office/drawing/2014/main" id="{715D988F-0CB4-4028-ABA0-C728BB9405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9">
              <a:extLst>
                <a:ext uri="{FF2B5EF4-FFF2-40B4-BE49-F238E27FC236}">
                  <a16:creationId xmlns:a16="http://schemas.microsoft.com/office/drawing/2014/main" id="{241CFF67-BB26-4952-9A29-B292E7659A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40">
              <a:extLst>
                <a:ext uri="{FF2B5EF4-FFF2-40B4-BE49-F238E27FC236}">
                  <a16:creationId xmlns:a16="http://schemas.microsoft.com/office/drawing/2014/main" id="{8FD41C9C-EFAD-491C-9103-21FBEB2DE7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1">
              <a:extLst>
                <a:ext uri="{FF2B5EF4-FFF2-40B4-BE49-F238E27FC236}">
                  <a16:creationId xmlns:a16="http://schemas.microsoft.com/office/drawing/2014/main" id="{1727935D-B132-4AA3-85AC-C7CDCA5CC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D4E362B-FA84-4446-A625-CEBAAB56C1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2324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id="{027D5D7F-9145-4A62-9C9D-0F8642D88A5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4962C17D-04EB-47AA-B2E5-AA4243CBC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色彩规范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A2E45F6-2363-4842-B670-489793ABFFE9}"/>
              </a:ext>
            </a:extLst>
          </p:cNvPr>
          <p:cNvSpPr/>
          <p:nvPr/>
        </p:nvSpPr>
        <p:spPr>
          <a:xfrm rot="5400000">
            <a:off x="3076804" y="1078185"/>
            <a:ext cx="448887" cy="4488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E69FC7F-18C6-45F7-BD19-942DD1BC7643}"/>
              </a:ext>
            </a:extLst>
          </p:cNvPr>
          <p:cNvSpPr/>
          <p:nvPr/>
        </p:nvSpPr>
        <p:spPr>
          <a:xfrm rot="5400000">
            <a:off x="3749773" y="1078186"/>
            <a:ext cx="448887" cy="4488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4D52224-25AD-491C-B371-8C4620B0D254}"/>
              </a:ext>
            </a:extLst>
          </p:cNvPr>
          <p:cNvSpPr/>
          <p:nvPr/>
        </p:nvSpPr>
        <p:spPr>
          <a:xfrm rot="5400000">
            <a:off x="2403835" y="1078185"/>
            <a:ext cx="448887" cy="4488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2A851C2-3F8A-4B22-B55B-E091F8A65007}"/>
              </a:ext>
            </a:extLst>
          </p:cNvPr>
          <p:cNvSpPr/>
          <p:nvPr/>
        </p:nvSpPr>
        <p:spPr>
          <a:xfrm rot="5400000">
            <a:off x="1730866" y="1078185"/>
            <a:ext cx="448887" cy="4488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397951-4194-4D0F-821A-33304E6F624F}"/>
              </a:ext>
            </a:extLst>
          </p:cNvPr>
          <p:cNvSpPr/>
          <p:nvPr/>
        </p:nvSpPr>
        <p:spPr>
          <a:xfrm rot="5400000">
            <a:off x="4422740" y="1078185"/>
            <a:ext cx="448887" cy="448887"/>
          </a:xfrm>
          <a:prstGeom prst="rect">
            <a:avLst/>
          </a:prstGeom>
          <a:solidFill>
            <a:srgbClr val="F6B7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5B71EEE-A551-4EA8-84DB-FB23AD04C232}"/>
              </a:ext>
            </a:extLst>
          </p:cNvPr>
          <p:cNvSpPr txBox="1"/>
          <p:nvPr/>
        </p:nvSpPr>
        <p:spPr>
          <a:xfrm>
            <a:off x="1057898" y="2089260"/>
            <a:ext cx="3241963" cy="312265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fontScale="85000" lnSpcReduction="10000"/>
          </a:bodyPr>
          <a:lstStyle/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主色：求是蓝。</a:t>
            </a:r>
            <a:r>
              <a:rPr lang="en-US" altLang="zh-CN" dirty="0"/>
              <a:t>RGB</a:t>
            </a:r>
            <a:r>
              <a:rPr lang="zh-CN" altLang="en-US" dirty="0"/>
              <a:t>：</a:t>
            </a:r>
            <a:r>
              <a:rPr lang="en-US" altLang="zh-CN" dirty="0"/>
              <a:t>0</a:t>
            </a:r>
            <a:r>
              <a:rPr lang="zh-CN" altLang="en-US" dirty="0"/>
              <a:t>，</a:t>
            </a:r>
            <a:r>
              <a:rPr lang="en-US" altLang="zh-CN" dirty="0"/>
              <a:t>63</a:t>
            </a:r>
            <a:r>
              <a:rPr lang="zh-CN" altLang="en-US" dirty="0"/>
              <a:t>，</a:t>
            </a:r>
            <a:r>
              <a:rPr lang="en-US" altLang="zh-CN" dirty="0"/>
              <a:t>136</a:t>
            </a:r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9D2CAA8-A6B3-42B4-AD84-F7F805556966}"/>
              </a:ext>
            </a:extLst>
          </p:cNvPr>
          <p:cNvSpPr/>
          <p:nvPr/>
        </p:nvSpPr>
        <p:spPr>
          <a:xfrm>
            <a:off x="1057897" y="2279367"/>
            <a:ext cx="7858298" cy="837276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sz="1500" dirty="0"/>
              <a:t>蓝色，令人联想到海洋、天空、宇宙等，表现出广阔、宽厚、包容的气质，同时，具有现代科技感，代表着智慧。与浙江大学海纳江河、启真厚德的精神相契合。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4549004-234B-43F5-9C0A-28CAA265988F}"/>
              </a:ext>
            </a:extLst>
          </p:cNvPr>
          <p:cNvSpPr txBox="1"/>
          <p:nvPr/>
        </p:nvSpPr>
        <p:spPr>
          <a:xfrm>
            <a:off x="1057897" y="3375434"/>
            <a:ext cx="3553139" cy="3122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sz="1500" dirty="0"/>
              <a:t>主辅助色：创新红。</a:t>
            </a:r>
            <a:r>
              <a:rPr lang="en-US" altLang="zh-CN" sz="1500" dirty="0"/>
              <a:t>RGB</a:t>
            </a:r>
            <a:r>
              <a:rPr lang="zh-CN" altLang="en-US" sz="1500" dirty="0"/>
              <a:t>：</a:t>
            </a:r>
            <a:r>
              <a:rPr lang="en-US" altLang="zh-CN" sz="1500" dirty="0"/>
              <a:t>176</a:t>
            </a:r>
            <a:r>
              <a:rPr lang="zh-CN" altLang="en-US" sz="1500" dirty="0"/>
              <a:t>，</a:t>
            </a:r>
            <a:r>
              <a:rPr lang="en-US" altLang="zh-CN" sz="1500" dirty="0"/>
              <a:t>31</a:t>
            </a:r>
            <a:r>
              <a:rPr lang="zh-CN" altLang="en-US" sz="1500" dirty="0"/>
              <a:t>，</a:t>
            </a:r>
            <a:r>
              <a:rPr lang="en-US" altLang="zh-CN" sz="1500" dirty="0"/>
              <a:t>36</a:t>
            </a:r>
            <a:endParaRPr lang="zh-CN" altLang="en-US" sz="15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FCDF346-6C58-48AB-BFC1-9035E3ED0D66}"/>
              </a:ext>
            </a:extLst>
          </p:cNvPr>
          <p:cNvSpPr/>
          <p:nvPr/>
        </p:nvSpPr>
        <p:spPr>
          <a:xfrm>
            <a:off x="1057897" y="3604344"/>
            <a:ext cx="7858298" cy="763657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sz="1500" dirty="0"/>
              <a:t>红色，来源于中国红，提炼自浙江大学各校区建筑主色调，取红色所蕴含的积极进取、求新向上之义，与开物前民、树我邦国的浙大精神相契合。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6AE6610-2C8A-4979-9F4D-A29B3C3EA62D}"/>
              </a:ext>
            </a:extLst>
          </p:cNvPr>
          <p:cNvSpPr txBox="1"/>
          <p:nvPr/>
        </p:nvSpPr>
        <p:spPr>
          <a:xfrm>
            <a:off x="1057896" y="4543437"/>
            <a:ext cx="3553139" cy="3122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sz="1500" dirty="0"/>
              <a:t>次辅助色：灰色。</a:t>
            </a:r>
            <a:r>
              <a:rPr lang="en-US" altLang="zh-CN" sz="1500" dirty="0"/>
              <a:t>RGB</a:t>
            </a:r>
            <a:r>
              <a:rPr lang="zh-CN" altLang="en-US" sz="1500" dirty="0"/>
              <a:t>：</a:t>
            </a:r>
            <a:r>
              <a:rPr lang="en-US" altLang="zh-CN" sz="1500" dirty="0"/>
              <a:t>97</a:t>
            </a:r>
            <a:r>
              <a:rPr lang="zh-CN" altLang="en-US" sz="1500" dirty="0"/>
              <a:t>，</a:t>
            </a:r>
            <a:r>
              <a:rPr lang="en-US" altLang="zh-CN" sz="1500" dirty="0"/>
              <a:t>97</a:t>
            </a:r>
            <a:r>
              <a:rPr lang="zh-CN" altLang="en-US" sz="1500" dirty="0"/>
              <a:t>，</a:t>
            </a:r>
            <a:r>
              <a:rPr lang="en-US" altLang="zh-CN" sz="1500" dirty="0"/>
              <a:t>97</a:t>
            </a:r>
            <a:endParaRPr lang="zh-CN" altLang="en-US" sz="15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938786C-41A2-49DA-8903-FB2991DF5045}"/>
              </a:ext>
            </a:extLst>
          </p:cNvPr>
          <p:cNvSpPr/>
          <p:nvPr/>
        </p:nvSpPr>
        <p:spPr>
          <a:xfrm rot="5400000">
            <a:off x="1057897" y="1078185"/>
            <a:ext cx="448887" cy="44888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B8084BC-46D6-43B2-A701-ADCF0D95EB46}"/>
              </a:ext>
            </a:extLst>
          </p:cNvPr>
          <p:cNvSpPr txBox="1"/>
          <p:nvPr/>
        </p:nvSpPr>
        <p:spPr>
          <a:xfrm>
            <a:off x="1057895" y="5067606"/>
            <a:ext cx="3553139" cy="3122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sz="1500" dirty="0"/>
              <a:t>补色：黄色。</a:t>
            </a:r>
            <a:r>
              <a:rPr lang="en-US" altLang="zh-CN" sz="1500" dirty="0"/>
              <a:t>RGB</a:t>
            </a:r>
            <a:r>
              <a:rPr lang="zh-CN" altLang="en-US" sz="1500" dirty="0"/>
              <a:t>：</a:t>
            </a:r>
            <a:r>
              <a:rPr lang="en-US" altLang="zh-CN" sz="1500" dirty="0"/>
              <a:t>246, 183, 44</a:t>
            </a:r>
            <a:endParaRPr lang="zh-CN" altLang="en-US" sz="1500" dirty="0"/>
          </a:p>
        </p:txBody>
      </p:sp>
    </p:spTree>
    <p:extLst>
      <p:ext uri="{BB962C8B-B14F-4D97-AF65-F5344CB8AC3E}">
        <p14:creationId xmlns:p14="http://schemas.microsoft.com/office/powerpoint/2010/main" val="1555462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09308F63-B4BC-41E1-AB47-9D3311B61E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0000"/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4962C17D-04EB-47AA-B2E5-AA4243CBC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文本规范</a:t>
            </a:r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0285A6AF-D88E-4B28-8B87-FF7F4C4CCC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2461574"/>
              </p:ext>
            </p:extLst>
          </p:nvPr>
        </p:nvGraphicFramePr>
        <p:xfrm>
          <a:off x="906871" y="1077891"/>
          <a:ext cx="10872263" cy="5361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DA73D7D5-DA94-4818-973E-948AF3799C65}"/>
              </a:ext>
            </a:extLst>
          </p:cNvPr>
          <p:cNvSpPr txBox="1"/>
          <p:nvPr/>
        </p:nvSpPr>
        <p:spPr>
          <a:xfrm>
            <a:off x="2270234" y="251810"/>
            <a:ext cx="5029200" cy="43399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l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本模板不做商用，商用请联系字体版权方。</a:t>
            </a:r>
          </a:p>
        </p:txBody>
      </p:sp>
    </p:spTree>
    <p:extLst>
      <p:ext uri="{BB962C8B-B14F-4D97-AF65-F5344CB8AC3E}">
        <p14:creationId xmlns:p14="http://schemas.microsoft.com/office/powerpoint/2010/main" val="2439563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3" name="组合 902">
            <a:extLst>
              <a:ext uri="{FF2B5EF4-FFF2-40B4-BE49-F238E27FC236}">
                <a16:creationId xmlns:a16="http://schemas.microsoft.com/office/drawing/2014/main" id="{662409B5-0A09-4554-AB98-9F24301AE836}"/>
              </a:ext>
            </a:extLst>
          </p:cNvPr>
          <p:cNvGrpSpPr/>
          <p:nvPr/>
        </p:nvGrpSpPr>
        <p:grpSpPr>
          <a:xfrm>
            <a:off x="918238" y="981240"/>
            <a:ext cx="529500" cy="421875"/>
            <a:chOff x="363166" y="1434600"/>
            <a:chExt cx="529500" cy="421875"/>
          </a:xfrm>
        </p:grpSpPr>
        <p:sp>
          <p:nvSpPr>
            <p:cNvPr id="391" name="任意多边形: 形状 390">
              <a:extLst>
                <a:ext uri="{FF2B5EF4-FFF2-40B4-BE49-F238E27FC236}">
                  <a16:creationId xmlns:a16="http://schemas.microsoft.com/office/drawing/2014/main" id="{C80E3575-5950-4F49-B672-1E9B1C28CB5E}"/>
                </a:ext>
              </a:extLst>
            </p:cNvPr>
            <p:cNvSpPr/>
            <p:nvPr/>
          </p:nvSpPr>
          <p:spPr>
            <a:xfrm>
              <a:off x="363166" y="1497839"/>
              <a:ext cx="185625" cy="270000"/>
            </a:xfrm>
            <a:custGeom>
              <a:avLst/>
              <a:gdLst>
                <a:gd name="connsiteX0" fmla="*/ 180715 w 185625"/>
                <a:gd name="connsiteY0" fmla="*/ 203599 h 270000"/>
                <a:gd name="connsiteX1" fmla="*/ 102955 w 185625"/>
                <a:gd name="connsiteY1" fmla="*/ 138208 h 270000"/>
                <a:gd name="connsiteX2" fmla="*/ 181036 w 185625"/>
                <a:gd name="connsiteY2" fmla="*/ 71147 h 270000"/>
                <a:gd name="connsiteX3" fmla="*/ 185389 w 185625"/>
                <a:gd name="connsiteY3" fmla="*/ 14092 h 270000"/>
                <a:gd name="connsiteX4" fmla="*/ 128301 w 185625"/>
                <a:gd name="connsiteY4" fmla="*/ 9772 h 270000"/>
                <a:gd name="connsiteX5" fmla="*/ 14091 w 185625"/>
                <a:gd name="connsiteY5" fmla="*/ 107850 h 270000"/>
                <a:gd name="connsiteX6" fmla="*/ 1 w 185625"/>
                <a:gd name="connsiteY6" fmla="*/ 138782 h 270000"/>
                <a:gd name="connsiteX7" fmla="*/ 14412 w 185625"/>
                <a:gd name="connsiteY7" fmla="*/ 169545 h 270000"/>
                <a:gd name="connsiteX8" fmla="*/ 128639 w 185625"/>
                <a:gd name="connsiteY8" fmla="*/ 265564 h 270000"/>
                <a:gd name="connsiteX9" fmla="*/ 154643 w 185625"/>
                <a:gd name="connsiteY9" fmla="*/ 275047 h 270000"/>
                <a:gd name="connsiteX10" fmla="*/ 185626 w 185625"/>
                <a:gd name="connsiteY10" fmla="*/ 260636 h 270000"/>
                <a:gd name="connsiteX11" fmla="*/ 180715 w 185625"/>
                <a:gd name="connsiteY11" fmla="*/ 203599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625" h="270000">
                  <a:moveTo>
                    <a:pt x="180715" y="203599"/>
                  </a:moveTo>
                  <a:lnTo>
                    <a:pt x="102955" y="138208"/>
                  </a:lnTo>
                  <a:lnTo>
                    <a:pt x="181036" y="71147"/>
                  </a:lnTo>
                  <a:cubicBezTo>
                    <a:pt x="197995" y="56584"/>
                    <a:pt x="199936" y="31035"/>
                    <a:pt x="185389" y="14092"/>
                  </a:cubicBezTo>
                  <a:cubicBezTo>
                    <a:pt x="170826" y="-2833"/>
                    <a:pt x="145244" y="-4808"/>
                    <a:pt x="128301" y="9772"/>
                  </a:cubicBezTo>
                  <a:lnTo>
                    <a:pt x="14091" y="107850"/>
                  </a:lnTo>
                  <a:cubicBezTo>
                    <a:pt x="5097" y="115612"/>
                    <a:pt x="-67" y="126919"/>
                    <a:pt x="1" y="138782"/>
                  </a:cubicBezTo>
                  <a:cubicBezTo>
                    <a:pt x="68" y="150662"/>
                    <a:pt x="5333" y="161900"/>
                    <a:pt x="14412" y="169545"/>
                  </a:cubicBezTo>
                  <a:lnTo>
                    <a:pt x="128639" y="265564"/>
                  </a:lnTo>
                  <a:cubicBezTo>
                    <a:pt x="136216" y="271925"/>
                    <a:pt x="145463" y="275047"/>
                    <a:pt x="154643" y="275047"/>
                  </a:cubicBezTo>
                  <a:cubicBezTo>
                    <a:pt x="166186" y="275047"/>
                    <a:pt x="177627" y="270137"/>
                    <a:pt x="185626" y="260636"/>
                  </a:cubicBezTo>
                  <a:cubicBezTo>
                    <a:pt x="200003" y="243525"/>
                    <a:pt x="197826" y="217993"/>
                    <a:pt x="180715" y="20359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2" name="任意多边形: 形状 391">
              <a:extLst>
                <a:ext uri="{FF2B5EF4-FFF2-40B4-BE49-F238E27FC236}">
                  <a16:creationId xmlns:a16="http://schemas.microsoft.com/office/drawing/2014/main" id="{AB3CCBD1-40A4-4E3B-861F-F90F57CD7105}"/>
                </a:ext>
              </a:extLst>
            </p:cNvPr>
            <p:cNvSpPr/>
            <p:nvPr/>
          </p:nvSpPr>
          <p:spPr>
            <a:xfrm>
              <a:off x="707041" y="1497872"/>
              <a:ext cx="185625" cy="270000"/>
            </a:xfrm>
            <a:custGeom>
              <a:avLst/>
              <a:gdLst>
                <a:gd name="connsiteX0" fmla="*/ 181023 w 185625"/>
                <a:gd name="connsiteY0" fmla="*/ 107834 h 270000"/>
                <a:gd name="connsiteX1" fmla="*/ 66813 w 185625"/>
                <a:gd name="connsiteY1" fmla="*/ 9757 h 270000"/>
                <a:gd name="connsiteX2" fmla="*/ 9742 w 185625"/>
                <a:gd name="connsiteY2" fmla="*/ 14110 h 270000"/>
                <a:gd name="connsiteX3" fmla="*/ 14095 w 185625"/>
                <a:gd name="connsiteY3" fmla="*/ 71165 h 270000"/>
                <a:gd name="connsiteX4" fmla="*/ 92176 w 185625"/>
                <a:gd name="connsiteY4" fmla="*/ 138226 h 270000"/>
                <a:gd name="connsiteX5" fmla="*/ 14450 w 185625"/>
                <a:gd name="connsiteY5" fmla="*/ 203617 h 270000"/>
                <a:gd name="connsiteX6" fmla="*/ 9539 w 185625"/>
                <a:gd name="connsiteY6" fmla="*/ 260637 h 270000"/>
                <a:gd name="connsiteX7" fmla="*/ 40522 w 185625"/>
                <a:gd name="connsiteY7" fmla="*/ 275049 h 270000"/>
                <a:gd name="connsiteX8" fmla="*/ 66526 w 185625"/>
                <a:gd name="connsiteY8" fmla="*/ 265565 h 270000"/>
                <a:gd name="connsiteX9" fmla="*/ 180753 w 185625"/>
                <a:gd name="connsiteY9" fmla="*/ 169546 h 270000"/>
                <a:gd name="connsiteX10" fmla="*/ 195164 w 185625"/>
                <a:gd name="connsiteY10" fmla="*/ 138783 h 270000"/>
                <a:gd name="connsiteX11" fmla="*/ 181023 w 185625"/>
                <a:gd name="connsiteY11" fmla="*/ 107834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625" h="270000">
                  <a:moveTo>
                    <a:pt x="181023" y="107834"/>
                  </a:moveTo>
                  <a:lnTo>
                    <a:pt x="66813" y="9757"/>
                  </a:lnTo>
                  <a:cubicBezTo>
                    <a:pt x="49854" y="-4806"/>
                    <a:pt x="24288" y="-2832"/>
                    <a:pt x="9742" y="14110"/>
                  </a:cubicBezTo>
                  <a:cubicBezTo>
                    <a:pt x="-4771" y="31053"/>
                    <a:pt x="-2864" y="56585"/>
                    <a:pt x="14095" y="71165"/>
                  </a:cubicBezTo>
                  <a:lnTo>
                    <a:pt x="92176" y="138226"/>
                  </a:lnTo>
                  <a:lnTo>
                    <a:pt x="14450" y="203617"/>
                  </a:lnTo>
                  <a:cubicBezTo>
                    <a:pt x="-2661" y="218011"/>
                    <a:pt x="-4889" y="243492"/>
                    <a:pt x="9539" y="260637"/>
                  </a:cubicBezTo>
                  <a:cubicBezTo>
                    <a:pt x="17538" y="270121"/>
                    <a:pt x="28929" y="275049"/>
                    <a:pt x="40522" y="275049"/>
                  </a:cubicBezTo>
                  <a:cubicBezTo>
                    <a:pt x="49702" y="275049"/>
                    <a:pt x="58949" y="271893"/>
                    <a:pt x="66526" y="265565"/>
                  </a:cubicBezTo>
                  <a:lnTo>
                    <a:pt x="180753" y="169546"/>
                  </a:lnTo>
                  <a:cubicBezTo>
                    <a:pt x="189832" y="161902"/>
                    <a:pt x="195114" y="150663"/>
                    <a:pt x="195164" y="138783"/>
                  </a:cubicBezTo>
                  <a:cubicBezTo>
                    <a:pt x="195198" y="126886"/>
                    <a:pt x="190068" y="115580"/>
                    <a:pt x="181023" y="10783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3" name="任意多边形: 形状 392">
              <a:extLst>
                <a:ext uri="{FF2B5EF4-FFF2-40B4-BE49-F238E27FC236}">
                  <a16:creationId xmlns:a16="http://schemas.microsoft.com/office/drawing/2014/main" id="{DF473821-A50B-46FA-8264-17C3725EE7D1}"/>
                </a:ext>
              </a:extLst>
            </p:cNvPr>
            <p:cNvSpPr/>
            <p:nvPr/>
          </p:nvSpPr>
          <p:spPr>
            <a:xfrm>
              <a:off x="553833" y="1434600"/>
              <a:ext cx="135000" cy="421875"/>
            </a:xfrm>
            <a:custGeom>
              <a:avLst/>
              <a:gdLst>
                <a:gd name="connsiteX0" fmla="*/ 114839 w 135000"/>
                <a:gd name="connsiteY0" fmla="*/ 736 h 421875"/>
                <a:gd name="connsiteX1" fmla="*/ 67420 w 135000"/>
                <a:gd name="connsiteY1" fmla="*/ 32782 h 421875"/>
                <a:gd name="connsiteX2" fmla="*/ 747 w 135000"/>
                <a:gd name="connsiteY2" fmla="*/ 377386 h 421875"/>
                <a:gd name="connsiteX3" fmla="*/ 32775 w 135000"/>
                <a:gd name="connsiteY3" fmla="*/ 424805 h 421875"/>
                <a:gd name="connsiteX4" fmla="*/ 40504 w 135000"/>
                <a:gd name="connsiteY4" fmla="*/ 425547 h 421875"/>
                <a:gd name="connsiteX5" fmla="*/ 80194 w 135000"/>
                <a:gd name="connsiteY5" fmla="*/ 392793 h 421875"/>
                <a:gd name="connsiteX6" fmla="*/ 146867 w 135000"/>
                <a:gd name="connsiteY6" fmla="*/ 48205 h 421875"/>
                <a:gd name="connsiteX7" fmla="*/ 114839 w 135000"/>
                <a:gd name="connsiteY7" fmla="*/ 736 h 42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000" h="421875">
                  <a:moveTo>
                    <a:pt x="114839" y="736"/>
                  </a:moveTo>
                  <a:cubicBezTo>
                    <a:pt x="92918" y="-3483"/>
                    <a:pt x="71655" y="10861"/>
                    <a:pt x="67420" y="32782"/>
                  </a:cubicBezTo>
                  <a:lnTo>
                    <a:pt x="747" y="377386"/>
                  </a:lnTo>
                  <a:cubicBezTo>
                    <a:pt x="-3506" y="399324"/>
                    <a:pt x="10838" y="420569"/>
                    <a:pt x="32775" y="424805"/>
                  </a:cubicBezTo>
                  <a:cubicBezTo>
                    <a:pt x="35357" y="425294"/>
                    <a:pt x="37956" y="425547"/>
                    <a:pt x="40504" y="425547"/>
                  </a:cubicBezTo>
                  <a:cubicBezTo>
                    <a:pt x="59505" y="425547"/>
                    <a:pt x="76431" y="412115"/>
                    <a:pt x="80194" y="392793"/>
                  </a:cubicBezTo>
                  <a:lnTo>
                    <a:pt x="146867" y="48205"/>
                  </a:lnTo>
                  <a:cubicBezTo>
                    <a:pt x="151137" y="26234"/>
                    <a:pt x="136776" y="4989"/>
                    <a:pt x="114839" y="73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04" name="组合 903">
            <a:extLst>
              <a:ext uri="{FF2B5EF4-FFF2-40B4-BE49-F238E27FC236}">
                <a16:creationId xmlns:a16="http://schemas.microsoft.com/office/drawing/2014/main" id="{A33D4CC5-0C90-4158-A0A4-BCF16DBABB6F}"/>
              </a:ext>
            </a:extLst>
          </p:cNvPr>
          <p:cNvGrpSpPr/>
          <p:nvPr/>
        </p:nvGrpSpPr>
        <p:grpSpPr>
          <a:xfrm>
            <a:off x="2137438" y="973804"/>
            <a:ext cx="535022" cy="436747"/>
            <a:chOff x="1443167" y="1430394"/>
            <a:chExt cx="535022" cy="436747"/>
          </a:xfrm>
        </p:grpSpPr>
        <p:sp>
          <p:nvSpPr>
            <p:cNvPr id="395" name="任意多边形: 形状 394">
              <a:extLst>
                <a:ext uri="{FF2B5EF4-FFF2-40B4-BE49-F238E27FC236}">
                  <a16:creationId xmlns:a16="http://schemas.microsoft.com/office/drawing/2014/main" id="{976D30B3-CA09-484A-A27F-71EE606D20E7}"/>
                </a:ext>
              </a:extLst>
            </p:cNvPr>
            <p:cNvSpPr/>
            <p:nvPr/>
          </p:nvSpPr>
          <p:spPr>
            <a:xfrm>
              <a:off x="1623814" y="1430394"/>
              <a:ext cx="354375" cy="320625"/>
            </a:xfrm>
            <a:custGeom>
              <a:avLst/>
              <a:gdLst>
                <a:gd name="connsiteX0" fmla="*/ 177778 w 354375"/>
                <a:gd name="connsiteY0" fmla="*/ 26711 h 320625"/>
                <a:gd name="connsiteX1" fmla="*/ 0 w 354375"/>
                <a:gd name="connsiteY1" fmla="*/ 51838 h 320625"/>
                <a:gd name="connsiteX2" fmla="*/ 7898 w 354375"/>
                <a:gd name="connsiteY2" fmla="*/ 114646 h 320625"/>
                <a:gd name="connsiteX3" fmla="*/ 81911 w 354375"/>
                <a:gd name="connsiteY3" fmla="*/ 99712 h 320625"/>
                <a:gd name="connsiteX4" fmla="*/ 140467 w 354375"/>
                <a:gd name="connsiteY4" fmla="*/ 88304 h 320625"/>
                <a:gd name="connsiteX5" fmla="*/ 197066 w 354375"/>
                <a:gd name="connsiteY5" fmla="*/ 127927 h 320625"/>
                <a:gd name="connsiteX6" fmla="*/ 197134 w 354375"/>
                <a:gd name="connsiteY6" fmla="*/ 127606 h 320625"/>
                <a:gd name="connsiteX7" fmla="*/ 276143 w 354375"/>
                <a:gd name="connsiteY7" fmla="*/ 127606 h 320625"/>
                <a:gd name="connsiteX8" fmla="*/ 277425 w 354375"/>
                <a:gd name="connsiteY8" fmla="*/ 135082 h 320625"/>
                <a:gd name="connsiteX9" fmla="*/ 236655 w 354375"/>
                <a:gd name="connsiteY9" fmla="*/ 166469 h 320625"/>
                <a:gd name="connsiteX10" fmla="*/ 201960 w 354375"/>
                <a:gd name="connsiteY10" fmla="*/ 151619 h 320625"/>
                <a:gd name="connsiteX11" fmla="*/ 202736 w 354375"/>
                <a:gd name="connsiteY11" fmla="*/ 167938 h 320625"/>
                <a:gd name="connsiteX12" fmla="*/ 196189 w 354375"/>
                <a:gd name="connsiteY12" fmla="*/ 227608 h 320625"/>
                <a:gd name="connsiteX13" fmla="*/ 241262 w 354375"/>
                <a:gd name="connsiteY13" fmla="*/ 278334 h 320625"/>
                <a:gd name="connsiteX14" fmla="*/ 223644 w 354375"/>
                <a:gd name="connsiteY14" fmla="*/ 272191 h 320625"/>
                <a:gd name="connsiteX15" fmla="*/ 192915 w 354375"/>
                <a:gd name="connsiteY15" fmla="*/ 242609 h 320625"/>
                <a:gd name="connsiteX16" fmla="*/ 161021 w 354375"/>
                <a:gd name="connsiteY16" fmla="*/ 334342 h 320625"/>
                <a:gd name="connsiteX17" fmla="*/ 177778 w 354375"/>
                <a:gd name="connsiteY17" fmla="*/ 336131 h 320625"/>
                <a:gd name="connsiteX18" fmla="*/ 355556 w 354375"/>
                <a:gd name="connsiteY18" fmla="*/ 51821 h 320625"/>
                <a:gd name="connsiteX19" fmla="*/ 177778 w 354375"/>
                <a:gd name="connsiteY19" fmla="*/ 26711 h 32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4375" h="320625">
                  <a:moveTo>
                    <a:pt x="177778" y="26711"/>
                  </a:moveTo>
                  <a:cubicBezTo>
                    <a:pt x="79599" y="26711"/>
                    <a:pt x="0" y="-47641"/>
                    <a:pt x="0" y="51838"/>
                  </a:cubicBezTo>
                  <a:cubicBezTo>
                    <a:pt x="0" y="70400"/>
                    <a:pt x="2768" y="91916"/>
                    <a:pt x="7898" y="114646"/>
                  </a:cubicBezTo>
                  <a:cubicBezTo>
                    <a:pt x="34054" y="113043"/>
                    <a:pt x="59299" y="105989"/>
                    <a:pt x="81911" y="99712"/>
                  </a:cubicBezTo>
                  <a:cubicBezTo>
                    <a:pt x="103883" y="93586"/>
                    <a:pt x="122867" y="88304"/>
                    <a:pt x="140467" y="88304"/>
                  </a:cubicBezTo>
                  <a:cubicBezTo>
                    <a:pt x="161831" y="88304"/>
                    <a:pt x="186249" y="96084"/>
                    <a:pt x="197066" y="127927"/>
                  </a:cubicBezTo>
                  <a:cubicBezTo>
                    <a:pt x="197100" y="127826"/>
                    <a:pt x="197134" y="127606"/>
                    <a:pt x="197134" y="127606"/>
                  </a:cubicBezTo>
                  <a:lnTo>
                    <a:pt x="276143" y="127606"/>
                  </a:lnTo>
                  <a:cubicBezTo>
                    <a:pt x="276902" y="130694"/>
                    <a:pt x="277425" y="132500"/>
                    <a:pt x="277425" y="135082"/>
                  </a:cubicBezTo>
                  <a:cubicBezTo>
                    <a:pt x="277425" y="152413"/>
                    <a:pt x="259166" y="166469"/>
                    <a:pt x="236655" y="166469"/>
                  </a:cubicBezTo>
                  <a:cubicBezTo>
                    <a:pt x="221991" y="166469"/>
                    <a:pt x="209166" y="160529"/>
                    <a:pt x="201960" y="151619"/>
                  </a:cubicBezTo>
                  <a:cubicBezTo>
                    <a:pt x="202466" y="156665"/>
                    <a:pt x="202736" y="162082"/>
                    <a:pt x="202736" y="167938"/>
                  </a:cubicBezTo>
                  <a:cubicBezTo>
                    <a:pt x="202736" y="185808"/>
                    <a:pt x="200475" y="206092"/>
                    <a:pt x="196189" y="227608"/>
                  </a:cubicBezTo>
                  <a:cubicBezTo>
                    <a:pt x="218835" y="234914"/>
                    <a:pt x="236554" y="254034"/>
                    <a:pt x="241262" y="278334"/>
                  </a:cubicBezTo>
                  <a:lnTo>
                    <a:pt x="223644" y="272191"/>
                  </a:lnTo>
                  <a:cubicBezTo>
                    <a:pt x="218160" y="258303"/>
                    <a:pt x="206803" y="247537"/>
                    <a:pt x="192915" y="242609"/>
                  </a:cubicBezTo>
                  <a:cubicBezTo>
                    <a:pt x="185811" y="272563"/>
                    <a:pt x="175011" y="304203"/>
                    <a:pt x="161021" y="334342"/>
                  </a:cubicBezTo>
                  <a:cubicBezTo>
                    <a:pt x="166539" y="335473"/>
                    <a:pt x="172108" y="336131"/>
                    <a:pt x="177778" y="336131"/>
                  </a:cubicBezTo>
                  <a:cubicBezTo>
                    <a:pt x="275957" y="336131"/>
                    <a:pt x="355556" y="151316"/>
                    <a:pt x="355556" y="51821"/>
                  </a:cubicBezTo>
                  <a:cubicBezTo>
                    <a:pt x="355556" y="-47674"/>
                    <a:pt x="275974" y="26711"/>
                    <a:pt x="177778" y="2671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6" name="任意多边形: 形状 395">
              <a:extLst>
                <a:ext uri="{FF2B5EF4-FFF2-40B4-BE49-F238E27FC236}">
                  <a16:creationId xmlns:a16="http://schemas.microsoft.com/office/drawing/2014/main" id="{5B3B0342-5B06-4ACC-8AB0-B2A5D5E2C938}"/>
                </a:ext>
              </a:extLst>
            </p:cNvPr>
            <p:cNvSpPr/>
            <p:nvPr/>
          </p:nvSpPr>
          <p:spPr>
            <a:xfrm>
              <a:off x="1443167" y="1546516"/>
              <a:ext cx="354375" cy="320625"/>
            </a:xfrm>
            <a:custGeom>
              <a:avLst/>
              <a:gdLst>
                <a:gd name="connsiteX0" fmla="*/ 265731 w 354375"/>
                <a:gd name="connsiteY0" fmla="*/ 11585 h 320625"/>
                <a:gd name="connsiteX1" fmla="*/ 258441 w 354375"/>
                <a:gd name="connsiteY1" fmla="*/ 13594 h 320625"/>
                <a:gd name="connsiteX2" fmla="*/ 177795 w 354375"/>
                <a:gd name="connsiteY2" fmla="*/ 26655 h 320625"/>
                <a:gd name="connsiteX3" fmla="*/ 0 w 354375"/>
                <a:gd name="connsiteY3" fmla="*/ 51849 h 320625"/>
                <a:gd name="connsiteX4" fmla="*/ 177795 w 354375"/>
                <a:gd name="connsiteY4" fmla="*/ 336125 h 320625"/>
                <a:gd name="connsiteX5" fmla="*/ 355556 w 354375"/>
                <a:gd name="connsiteY5" fmla="*/ 51849 h 320625"/>
                <a:gd name="connsiteX6" fmla="*/ 265731 w 354375"/>
                <a:gd name="connsiteY6" fmla="*/ 11585 h 320625"/>
                <a:gd name="connsiteX7" fmla="*/ 78351 w 354375"/>
                <a:gd name="connsiteY7" fmla="*/ 146552 h 320625"/>
                <a:gd name="connsiteX8" fmla="*/ 77068 w 354375"/>
                <a:gd name="connsiteY8" fmla="*/ 139363 h 320625"/>
                <a:gd name="connsiteX9" fmla="*/ 117855 w 354375"/>
                <a:gd name="connsiteY9" fmla="*/ 108245 h 320625"/>
                <a:gd name="connsiteX10" fmla="*/ 158642 w 354375"/>
                <a:gd name="connsiteY10" fmla="*/ 139363 h 320625"/>
                <a:gd name="connsiteX11" fmla="*/ 157359 w 354375"/>
                <a:gd name="connsiteY11" fmla="*/ 146552 h 320625"/>
                <a:gd name="connsiteX12" fmla="*/ 78351 w 354375"/>
                <a:gd name="connsiteY12" fmla="*/ 146552 h 320625"/>
                <a:gd name="connsiteX13" fmla="*/ 177795 w 354375"/>
                <a:gd name="connsiteY13" fmla="*/ 272304 h 320625"/>
                <a:gd name="connsiteX14" fmla="*/ 107224 w 354375"/>
                <a:gd name="connsiteY14" fmla="*/ 214136 h 320625"/>
                <a:gd name="connsiteX15" fmla="*/ 248366 w 354375"/>
                <a:gd name="connsiteY15" fmla="*/ 214136 h 320625"/>
                <a:gd name="connsiteX16" fmla="*/ 177795 w 354375"/>
                <a:gd name="connsiteY16" fmla="*/ 272304 h 320625"/>
                <a:gd name="connsiteX17" fmla="*/ 276143 w 354375"/>
                <a:gd name="connsiteY17" fmla="*/ 146552 h 320625"/>
                <a:gd name="connsiteX18" fmla="*/ 197151 w 354375"/>
                <a:gd name="connsiteY18" fmla="*/ 146552 h 320625"/>
                <a:gd name="connsiteX19" fmla="*/ 195868 w 354375"/>
                <a:gd name="connsiteY19" fmla="*/ 139363 h 320625"/>
                <a:gd name="connsiteX20" fmla="*/ 236655 w 354375"/>
                <a:gd name="connsiteY20" fmla="*/ 108245 h 320625"/>
                <a:gd name="connsiteX21" fmla="*/ 277442 w 354375"/>
                <a:gd name="connsiteY21" fmla="*/ 139363 h 320625"/>
                <a:gd name="connsiteX22" fmla="*/ 276143 w 354375"/>
                <a:gd name="connsiteY22" fmla="*/ 146552 h 32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4375" h="320625">
                  <a:moveTo>
                    <a:pt x="265731" y="11585"/>
                  </a:moveTo>
                  <a:cubicBezTo>
                    <a:pt x="263334" y="12244"/>
                    <a:pt x="260904" y="12919"/>
                    <a:pt x="258441" y="13594"/>
                  </a:cubicBezTo>
                  <a:cubicBezTo>
                    <a:pt x="234225" y="20175"/>
                    <a:pt x="206820" y="26655"/>
                    <a:pt x="177795" y="26655"/>
                  </a:cubicBezTo>
                  <a:cubicBezTo>
                    <a:pt x="79599" y="26672"/>
                    <a:pt x="0" y="-47629"/>
                    <a:pt x="0" y="51849"/>
                  </a:cubicBezTo>
                  <a:cubicBezTo>
                    <a:pt x="0" y="151310"/>
                    <a:pt x="79599" y="336125"/>
                    <a:pt x="177795" y="336125"/>
                  </a:cubicBezTo>
                  <a:cubicBezTo>
                    <a:pt x="275974" y="336125"/>
                    <a:pt x="355556" y="151310"/>
                    <a:pt x="355556" y="51849"/>
                  </a:cubicBezTo>
                  <a:cubicBezTo>
                    <a:pt x="355556" y="-15229"/>
                    <a:pt x="319376" y="-3315"/>
                    <a:pt x="265731" y="11585"/>
                  </a:cubicBezTo>
                  <a:close/>
                  <a:moveTo>
                    <a:pt x="78351" y="146552"/>
                  </a:moveTo>
                  <a:cubicBezTo>
                    <a:pt x="77608" y="144999"/>
                    <a:pt x="77068" y="141979"/>
                    <a:pt x="77068" y="139363"/>
                  </a:cubicBezTo>
                  <a:cubicBezTo>
                    <a:pt x="77068" y="122066"/>
                    <a:pt x="95327" y="108245"/>
                    <a:pt x="117855" y="108245"/>
                  </a:cubicBezTo>
                  <a:cubicBezTo>
                    <a:pt x="140383" y="108245"/>
                    <a:pt x="158642" y="122015"/>
                    <a:pt x="158642" y="139363"/>
                  </a:cubicBezTo>
                  <a:cubicBezTo>
                    <a:pt x="158642" y="141928"/>
                    <a:pt x="158119" y="144999"/>
                    <a:pt x="157359" y="146552"/>
                  </a:cubicBezTo>
                  <a:lnTo>
                    <a:pt x="78351" y="146552"/>
                  </a:lnTo>
                  <a:close/>
                  <a:moveTo>
                    <a:pt x="177795" y="272304"/>
                  </a:moveTo>
                  <a:cubicBezTo>
                    <a:pt x="142763" y="272304"/>
                    <a:pt x="113653" y="246367"/>
                    <a:pt x="107224" y="214136"/>
                  </a:cubicBezTo>
                  <a:lnTo>
                    <a:pt x="248366" y="214136"/>
                  </a:lnTo>
                  <a:cubicBezTo>
                    <a:pt x="241903" y="246350"/>
                    <a:pt x="212811" y="272304"/>
                    <a:pt x="177795" y="272304"/>
                  </a:cubicBezTo>
                  <a:close/>
                  <a:moveTo>
                    <a:pt x="276143" y="146552"/>
                  </a:moveTo>
                  <a:lnTo>
                    <a:pt x="197151" y="146552"/>
                  </a:lnTo>
                  <a:cubicBezTo>
                    <a:pt x="196391" y="144999"/>
                    <a:pt x="195868" y="141979"/>
                    <a:pt x="195868" y="139363"/>
                  </a:cubicBezTo>
                  <a:cubicBezTo>
                    <a:pt x="195868" y="122066"/>
                    <a:pt x="214127" y="108245"/>
                    <a:pt x="236655" y="108245"/>
                  </a:cubicBezTo>
                  <a:cubicBezTo>
                    <a:pt x="259183" y="108245"/>
                    <a:pt x="277442" y="122015"/>
                    <a:pt x="277442" y="139363"/>
                  </a:cubicBezTo>
                  <a:cubicBezTo>
                    <a:pt x="277425" y="141979"/>
                    <a:pt x="276902" y="145050"/>
                    <a:pt x="276143" y="146552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05" name="组合 904">
            <a:extLst>
              <a:ext uri="{FF2B5EF4-FFF2-40B4-BE49-F238E27FC236}">
                <a16:creationId xmlns:a16="http://schemas.microsoft.com/office/drawing/2014/main" id="{084EA68A-5114-4201-8BBD-B142F04DB13A}"/>
              </a:ext>
            </a:extLst>
          </p:cNvPr>
          <p:cNvGrpSpPr/>
          <p:nvPr/>
        </p:nvGrpSpPr>
        <p:grpSpPr>
          <a:xfrm>
            <a:off x="3356638" y="930615"/>
            <a:ext cx="523125" cy="523125"/>
            <a:chOff x="2525665" y="1373843"/>
            <a:chExt cx="523125" cy="523125"/>
          </a:xfrm>
        </p:grpSpPr>
        <p:sp>
          <p:nvSpPr>
            <p:cNvPr id="398" name="任意多边形: 形状 397">
              <a:extLst>
                <a:ext uri="{FF2B5EF4-FFF2-40B4-BE49-F238E27FC236}">
                  <a16:creationId xmlns:a16="http://schemas.microsoft.com/office/drawing/2014/main" id="{107AE261-0FFD-4E57-BFB6-91643E9C4326}"/>
                </a:ext>
              </a:extLst>
            </p:cNvPr>
            <p:cNvSpPr/>
            <p:nvPr/>
          </p:nvSpPr>
          <p:spPr>
            <a:xfrm>
              <a:off x="2525665" y="1373843"/>
              <a:ext cx="523125" cy="523125"/>
            </a:xfrm>
            <a:custGeom>
              <a:avLst/>
              <a:gdLst>
                <a:gd name="connsiteX0" fmla="*/ 267486 w 523125"/>
                <a:gd name="connsiteY0" fmla="*/ 0 h 523125"/>
                <a:gd name="connsiteX1" fmla="*/ 0 w 523125"/>
                <a:gd name="connsiteY1" fmla="*/ 267486 h 523125"/>
                <a:gd name="connsiteX2" fmla="*/ 267486 w 523125"/>
                <a:gd name="connsiteY2" fmla="*/ 534988 h 523125"/>
                <a:gd name="connsiteX3" fmla="*/ 535005 w 523125"/>
                <a:gd name="connsiteY3" fmla="*/ 267486 h 523125"/>
                <a:gd name="connsiteX4" fmla="*/ 267486 w 523125"/>
                <a:gd name="connsiteY4" fmla="*/ 0 h 523125"/>
                <a:gd name="connsiteX5" fmla="*/ 267486 w 523125"/>
                <a:gd name="connsiteY5" fmla="*/ 473243 h 523125"/>
                <a:gd name="connsiteX6" fmla="*/ 61779 w 523125"/>
                <a:gd name="connsiteY6" fmla="*/ 267503 h 523125"/>
                <a:gd name="connsiteX7" fmla="*/ 267486 w 523125"/>
                <a:gd name="connsiteY7" fmla="*/ 61746 h 523125"/>
                <a:gd name="connsiteX8" fmla="*/ 473226 w 523125"/>
                <a:gd name="connsiteY8" fmla="*/ 267503 h 523125"/>
                <a:gd name="connsiteX9" fmla="*/ 267486 w 523125"/>
                <a:gd name="connsiteY9" fmla="*/ 473243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125" h="523125">
                  <a:moveTo>
                    <a:pt x="267486" y="0"/>
                  </a:moveTo>
                  <a:cubicBezTo>
                    <a:pt x="119981" y="0"/>
                    <a:pt x="0" y="119981"/>
                    <a:pt x="0" y="267486"/>
                  </a:cubicBezTo>
                  <a:cubicBezTo>
                    <a:pt x="0" y="414973"/>
                    <a:pt x="119981" y="534988"/>
                    <a:pt x="267486" y="534988"/>
                  </a:cubicBezTo>
                  <a:cubicBezTo>
                    <a:pt x="415007" y="534988"/>
                    <a:pt x="535005" y="415007"/>
                    <a:pt x="535005" y="267486"/>
                  </a:cubicBezTo>
                  <a:cubicBezTo>
                    <a:pt x="535005" y="119964"/>
                    <a:pt x="415007" y="0"/>
                    <a:pt x="267486" y="0"/>
                  </a:cubicBezTo>
                  <a:close/>
                  <a:moveTo>
                    <a:pt x="267486" y="473243"/>
                  </a:moveTo>
                  <a:cubicBezTo>
                    <a:pt x="154052" y="473243"/>
                    <a:pt x="61779" y="380919"/>
                    <a:pt x="61779" y="267503"/>
                  </a:cubicBezTo>
                  <a:cubicBezTo>
                    <a:pt x="61779" y="154052"/>
                    <a:pt x="154069" y="61746"/>
                    <a:pt x="267486" y="61746"/>
                  </a:cubicBezTo>
                  <a:cubicBezTo>
                    <a:pt x="380953" y="61746"/>
                    <a:pt x="473226" y="154052"/>
                    <a:pt x="473226" y="267503"/>
                  </a:cubicBezTo>
                  <a:cubicBezTo>
                    <a:pt x="473226" y="380936"/>
                    <a:pt x="380953" y="473243"/>
                    <a:pt x="267486" y="47324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9" name="任意多边形: 形状 398">
              <a:extLst>
                <a:ext uri="{FF2B5EF4-FFF2-40B4-BE49-F238E27FC236}">
                  <a16:creationId xmlns:a16="http://schemas.microsoft.com/office/drawing/2014/main" id="{A9C84591-4C52-4D15-9AB3-7DC6A6ED2455}"/>
                </a:ext>
              </a:extLst>
            </p:cNvPr>
            <p:cNvSpPr/>
            <p:nvPr/>
          </p:nvSpPr>
          <p:spPr>
            <a:xfrm>
              <a:off x="2754709" y="1741465"/>
              <a:ext cx="67500" cy="84375"/>
            </a:xfrm>
            <a:custGeom>
              <a:avLst/>
              <a:gdLst>
                <a:gd name="connsiteX0" fmla="*/ 0 w 67500"/>
                <a:gd name="connsiteY0" fmla="*/ 0 h 84375"/>
                <a:gd name="connsiteX1" fmla="*/ 23963 w 67500"/>
                <a:gd name="connsiteY1" fmla="*/ 85894 h 84375"/>
                <a:gd name="connsiteX2" fmla="*/ 53072 w 67500"/>
                <a:gd name="connsiteY2" fmla="*/ 85894 h 84375"/>
                <a:gd name="connsiteX3" fmla="*/ 79583 w 67500"/>
                <a:gd name="connsiteY3" fmla="*/ 557 h 84375"/>
                <a:gd name="connsiteX4" fmla="*/ 40348 w 67500"/>
                <a:gd name="connsiteY4" fmla="*/ 9433 h 84375"/>
                <a:gd name="connsiteX5" fmla="*/ 0 w 67500"/>
                <a:gd name="connsiteY5" fmla="*/ 0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500" h="84375">
                  <a:moveTo>
                    <a:pt x="0" y="0"/>
                  </a:moveTo>
                  <a:lnTo>
                    <a:pt x="23963" y="85894"/>
                  </a:lnTo>
                  <a:lnTo>
                    <a:pt x="53072" y="85894"/>
                  </a:lnTo>
                  <a:lnTo>
                    <a:pt x="79583" y="557"/>
                  </a:lnTo>
                  <a:cubicBezTo>
                    <a:pt x="67719" y="6261"/>
                    <a:pt x="54405" y="9433"/>
                    <a:pt x="40348" y="9433"/>
                  </a:cubicBezTo>
                  <a:cubicBezTo>
                    <a:pt x="25869" y="9433"/>
                    <a:pt x="12150" y="60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0" name="任意多边形: 形状 399">
              <a:extLst>
                <a:ext uri="{FF2B5EF4-FFF2-40B4-BE49-F238E27FC236}">
                  <a16:creationId xmlns:a16="http://schemas.microsoft.com/office/drawing/2014/main" id="{FD199A05-4218-4B6B-B58F-54A2A35F075D}"/>
                </a:ext>
              </a:extLst>
            </p:cNvPr>
            <p:cNvSpPr/>
            <p:nvPr/>
          </p:nvSpPr>
          <p:spPr>
            <a:xfrm>
              <a:off x="2743116" y="1459889"/>
              <a:ext cx="101250" cy="118125"/>
            </a:xfrm>
            <a:custGeom>
              <a:avLst/>
              <a:gdLst>
                <a:gd name="connsiteX0" fmla="*/ 102786 w 101250"/>
                <a:gd name="connsiteY0" fmla="*/ 124892 h 118125"/>
                <a:gd name="connsiteX1" fmla="*/ 64648 w 101250"/>
                <a:gd name="connsiteY1" fmla="*/ 0 h 118125"/>
                <a:gd name="connsiteX2" fmla="*/ 35539 w 101250"/>
                <a:gd name="connsiteY2" fmla="*/ 0 h 118125"/>
                <a:gd name="connsiteX3" fmla="*/ 0 w 101250"/>
                <a:gd name="connsiteY3" fmla="*/ 125668 h 118125"/>
                <a:gd name="connsiteX4" fmla="*/ 51958 w 101250"/>
                <a:gd name="connsiteY4" fmla="*/ 109384 h 118125"/>
                <a:gd name="connsiteX5" fmla="*/ 102786 w 101250"/>
                <a:gd name="connsiteY5" fmla="*/ 124892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250" h="118125">
                  <a:moveTo>
                    <a:pt x="102786" y="124892"/>
                  </a:moveTo>
                  <a:lnTo>
                    <a:pt x="64648" y="0"/>
                  </a:lnTo>
                  <a:lnTo>
                    <a:pt x="35539" y="0"/>
                  </a:lnTo>
                  <a:lnTo>
                    <a:pt x="0" y="125668"/>
                  </a:lnTo>
                  <a:cubicBezTo>
                    <a:pt x="14766" y="115408"/>
                    <a:pt x="32653" y="109384"/>
                    <a:pt x="51958" y="109384"/>
                  </a:cubicBezTo>
                  <a:cubicBezTo>
                    <a:pt x="70791" y="109384"/>
                    <a:pt x="88290" y="115104"/>
                    <a:pt x="102786" y="124892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1" name="任意多边形: 形状 400">
              <a:extLst>
                <a:ext uri="{FF2B5EF4-FFF2-40B4-BE49-F238E27FC236}">
                  <a16:creationId xmlns:a16="http://schemas.microsoft.com/office/drawing/2014/main" id="{B4A518F0-AD84-4599-A997-F3402CC64BE6}"/>
                </a:ext>
              </a:extLst>
            </p:cNvPr>
            <p:cNvSpPr/>
            <p:nvPr/>
          </p:nvSpPr>
          <p:spPr>
            <a:xfrm>
              <a:off x="2722258" y="1580393"/>
              <a:ext cx="135000" cy="135000"/>
            </a:xfrm>
            <a:custGeom>
              <a:avLst/>
              <a:gdLst>
                <a:gd name="connsiteX0" fmla="*/ 142560 w 135000"/>
                <a:gd name="connsiteY0" fmla="*/ 71280 h 135000"/>
                <a:gd name="connsiteX1" fmla="*/ 71280 w 135000"/>
                <a:gd name="connsiteY1" fmla="*/ 142560 h 135000"/>
                <a:gd name="connsiteX2" fmla="*/ 0 w 135000"/>
                <a:gd name="connsiteY2" fmla="*/ 71280 h 135000"/>
                <a:gd name="connsiteX3" fmla="*/ 71280 w 135000"/>
                <a:gd name="connsiteY3" fmla="*/ 0 h 135000"/>
                <a:gd name="connsiteX4" fmla="*/ 142560 w 135000"/>
                <a:gd name="connsiteY4" fmla="*/ 7128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000" h="135000">
                  <a:moveTo>
                    <a:pt x="142560" y="71280"/>
                  </a:moveTo>
                  <a:cubicBezTo>
                    <a:pt x="142560" y="110647"/>
                    <a:pt x="110647" y="142560"/>
                    <a:pt x="71280" y="142560"/>
                  </a:cubicBezTo>
                  <a:cubicBezTo>
                    <a:pt x="31913" y="142560"/>
                    <a:pt x="0" y="110647"/>
                    <a:pt x="0" y="71280"/>
                  </a:cubicBezTo>
                  <a:cubicBezTo>
                    <a:pt x="0" y="31913"/>
                    <a:pt x="31913" y="0"/>
                    <a:pt x="71280" y="0"/>
                  </a:cubicBezTo>
                  <a:cubicBezTo>
                    <a:pt x="110647" y="0"/>
                    <a:pt x="142560" y="31913"/>
                    <a:pt x="142560" y="7128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402" name="图形 49">
            <a:extLst>
              <a:ext uri="{FF2B5EF4-FFF2-40B4-BE49-F238E27FC236}">
                <a16:creationId xmlns:a16="http://schemas.microsoft.com/office/drawing/2014/main" id="{474478C4-3584-4956-848B-9176CDE546D7}"/>
              </a:ext>
            </a:extLst>
          </p:cNvPr>
          <p:cNvSpPr/>
          <p:nvPr/>
        </p:nvSpPr>
        <p:spPr>
          <a:xfrm>
            <a:off x="4575838" y="930615"/>
            <a:ext cx="421875" cy="523125"/>
          </a:xfrm>
          <a:custGeom>
            <a:avLst/>
            <a:gdLst>
              <a:gd name="connsiteX0" fmla="*/ 405427 w 421875"/>
              <a:gd name="connsiteY0" fmla="*/ 477816 h 523125"/>
              <a:gd name="connsiteX1" fmla="*/ 421307 w 421875"/>
              <a:gd name="connsiteY1" fmla="*/ 469446 h 523125"/>
              <a:gd name="connsiteX2" fmla="*/ 292399 w 421875"/>
              <a:gd name="connsiteY2" fmla="*/ 224353 h 523125"/>
              <a:gd name="connsiteX3" fmla="*/ 320175 w 421875"/>
              <a:gd name="connsiteY3" fmla="*/ 152348 h 523125"/>
              <a:gd name="connsiteX4" fmla="*/ 238280 w 421875"/>
              <a:gd name="connsiteY4" fmla="*/ 47571 h 523125"/>
              <a:gd name="connsiteX5" fmla="*/ 238280 w 421875"/>
              <a:gd name="connsiteY5" fmla="*/ 22714 h 523125"/>
              <a:gd name="connsiteX6" fmla="*/ 215567 w 421875"/>
              <a:gd name="connsiteY6" fmla="*/ 0 h 523125"/>
              <a:gd name="connsiteX7" fmla="*/ 212242 w 421875"/>
              <a:gd name="connsiteY7" fmla="*/ 0 h 523125"/>
              <a:gd name="connsiteX8" fmla="*/ 189529 w 421875"/>
              <a:gd name="connsiteY8" fmla="*/ 22714 h 523125"/>
              <a:gd name="connsiteX9" fmla="*/ 189529 w 421875"/>
              <a:gd name="connsiteY9" fmla="*/ 47064 h 523125"/>
              <a:gd name="connsiteX10" fmla="*/ 104698 w 421875"/>
              <a:gd name="connsiteY10" fmla="*/ 152348 h 523125"/>
              <a:gd name="connsiteX11" fmla="*/ 129589 w 421875"/>
              <a:gd name="connsiteY11" fmla="*/ 221569 h 523125"/>
              <a:gd name="connsiteX12" fmla="*/ 3364 w 421875"/>
              <a:gd name="connsiteY12" fmla="*/ 469918 h 523125"/>
              <a:gd name="connsiteX13" fmla="*/ 19294 w 421875"/>
              <a:gd name="connsiteY13" fmla="*/ 478035 h 523125"/>
              <a:gd name="connsiteX14" fmla="*/ 1592 w 421875"/>
              <a:gd name="connsiteY14" fmla="*/ 512831 h 523125"/>
              <a:gd name="connsiteX15" fmla="*/ 714 w 421875"/>
              <a:gd name="connsiteY15" fmla="*/ 523986 h 523125"/>
              <a:gd name="connsiteX16" fmla="*/ 7987 w 421875"/>
              <a:gd name="connsiteY16" fmla="*/ 532508 h 523125"/>
              <a:gd name="connsiteX17" fmla="*/ 14045 w 421875"/>
              <a:gd name="connsiteY17" fmla="*/ 535613 h 523125"/>
              <a:gd name="connsiteX18" fmla="*/ 25217 w 421875"/>
              <a:gd name="connsiteY18" fmla="*/ 536473 h 523125"/>
              <a:gd name="connsiteX19" fmla="*/ 33722 w 421875"/>
              <a:gd name="connsiteY19" fmla="*/ 529149 h 523125"/>
              <a:gd name="connsiteX20" fmla="*/ 51373 w 421875"/>
              <a:gd name="connsiteY20" fmla="*/ 494353 h 523125"/>
              <a:gd name="connsiteX21" fmla="*/ 67505 w 421875"/>
              <a:gd name="connsiteY21" fmla="*/ 502538 h 523125"/>
              <a:gd name="connsiteX22" fmla="*/ 163524 w 421875"/>
              <a:gd name="connsiteY22" fmla="*/ 313487 h 523125"/>
              <a:gd name="connsiteX23" fmla="*/ 163524 w 421875"/>
              <a:gd name="connsiteY23" fmla="*/ 328371 h 523125"/>
              <a:gd name="connsiteX24" fmla="*/ 264319 w 421875"/>
              <a:gd name="connsiteY24" fmla="*/ 328371 h 523125"/>
              <a:gd name="connsiteX25" fmla="*/ 264319 w 421875"/>
              <a:gd name="connsiteY25" fmla="*/ 322988 h 523125"/>
              <a:gd name="connsiteX26" fmla="*/ 358211 w 421875"/>
              <a:gd name="connsiteY26" fmla="*/ 503010 h 523125"/>
              <a:gd name="connsiteX27" fmla="*/ 373837 w 421875"/>
              <a:gd name="connsiteY27" fmla="*/ 494606 h 523125"/>
              <a:gd name="connsiteX28" fmla="*/ 391202 w 421875"/>
              <a:gd name="connsiteY28" fmla="*/ 529048 h 523125"/>
              <a:gd name="connsiteX29" fmla="*/ 399707 w 421875"/>
              <a:gd name="connsiteY29" fmla="*/ 536406 h 523125"/>
              <a:gd name="connsiteX30" fmla="*/ 410912 w 421875"/>
              <a:gd name="connsiteY30" fmla="*/ 535511 h 523125"/>
              <a:gd name="connsiteX31" fmla="*/ 416784 w 421875"/>
              <a:gd name="connsiteY31" fmla="*/ 532508 h 523125"/>
              <a:gd name="connsiteX32" fmla="*/ 423180 w 421875"/>
              <a:gd name="connsiteY32" fmla="*/ 512865 h 523125"/>
              <a:gd name="connsiteX33" fmla="*/ 405427 w 421875"/>
              <a:gd name="connsiteY33" fmla="*/ 477816 h 523125"/>
              <a:gd name="connsiteX34" fmla="*/ 213154 w 421875"/>
              <a:gd name="connsiteY34" fmla="*/ 260111 h 523125"/>
              <a:gd name="connsiteX35" fmla="*/ 186609 w 421875"/>
              <a:gd name="connsiteY35" fmla="*/ 233567 h 523125"/>
              <a:gd name="connsiteX36" fmla="*/ 213154 w 421875"/>
              <a:gd name="connsiteY36" fmla="*/ 207023 h 523125"/>
              <a:gd name="connsiteX37" fmla="*/ 239681 w 421875"/>
              <a:gd name="connsiteY37" fmla="*/ 233567 h 523125"/>
              <a:gd name="connsiteX38" fmla="*/ 213154 w 421875"/>
              <a:gd name="connsiteY38" fmla="*/ 260111 h 523125"/>
              <a:gd name="connsiteX39" fmla="*/ 264335 w 421875"/>
              <a:gd name="connsiteY39" fmla="*/ 203243 h 523125"/>
              <a:gd name="connsiteX40" fmla="*/ 264335 w 421875"/>
              <a:gd name="connsiteY40" fmla="*/ 162928 h 523125"/>
              <a:gd name="connsiteX41" fmla="*/ 241217 w 421875"/>
              <a:gd name="connsiteY41" fmla="*/ 139809 h 523125"/>
              <a:gd name="connsiteX42" fmla="*/ 186643 w 421875"/>
              <a:gd name="connsiteY42" fmla="*/ 139809 h 523125"/>
              <a:gd name="connsiteX43" fmla="*/ 163524 w 421875"/>
              <a:gd name="connsiteY43" fmla="*/ 162928 h 523125"/>
              <a:gd name="connsiteX44" fmla="*/ 163524 w 421875"/>
              <a:gd name="connsiteY44" fmla="*/ 205318 h 523125"/>
              <a:gd name="connsiteX45" fmla="*/ 140169 w 421875"/>
              <a:gd name="connsiteY45" fmla="*/ 152348 h 523125"/>
              <a:gd name="connsiteX46" fmla="*/ 212040 w 421875"/>
              <a:gd name="connsiteY46" fmla="*/ 80460 h 523125"/>
              <a:gd name="connsiteX47" fmla="*/ 284704 w 421875"/>
              <a:gd name="connsiteY47" fmla="*/ 152348 h 523125"/>
              <a:gd name="connsiteX48" fmla="*/ 264335 w 421875"/>
              <a:gd name="connsiteY48" fmla="*/ 203243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421875" h="523125">
                <a:moveTo>
                  <a:pt x="405427" y="477816"/>
                </a:moveTo>
                <a:lnTo>
                  <a:pt x="421307" y="469446"/>
                </a:lnTo>
                <a:lnTo>
                  <a:pt x="292399" y="224353"/>
                </a:lnTo>
                <a:cubicBezTo>
                  <a:pt x="309560" y="205251"/>
                  <a:pt x="320175" y="179989"/>
                  <a:pt x="320175" y="152348"/>
                </a:cubicBezTo>
                <a:cubicBezTo>
                  <a:pt x="320175" y="101756"/>
                  <a:pt x="283826" y="59214"/>
                  <a:pt x="238280" y="47571"/>
                </a:cubicBezTo>
                <a:lnTo>
                  <a:pt x="238280" y="22714"/>
                </a:lnTo>
                <a:cubicBezTo>
                  <a:pt x="238280" y="10159"/>
                  <a:pt x="228088" y="0"/>
                  <a:pt x="215567" y="0"/>
                </a:cubicBezTo>
                <a:lnTo>
                  <a:pt x="212242" y="0"/>
                </a:lnTo>
                <a:cubicBezTo>
                  <a:pt x="199687" y="0"/>
                  <a:pt x="189529" y="10159"/>
                  <a:pt x="189529" y="22714"/>
                </a:cubicBezTo>
                <a:lnTo>
                  <a:pt x="189529" y="47064"/>
                </a:lnTo>
                <a:cubicBezTo>
                  <a:pt x="140760" y="57915"/>
                  <a:pt x="104698" y="100980"/>
                  <a:pt x="104698" y="152348"/>
                </a:cubicBezTo>
                <a:cubicBezTo>
                  <a:pt x="104698" y="178673"/>
                  <a:pt x="113878" y="202821"/>
                  <a:pt x="129589" y="221569"/>
                </a:cubicBezTo>
                <a:lnTo>
                  <a:pt x="3364" y="469918"/>
                </a:lnTo>
                <a:lnTo>
                  <a:pt x="19294" y="478035"/>
                </a:lnTo>
                <a:lnTo>
                  <a:pt x="1592" y="512831"/>
                </a:lnTo>
                <a:cubicBezTo>
                  <a:pt x="-163" y="516291"/>
                  <a:pt x="-484" y="520307"/>
                  <a:pt x="714" y="523986"/>
                </a:cubicBezTo>
                <a:cubicBezTo>
                  <a:pt x="1912" y="527698"/>
                  <a:pt x="4545" y="530736"/>
                  <a:pt x="7987" y="532508"/>
                </a:cubicBezTo>
                <a:lnTo>
                  <a:pt x="14045" y="535613"/>
                </a:lnTo>
                <a:cubicBezTo>
                  <a:pt x="17505" y="537368"/>
                  <a:pt x="21521" y="537654"/>
                  <a:pt x="25217" y="536473"/>
                </a:cubicBezTo>
                <a:cubicBezTo>
                  <a:pt x="28895" y="535292"/>
                  <a:pt x="31967" y="532643"/>
                  <a:pt x="33722" y="529149"/>
                </a:cubicBezTo>
                <a:lnTo>
                  <a:pt x="51373" y="494353"/>
                </a:lnTo>
                <a:lnTo>
                  <a:pt x="67505" y="502538"/>
                </a:lnTo>
                <a:lnTo>
                  <a:pt x="163524" y="313487"/>
                </a:lnTo>
                <a:lnTo>
                  <a:pt x="163524" y="328371"/>
                </a:lnTo>
                <a:lnTo>
                  <a:pt x="264319" y="328371"/>
                </a:lnTo>
                <a:lnTo>
                  <a:pt x="264319" y="322988"/>
                </a:lnTo>
                <a:lnTo>
                  <a:pt x="358211" y="503010"/>
                </a:lnTo>
                <a:lnTo>
                  <a:pt x="373837" y="494606"/>
                </a:lnTo>
                <a:lnTo>
                  <a:pt x="391202" y="529048"/>
                </a:lnTo>
                <a:cubicBezTo>
                  <a:pt x="392957" y="532541"/>
                  <a:pt x="395994" y="535157"/>
                  <a:pt x="399707" y="536406"/>
                </a:cubicBezTo>
                <a:cubicBezTo>
                  <a:pt x="403402" y="537587"/>
                  <a:pt x="407452" y="537300"/>
                  <a:pt x="410912" y="535511"/>
                </a:cubicBezTo>
                <a:lnTo>
                  <a:pt x="416784" y="532508"/>
                </a:lnTo>
                <a:cubicBezTo>
                  <a:pt x="423973" y="528829"/>
                  <a:pt x="426825" y="520054"/>
                  <a:pt x="423180" y="512865"/>
                </a:cubicBezTo>
                <a:lnTo>
                  <a:pt x="405427" y="477816"/>
                </a:lnTo>
                <a:close/>
                <a:moveTo>
                  <a:pt x="213154" y="260111"/>
                </a:moveTo>
                <a:cubicBezTo>
                  <a:pt x="198506" y="260111"/>
                  <a:pt x="186609" y="248231"/>
                  <a:pt x="186609" y="233567"/>
                </a:cubicBezTo>
                <a:cubicBezTo>
                  <a:pt x="186609" y="218919"/>
                  <a:pt x="198506" y="207023"/>
                  <a:pt x="213154" y="207023"/>
                </a:cubicBezTo>
                <a:cubicBezTo>
                  <a:pt x="227801" y="207023"/>
                  <a:pt x="239681" y="218919"/>
                  <a:pt x="239681" y="233567"/>
                </a:cubicBezTo>
                <a:cubicBezTo>
                  <a:pt x="239681" y="248231"/>
                  <a:pt x="227801" y="260111"/>
                  <a:pt x="213154" y="260111"/>
                </a:cubicBezTo>
                <a:close/>
                <a:moveTo>
                  <a:pt x="264335" y="203243"/>
                </a:moveTo>
                <a:lnTo>
                  <a:pt x="264335" y="162928"/>
                </a:lnTo>
                <a:cubicBezTo>
                  <a:pt x="264335" y="150171"/>
                  <a:pt x="253991" y="139809"/>
                  <a:pt x="241217" y="139809"/>
                </a:cubicBezTo>
                <a:lnTo>
                  <a:pt x="186643" y="139809"/>
                </a:lnTo>
                <a:cubicBezTo>
                  <a:pt x="173885" y="139809"/>
                  <a:pt x="163524" y="150154"/>
                  <a:pt x="163524" y="162928"/>
                </a:cubicBezTo>
                <a:lnTo>
                  <a:pt x="163524" y="205318"/>
                </a:lnTo>
                <a:cubicBezTo>
                  <a:pt x="150514" y="192173"/>
                  <a:pt x="140169" y="173289"/>
                  <a:pt x="140169" y="152348"/>
                </a:cubicBezTo>
                <a:cubicBezTo>
                  <a:pt x="140169" y="112691"/>
                  <a:pt x="172400" y="80460"/>
                  <a:pt x="212040" y="80460"/>
                </a:cubicBezTo>
                <a:cubicBezTo>
                  <a:pt x="251696" y="80460"/>
                  <a:pt x="284704" y="112691"/>
                  <a:pt x="284704" y="152348"/>
                </a:cubicBezTo>
                <a:cubicBezTo>
                  <a:pt x="284720" y="172209"/>
                  <a:pt x="277346" y="190215"/>
                  <a:pt x="264335" y="203243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906" name="组合 905">
            <a:extLst>
              <a:ext uri="{FF2B5EF4-FFF2-40B4-BE49-F238E27FC236}">
                <a16:creationId xmlns:a16="http://schemas.microsoft.com/office/drawing/2014/main" id="{13B84657-2C8A-4A66-B22D-2C7E8EA15224}"/>
              </a:ext>
            </a:extLst>
          </p:cNvPr>
          <p:cNvGrpSpPr/>
          <p:nvPr/>
        </p:nvGrpSpPr>
        <p:grpSpPr>
          <a:xfrm>
            <a:off x="5795038" y="1047618"/>
            <a:ext cx="525808" cy="289119"/>
            <a:chOff x="4684888" y="1505924"/>
            <a:chExt cx="525808" cy="289119"/>
          </a:xfrm>
        </p:grpSpPr>
        <p:sp>
          <p:nvSpPr>
            <p:cNvPr id="404" name="任意多边形: 形状 403">
              <a:extLst>
                <a:ext uri="{FF2B5EF4-FFF2-40B4-BE49-F238E27FC236}">
                  <a16:creationId xmlns:a16="http://schemas.microsoft.com/office/drawing/2014/main" id="{393E4CF1-0DD1-4C2A-92C5-F3EA3D91F996}"/>
                </a:ext>
              </a:extLst>
            </p:cNvPr>
            <p:cNvSpPr/>
            <p:nvPr/>
          </p:nvSpPr>
          <p:spPr>
            <a:xfrm>
              <a:off x="4684888" y="1508168"/>
              <a:ext cx="320625" cy="286875"/>
            </a:xfrm>
            <a:custGeom>
              <a:avLst/>
              <a:gdLst>
                <a:gd name="connsiteX0" fmla="*/ 314145 w 320625"/>
                <a:gd name="connsiteY0" fmla="*/ 0 h 286875"/>
                <a:gd name="connsiteX1" fmla="*/ 14732 w 320625"/>
                <a:gd name="connsiteY1" fmla="*/ 0 h 286875"/>
                <a:gd name="connsiteX2" fmla="*/ 0 w 320625"/>
                <a:gd name="connsiteY2" fmla="*/ 16132 h 286875"/>
                <a:gd name="connsiteX3" fmla="*/ 0 w 320625"/>
                <a:gd name="connsiteY3" fmla="*/ 215730 h 286875"/>
                <a:gd name="connsiteX4" fmla="*/ 14732 w 320625"/>
                <a:gd name="connsiteY4" fmla="*/ 232858 h 286875"/>
                <a:gd name="connsiteX5" fmla="*/ 144636 w 320625"/>
                <a:gd name="connsiteY5" fmla="*/ 232858 h 286875"/>
                <a:gd name="connsiteX6" fmla="*/ 144636 w 320625"/>
                <a:gd name="connsiteY6" fmla="*/ 256635 h 286875"/>
                <a:gd name="connsiteX7" fmla="*/ 144636 w 320625"/>
                <a:gd name="connsiteY7" fmla="*/ 257681 h 286875"/>
                <a:gd name="connsiteX8" fmla="*/ 98753 w 320625"/>
                <a:gd name="connsiteY8" fmla="*/ 257681 h 286875"/>
                <a:gd name="connsiteX9" fmla="*/ 72309 w 320625"/>
                <a:gd name="connsiteY9" fmla="*/ 284108 h 286875"/>
                <a:gd name="connsiteX10" fmla="*/ 72309 w 320625"/>
                <a:gd name="connsiteY10" fmla="*/ 289339 h 286875"/>
                <a:gd name="connsiteX11" fmla="*/ 250864 w 320625"/>
                <a:gd name="connsiteY11" fmla="*/ 289339 h 286875"/>
                <a:gd name="connsiteX12" fmla="*/ 250864 w 320625"/>
                <a:gd name="connsiteY12" fmla="*/ 284108 h 286875"/>
                <a:gd name="connsiteX13" fmla="*/ 224421 w 320625"/>
                <a:gd name="connsiteY13" fmla="*/ 257681 h 286875"/>
                <a:gd name="connsiteX14" fmla="*/ 178538 w 320625"/>
                <a:gd name="connsiteY14" fmla="*/ 257681 h 286875"/>
                <a:gd name="connsiteX15" fmla="*/ 178538 w 320625"/>
                <a:gd name="connsiteY15" fmla="*/ 256635 h 286875"/>
                <a:gd name="connsiteX16" fmla="*/ 178538 w 320625"/>
                <a:gd name="connsiteY16" fmla="*/ 232858 h 286875"/>
                <a:gd name="connsiteX17" fmla="*/ 314145 w 320625"/>
                <a:gd name="connsiteY17" fmla="*/ 232858 h 286875"/>
                <a:gd name="connsiteX18" fmla="*/ 329957 w 320625"/>
                <a:gd name="connsiteY18" fmla="*/ 215730 h 286875"/>
                <a:gd name="connsiteX19" fmla="*/ 329957 w 320625"/>
                <a:gd name="connsiteY19" fmla="*/ 16116 h 286875"/>
                <a:gd name="connsiteX20" fmla="*/ 314145 w 320625"/>
                <a:gd name="connsiteY20" fmla="*/ 0 h 286875"/>
                <a:gd name="connsiteX21" fmla="*/ 296038 w 320625"/>
                <a:gd name="connsiteY21" fmla="*/ 179769 h 286875"/>
                <a:gd name="connsiteX22" fmla="*/ 274641 w 320625"/>
                <a:gd name="connsiteY22" fmla="*/ 201167 h 286875"/>
                <a:gd name="connsiteX23" fmla="*/ 53021 w 320625"/>
                <a:gd name="connsiteY23" fmla="*/ 201167 h 286875"/>
                <a:gd name="connsiteX24" fmla="*/ 31624 w 320625"/>
                <a:gd name="connsiteY24" fmla="*/ 179769 h 286875"/>
                <a:gd name="connsiteX25" fmla="*/ 31624 w 320625"/>
                <a:gd name="connsiteY25" fmla="*/ 55299 h 286875"/>
                <a:gd name="connsiteX26" fmla="*/ 53021 w 320625"/>
                <a:gd name="connsiteY26" fmla="*/ 33919 h 286875"/>
                <a:gd name="connsiteX27" fmla="*/ 274658 w 320625"/>
                <a:gd name="connsiteY27" fmla="*/ 33919 h 286875"/>
                <a:gd name="connsiteX28" fmla="*/ 296072 w 320625"/>
                <a:gd name="connsiteY28" fmla="*/ 55299 h 286875"/>
                <a:gd name="connsiteX29" fmla="*/ 296072 w 320625"/>
                <a:gd name="connsiteY29" fmla="*/ 179769 h 286875"/>
                <a:gd name="connsiteX30" fmla="*/ 296038 w 320625"/>
                <a:gd name="connsiteY30" fmla="*/ 179769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20625" h="286875">
                  <a:moveTo>
                    <a:pt x="314145" y="0"/>
                  </a:moveTo>
                  <a:lnTo>
                    <a:pt x="14732" y="0"/>
                  </a:lnTo>
                  <a:cubicBezTo>
                    <a:pt x="5569" y="0"/>
                    <a:pt x="0" y="6936"/>
                    <a:pt x="0" y="16132"/>
                  </a:cubicBezTo>
                  <a:lnTo>
                    <a:pt x="0" y="215730"/>
                  </a:lnTo>
                  <a:cubicBezTo>
                    <a:pt x="0" y="224927"/>
                    <a:pt x="5569" y="232858"/>
                    <a:pt x="14732" y="232858"/>
                  </a:cubicBezTo>
                  <a:lnTo>
                    <a:pt x="144636" y="232858"/>
                  </a:lnTo>
                  <a:lnTo>
                    <a:pt x="144636" y="256635"/>
                  </a:lnTo>
                  <a:lnTo>
                    <a:pt x="144636" y="257681"/>
                  </a:lnTo>
                  <a:lnTo>
                    <a:pt x="98753" y="257681"/>
                  </a:lnTo>
                  <a:cubicBezTo>
                    <a:pt x="84156" y="257681"/>
                    <a:pt x="72309" y="269528"/>
                    <a:pt x="72309" y="284108"/>
                  </a:cubicBezTo>
                  <a:lnTo>
                    <a:pt x="72309" y="289339"/>
                  </a:lnTo>
                  <a:lnTo>
                    <a:pt x="250864" y="289339"/>
                  </a:lnTo>
                  <a:lnTo>
                    <a:pt x="250864" y="284108"/>
                  </a:lnTo>
                  <a:cubicBezTo>
                    <a:pt x="250864" y="269511"/>
                    <a:pt x="239018" y="257681"/>
                    <a:pt x="224421" y="257681"/>
                  </a:cubicBezTo>
                  <a:lnTo>
                    <a:pt x="178538" y="257681"/>
                  </a:lnTo>
                  <a:lnTo>
                    <a:pt x="178538" y="256635"/>
                  </a:lnTo>
                  <a:lnTo>
                    <a:pt x="178538" y="232858"/>
                  </a:lnTo>
                  <a:lnTo>
                    <a:pt x="314145" y="232858"/>
                  </a:lnTo>
                  <a:cubicBezTo>
                    <a:pt x="323325" y="232858"/>
                    <a:pt x="329957" y="224961"/>
                    <a:pt x="329957" y="215730"/>
                  </a:cubicBezTo>
                  <a:lnTo>
                    <a:pt x="329957" y="16116"/>
                  </a:lnTo>
                  <a:cubicBezTo>
                    <a:pt x="329940" y="6936"/>
                    <a:pt x="323325" y="0"/>
                    <a:pt x="314145" y="0"/>
                  </a:cubicBezTo>
                  <a:close/>
                  <a:moveTo>
                    <a:pt x="296038" y="179769"/>
                  </a:moveTo>
                  <a:cubicBezTo>
                    <a:pt x="296038" y="191582"/>
                    <a:pt x="286504" y="201167"/>
                    <a:pt x="274641" y="201167"/>
                  </a:cubicBezTo>
                  <a:lnTo>
                    <a:pt x="53021" y="201167"/>
                  </a:lnTo>
                  <a:cubicBezTo>
                    <a:pt x="41209" y="201167"/>
                    <a:pt x="31624" y="191616"/>
                    <a:pt x="31624" y="179769"/>
                  </a:cubicBezTo>
                  <a:lnTo>
                    <a:pt x="31624" y="55299"/>
                  </a:lnTo>
                  <a:cubicBezTo>
                    <a:pt x="31624" y="43487"/>
                    <a:pt x="41192" y="33919"/>
                    <a:pt x="53021" y="33919"/>
                  </a:cubicBezTo>
                  <a:lnTo>
                    <a:pt x="274658" y="33919"/>
                  </a:lnTo>
                  <a:cubicBezTo>
                    <a:pt x="286470" y="33919"/>
                    <a:pt x="296072" y="43487"/>
                    <a:pt x="296072" y="55299"/>
                  </a:cubicBezTo>
                  <a:lnTo>
                    <a:pt x="296072" y="179769"/>
                  </a:lnTo>
                  <a:lnTo>
                    <a:pt x="296038" y="17976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5" name="任意多边形: 形状 404">
              <a:extLst>
                <a:ext uri="{FF2B5EF4-FFF2-40B4-BE49-F238E27FC236}">
                  <a16:creationId xmlns:a16="http://schemas.microsoft.com/office/drawing/2014/main" id="{57C18119-CAAD-4FC1-BD09-486AA9CE04BD}"/>
                </a:ext>
              </a:extLst>
            </p:cNvPr>
            <p:cNvSpPr/>
            <p:nvPr/>
          </p:nvSpPr>
          <p:spPr>
            <a:xfrm>
              <a:off x="5041946" y="1505924"/>
              <a:ext cx="168750" cy="286875"/>
            </a:xfrm>
            <a:custGeom>
              <a:avLst/>
              <a:gdLst>
                <a:gd name="connsiteX0" fmla="*/ 33953 w 168750"/>
                <a:gd name="connsiteY0" fmla="*/ 0 h 286875"/>
                <a:gd name="connsiteX1" fmla="*/ 0 w 168750"/>
                <a:gd name="connsiteY1" fmla="*/ 33936 h 286875"/>
                <a:gd name="connsiteX2" fmla="*/ 0 w 168750"/>
                <a:gd name="connsiteY2" fmla="*/ 293794 h 286875"/>
                <a:gd name="connsiteX3" fmla="*/ 176259 w 168750"/>
                <a:gd name="connsiteY3" fmla="*/ 293794 h 286875"/>
                <a:gd name="connsiteX4" fmla="*/ 176259 w 168750"/>
                <a:gd name="connsiteY4" fmla="*/ 26443 h 286875"/>
                <a:gd name="connsiteX5" fmla="*/ 149833 w 168750"/>
                <a:gd name="connsiteY5" fmla="*/ 0 h 286875"/>
                <a:gd name="connsiteX6" fmla="*/ 33953 w 168750"/>
                <a:gd name="connsiteY6" fmla="*/ 0 h 286875"/>
                <a:gd name="connsiteX7" fmla="*/ 88611 w 168750"/>
                <a:gd name="connsiteY7" fmla="*/ 261664 h 286875"/>
                <a:gd name="connsiteX8" fmla="*/ 74115 w 168750"/>
                <a:gd name="connsiteY8" fmla="*/ 247556 h 286875"/>
                <a:gd name="connsiteX9" fmla="*/ 88611 w 168750"/>
                <a:gd name="connsiteY9" fmla="*/ 233449 h 286875"/>
                <a:gd name="connsiteX10" fmla="*/ 103089 w 168750"/>
                <a:gd name="connsiteY10" fmla="*/ 247556 h 286875"/>
                <a:gd name="connsiteX11" fmla="*/ 88611 w 168750"/>
                <a:gd name="connsiteY11" fmla="*/ 261664 h 286875"/>
                <a:gd name="connsiteX12" fmla="*/ 137919 w 168750"/>
                <a:gd name="connsiteY12" fmla="*/ 101706 h 286875"/>
                <a:gd name="connsiteX13" fmla="*/ 38458 w 168750"/>
                <a:gd name="connsiteY13" fmla="*/ 101706 h 286875"/>
                <a:gd name="connsiteX14" fmla="*/ 38458 w 168750"/>
                <a:gd name="connsiteY14" fmla="*/ 85877 h 286875"/>
                <a:gd name="connsiteX15" fmla="*/ 137919 w 168750"/>
                <a:gd name="connsiteY15" fmla="*/ 85877 h 286875"/>
                <a:gd name="connsiteX16" fmla="*/ 137919 w 168750"/>
                <a:gd name="connsiteY16" fmla="*/ 101706 h 286875"/>
                <a:gd name="connsiteX17" fmla="*/ 137919 w 168750"/>
                <a:gd name="connsiteY17" fmla="*/ 67804 h 286875"/>
                <a:gd name="connsiteX18" fmla="*/ 38458 w 168750"/>
                <a:gd name="connsiteY18" fmla="*/ 67804 h 286875"/>
                <a:gd name="connsiteX19" fmla="*/ 38458 w 168750"/>
                <a:gd name="connsiteY19" fmla="*/ 51975 h 286875"/>
                <a:gd name="connsiteX20" fmla="*/ 137919 w 168750"/>
                <a:gd name="connsiteY20" fmla="*/ 51975 h 286875"/>
                <a:gd name="connsiteX21" fmla="*/ 137919 w 168750"/>
                <a:gd name="connsiteY21" fmla="*/ 67804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8750" h="286875">
                  <a:moveTo>
                    <a:pt x="33953" y="0"/>
                  </a:moveTo>
                  <a:cubicBezTo>
                    <a:pt x="15221" y="0"/>
                    <a:pt x="0" y="15188"/>
                    <a:pt x="0" y="33936"/>
                  </a:cubicBezTo>
                  <a:lnTo>
                    <a:pt x="0" y="293794"/>
                  </a:lnTo>
                  <a:lnTo>
                    <a:pt x="176259" y="293794"/>
                  </a:lnTo>
                  <a:lnTo>
                    <a:pt x="176259" y="26443"/>
                  </a:lnTo>
                  <a:cubicBezTo>
                    <a:pt x="176259" y="11829"/>
                    <a:pt x="164413" y="0"/>
                    <a:pt x="149833" y="0"/>
                  </a:cubicBezTo>
                  <a:lnTo>
                    <a:pt x="33953" y="0"/>
                  </a:lnTo>
                  <a:close/>
                  <a:moveTo>
                    <a:pt x="88611" y="261664"/>
                  </a:moveTo>
                  <a:cubicBezTo>
                    <a:pt x="80578" y="261664"/>
                    <a:pt x="74115" y="255336"/>
                    <a:pt x="74115" y="247556"/>
                  </a:cubicBezTo>
                  <a:cubicBezTo>
                    <a:pt x="74115" y="239777"/>
                    <a:pt x="80629" y="233449"/>
                    <a:pt x="88611" y="233449"/>
                  </a:cubicBezTo>
                  <a:cubicBezTo>
                    <a:pt x="96593" y="233449"/>
                    <a:pt x="103089" y="239777"/>
                    <a:pt x="103089" y="247556"/>
                  </a:cubicBezTo>
                  <a:cubicBezTo>
                    <a:pt x="103089" y="255336"/>
                    <a:pt x="96576" y="261664"/>
                    <a:pt x="88611" y="261664"/>
                  </a:cubicBezTo>
                  <a:close/>
                  <a:moveTo>
                    <a:pt x="137919" y="101706"/>
                  </a:moveTo>
                  <a:lnTo>
                    <a:pt x="38458" y="101706"/>
                  </a:lnTo>
                  <a:lnTo>
                    <a:pt x="38458" y="85877"/>
                  </a:lnTo>
                  <a:lnTo>
                    <a:pt x="137919" y="85877"/>
                  </a:lnTo>
                  <a:lnTo>
                    <a:pt x="137919" y="101706"/>
                  </a:lnTo>
                  <a:close/>
                  <a:moveTo>
                    <a:pt x="137919" y="67804"/>
                  </a:moveTo>
                  <a:lnTo>
                    <a:pt x="38458" y="67804"/>
                  </a:lnTo>
                  <a:lnTo>
                    <a:pt x="38458" y="51975"/>
                  </a:lnTo>
                  <a:lnTo>
                    <a:pt x="137919" y="51975"/>
                  </a:lnTo>
                  <a:lnTo>
                    <a:pt x="137919" y="6780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10" name="组合 909">
            <a:extLst>
              <a:ext uri="{FF2B5EF4-FFF2-40B4-BE49-F238E27FC236}">
                <a16:creationId xmlns:a16="http://schemas.microsoft.com/office/drawing/2014/main" id="{B52720DC-2547-40DC-B99B-B0F513F8ADC6}"/>
              </a:ext>
            </a:extLst>
          </p:cNvPr>
          <p:cNvGrpSpPr/>
          <p:nvPr/>
        </p:nvGrpSpPr>
        <p:grpSpPr>
          <a:xfrm>
            <a:off x="7014238" y="929375"/>
            <a:ext cx="405000" cy="525605"/>
            <a:chOff x="441754" y="2453118"/>
            <a:chExt cx="405000" cy="525605"/>
          </a:xfrm>
        </p:grpSpPr>
        <p:sp>
          <p:nvSpPr>
            <p:cNvPr id="470" name="任意多边形: 形状 469">
              <a:extLst>
                <a:ext uri="{FF2B5EF4-FFF2-40B4-BE49-F238E27FC236}">
                  <a16:creationId xmlns:a16="http://schemas.microsoft.com/office/drawing/2014/main" id="{F3176848-367C-481D-870A-FA5B6B9795D2}"/>
                </a:ext>
              </a:extLst>
            </p:cNvPr>
            <p:cNvSpPr/>
            <p:nvPr/>
          </p:nvSpPr>
          <p:spPr>
            <a:xfrm>
              <a:off x="551441" y="2928098"/>
              <a:ext cx="202500" cy="50625"/>
            </a:xfrm>
            <a:custGeom>
              <a:avLst/>
              <a:gdLst>
                <a:gd name="connsiteX0" fmla="*/ 0 w 202500"/>
                <a:gd name="connsiteY0" fmla="*/ 6412 h 50625"/>
                <a:gd name="connsiteX1" fmla="*/ 100373 w 202500"/>
                <a:gd name="connsiteY1" fmla="*/ 58792 h 50625"/>
                <a:gd name="connsiteX2" fmla="*/ 213064 w 202500"/>
                <a:gd name="connsiteY2" fmla="*/ 0 h 50625"/>
                <a:gd name="connsiteX3" fmla="*/ 95428 w 202500"/>
                <a:gd name="connsiteY3" fmla="*/ 15491 h 50625"/>
                <a:gd name="connsiteX4" fmla="*/ 0 w 202500"/>
                <a:gd name="connsiteY4" fmla="*/ 6412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500" h="50625">
                  <a:moveTo>
                    <a:pt x="0" y="6412"/>
                  </a:moveTo>
                  <a:cubicBezTo>
                    <a:pt x="37834" y="39319"/>
                    <a:pt x="76646" y="58792"/>
                    <a:pt x="100373" y="58792"/>
                  </a:cubicBezTo>
                  <a:cubicBezTo>
                    <a:pt x="130849" y="58792"/>
                    <a:pt x="173846" y="36771"/>
                    <a:pt x="213064" y="0"/>
                  </a:cubicBezTo>
                  <a:cubicBezTo>
                    <a:pt x="171804" y="11543"/>
                    <a:pt x="131473" y="15491"/>
                    <a:pt x="95428" y="15491"/>
                  </a:cubicBezTo>
                  <a:cubicBezTo>
                    <a:pt x="57578" y="15458"/>
                    <a:pt x="24486" y="11053"/>
                    <a:pt x="0" y="6412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1" name="任意多边形: 形状 470">
              <a:extLst>
                <a:ext uri="{FF2B5EF4-FFF2-40B4-BE49-F238E27FC236}">
                  <a16:creationId xmlns:a16="http://schemas.microsoft.com/office/drawing/2014/main" id="{56630678-6CA5-4D28-A5EB-9BE36B0FD02F}"/>
                </a:ext>
              </a:extLst>
            </p:cNvPr>
            <p:cNvSpPr/>
            <p:nvPr/>
          </p:nvSpPr>
          <p:spPr>
            <a:xfrm>
              <a:off x="556943" y="2453118"/>
              <a:ext cx="185625" cy="50625"/>
            </a:xfrm>
            <a:custGeom>
              <a:avLst/>
              <a:gdLst>
                <a:gd name="connsiteX0" fmla="*/ 195075 w 185625"/>
                <a:gd name="connsiteY0" fmla="*/ 51671 h 50625"/>
                <a:gd name="connsiteX1" fmla="*/ 94871 w 185625"/>
                <a:gd name="connsiteY1" fmla="*/ 0 h 50625"/>
                <a:gd name="connsiteX2" fmla="*/ 0 w 185625"/>
                <a:gd name="connsiteY2" fmla="*/ 47689 h 50625"/>
                <a:gd name="connsiteX3" fmla="*/ 195075 w 185625"/>
                <a:gd name="connsiteY3" fmla="*/ 51671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625" h="50625">
                  <a:moveTo>
                    <a:pt x="195075" y="51671"/>
                  </a:moveTo>
                  <a:cubicBezTo>
                    <a:pt x="157562" y="19204"/>
                    <a:pt x="119053" y="0"/>
                    <a:pt x="94871" y="0"/>
                  </a:cubicBezTo>
                  <a:cubicBezTo>
                    <a:pt x="72293" y="0"/>
                    <a:pt x="36079" y="17634"/>
                    <a:pt x="0" y="47689"/>
                  </a:cubicBezTo>
                  <a:cubicBezTo>
                    <a:pt x="45765" y="39488"/>
                    <a:pt x="118176" y="33008"/>
                    <a:pt x="195075" y="5167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2" name="任意多边形: 形状 471">
              <a:extLst>
                <a:ext uri="{FF2B5EF4-FFF2-40B4-BE49-F238E27FC236}">
                  <a16:creationId xmlns:a16="http://schemas.microsoft.com/office/drawing/2014/main" id="{A25FB9E3-1A42-43BE-9F29-8221DD8FA402}"/>
                </a:ext>
              </a:extLst>
            </p:cNvPr>
            <p:cNvSpPr/>
            <p:nvPr/>
          </p:nvSpPr>
          <p:spPr>
            <a:xfrm>
              <a:off x="441754" y="2514847"/>
              <a:ext cx="405000" cy="405000"/>
            </a:xfrm>
            <a:custGeom>
              <a:avLst/>
              <a:gdLst>
                <a:gd name="connsiteX0" fmla="*/ 353835 w 405000"/>
                <a:gd name="connsiteY0" fmla="*/ 379721 h 405000"/>
                <a:gd name="connsiteX1" fmla="*/ 420188 w 405000"/>
                <a:gd name="connsiteY1" fmla="*/ 205166 h 405000"/>
                <a:gd name="connsiteX2" fmla="*/ 343356 w 405000"/>
                <a:gd name="connsiteY2" fmla="*/ 22646 h 405000"/>
                <a:gd name="connsiteX3" fmla="*/ 84156 w 405000"/>
                <a:gd name="connsiteY3" fmla="*/ 15204 h 405000"/>
                <a:gd name="connsiteX4" fmla="*/ 0 w 405000"/>
                <a:gd name="connsiteY4" fmla="*/ 205166 h 405000"/>
                <a:gd name="connsiteX5" fmla="*/ 79650 w 405000"/>
                <a:gd name="connsiteY5" fmla="*/ 390267 h 405000"/>
                <a:gd name="connsiteX6" fmla="*/ 353835 w 405000"/>
                <a:gd name="connsiteY6" fmla="*/ 379721 h 405000"/>
                <a:gd name="connsiteX7" fmla="*/ 157224 w 405000"/>
                <a:gd name="connsiteY7" fmla="*/ 194247 h 405000"/>
                <a:gd name="connsiteX8" fmla="*/ 168126 w 405000"/>
                <a:gd name="connsiteY8" fmla="*/ 205098 h 405000"/>
                <a:gd name="connsiteX9" fmla="*/ 157224 w 405000"/>
                <a:gd name="connsiteY9" fmla="*/ 215949 h 405000"/>
                <a:gd name="connsiteX10" fmla="*/ 130376 w 405000"/>
                <a:gd name="connsiteY10" fmla="*/ 215949 h 405000"/>
                <a:gd name="connsiteX11" fmla="*/ 146880 w 405000"/>
                <a:gd name="connsiteY11" fmla="*/ 280985 h 405000"/>
                <a:gd name="connsiteX12" fmla="*/ 178352 w 405000"/>
                <a:gd name="connsiteY12" fmla="*/ 280985 h 405000"/>
                <a:gd name="connsiteX13" fmla="*/ 189253 w 405000"/>
                <a:gd name="connsiteY13" fmla="*/ 291852 h 405000"/>
                <a:gd name="connsiteX14" fmla="*/ 178352 w 405000"/>
                <a:gd name="connsiteY14" fmla="*/ 302686 h 405000"/>
                <a:gd name="connsiteX15" fmla="*/ 158963 w 405000"/>
                <a:gd name="connsiteY15" fmla="*/ 302686 h 405000"/>
                <a:gd name="connsiteX16" fmla="*/ 175213 w 405000"/>
                <a:gd name="connsiteY16" fmla="*/ 324691 h 405000"/>
                <a:gd name="connsiteX17" fmla="*/ 172311 w 405000"/>
                <a:gd name="connsiteY17" fmla="*/ 355269 h 405000"/>
                <a:gd name="connsiteX18" fmla="*/ 158423 w 405000"/>
                <a:gd name="connsiteY18" fmla="*/ 360213 h 405000"/>
                <a:gd name="connsiteX19" fmla="*/ 141598 w 405000"/>
                <a:gd name="connsiteY19" fmla="*/ 352501 h 405000"/>
                <a:gd name="connsiteX20" fmla="*/ 108928 w 405000"/>
                <a:gd name="connsiteY20" fmla="*/ 302669 h 405000"/>
                <a:gd name="connsiteX21" fmla="*/ 79954 w 405000"/>
                <a:gd name="connsiteY21" fmla="*/ 302669 h 405000"/>
                <a:gd name="connsiteX22" fmla="*/ 69052 w 405000"/>
                <a:gd name="connsiteY22" fmla="*/ 291819 h 405000"/>
                <a:gd name="connsiteX23" fmla="*/ 79954 w 405000"/>
                <a:gd name="connsiteY23" fmla="*/ 280968 h 405000"/>
                <a:gd name="connsiteX24" fmla="*/ 99579 w 405000"/>
                <a:gd name="connsiteY24" fmla="*/ 280968 h 405000"/>
                <a:gd name="connsiteX25" fmla="*/ 86957 w 405000"/>
                <a:gd name="connsiteY25" fmla="*/ 215932 h 405000"/>
                <a:gd name="connsiteX26" fmla="*/ 58843 w 405000"/>
                <a:gd name="connsiteY26" fmla="*/ 215932 h 405000"/>
                <a:gd name="connsiteX27" fmla="*/ 47942 w 405000"/>
                <a:gd name="connsiteY27" fmla="*/ 205081 h 405000"/>
                <a:gd name="connsiteX28" fmla="*/ 58843 w 405000"/>
                <a:gd name="connsiteY28" fmla="*/ 194231 h 405000"/>
                <a:gd name="connsiteX29" fmla="*/ 87362 w 405000"/>
                <a:gd name="connsiteY29" fmla="*/ 194231 h 405000"/>
                <a:gd name="connsiteX30" fmla="*/ 101486 w 405000"/>
                <a:gd name="connsiteY30" fmla="*/ 127389 h 405000"/>
                <a:gd name="connsiteX31" fmla="*/ 79954 w 405000"/>
                <a:gd name="connsiteY31" fmla="*/ 127389 h 405000"/>
                <a:gd name="connsiteX32" fmla="*/ 69052 w 405000"/>
                <a:gd name="connsiteY32" fmla="*/ 116538 h 405000"/>
                <a:gd name="connsiteX33" fmla="*/ 79954 w 405000"/>
                <a:gd name="connsiteY33" fmla="*/ 105704 h 405000"/>
                <a:gd name="connsiteX34" fmla="*/ 110329 w 405000"/>
                <a:gd name="connsiteY34" fmla="*/ 105704 h 405000"/>
                <a:gd name="connsiteX35" fmla="*/ 141581 w 405000"/>
                <a:gd name="connsiteY35" fmla="*/ 52666 h 405000"/>
                <a:gd name="connsiteX36" fmla="*/ 172277 w 405000"/>
                <a:gd name="connsiteY36" fmla="*/ 49679 h 405000"/>
                <a:gd name="connsiteX37" fmla="*/ 175213 w 405000"/>
                <a:gd name="connsiteY37" fmla="*/ 80476 h 405000"/>
                <a:gd name="connsiteX38" fmla="*/ 158558 w 405000"/>
                <a:gd name="connsiteY38" fmla="*/ 105704 h 405000"/>
                <a:gd name="connsiteX39" fmla="*/ 178318 w 405000"/>
                <a:gd name="connsiteY39" fmla="*/ 105704 h 405000"/>
                <a:gd name="connsiteX40" fmla="*/ 189219 w 405000"/>
                <a:gd name="connsiteY40" fmla="*/ 116538 h 405000"/>
                <a:gd name="connsiteX41" fmla="*/ 178318 w 405000"/>
                <a:gd name="connsiteY41" fmla="*/ 127389 h 405000"/>
                <a:gd name="connsiteX42" fmla="*/ 147623 w 405000"/>
                <a:gd name="connsiteY42" fmla="*/ 127389 h 405000"/>
                <a:gd name="connsiteX43" fmla="*/ 130663 w 405000"/>
                <a:gd name="connsiteY43" fmla="*/ 194231 h 405000"/>
                <a:gd name="connsiteX44" fmla="*/ 157224 w 405000"/>
                <a:gd name="connsiteY44" fmla="*/ 194231 h 405000"/>
                <a:gd name="connsiteX45" fmla="*/ 157224 w 405000"/>
                <a:gd name="connsiteY45" fmla="*/ 194247 h 4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05000" h="405000">
                  <a:moveTo>
                    <a:pt x="353835" y="379721"/>
                  </a:moveTo>
                  <a:cubicBezTo>
                    <a:pt x="391652" y="332960"/>
                    <a:pt x="420188" y="271906"/>
                    <a:pt x="420188" y="205166"/>
                  </a:cubicBezTo>
                  <a:cubicBezTo>
                    <a:pt x="420188" y="134561"/>
                    <a:pt x="385813" y="70368"/>
                    <a:pt x="343356" y="22646"/>
                  </a:cubicBezTo>
                  <a:cubicBezTo>
                    <a:pt x="232217" y="-17433"/>
                    <a:pt x="119441" y="6024"/>
                    <a:pt x="84156" y="15204"/>
                  </a:cubicBezTo>
                  <a:cubicBezTo>
                    <a:pt x="38475" y="63601"/>
                    <a:pt x="0" y="130831"/>
                    <a:pt x="0" y="205166"/>
                  </a:cubicBezTo>
                  <a:cubicBezTo>
                    <a:pt x="0" y="277053"/>
                    <a:pt x="35978" y="342275"/>
                    <a:pt x="79650" y="390267"/>
                  </a:cubicBezTo>
                  <a:cubicBezTo>
                    <a:pt x="110447" y="398705"/>
                    <a:pt x="234562" y="427359"/>
                    <a:pt x="353835" y="379721"/>
                  </a:cubicBezTo>
                  <a:close/>
                  <a:moveTo>
                    <a:pt x="157224" y="194247"/>
                  </a:moveTo>
                  <a:cubicBezTo>
                    <a:pt x="163249" y="194247"/>
                    <a:pt x="168126" y="199057"/>
                    <a:pt x="168126" y="205098"/>
                  </a:cubicBezTo>
                  <a:cubicBezTo>
                    <a:pt x="168126" y="211122"/>
                    <a:pt x="163249" y="215949"/>
                    <a:pt x="157224" y="215949"/>
                  </a:cubicBezTo>
                  <a:lnTo>
                    <a:pt x="130376" y="215949"/>
                  </a:lnTo>
                  <a:cubicBezTo>
                    <a:pt x="131389" y="235844"/>
                    <a:pt x="136232" y="257512"/>
                    <a:pt x="146880" y="280985"/>
                  </a:cubicBezTo>
                  <a:lnTo>
                    <a:pt x="178352" y="280985"/>
                  </a:lnTo>
                  <a:cubicBezTo>
                    <a:pt x="184376" y="280985"/>
                    <a:pt x="189253" y="285794"/>
                    <a:pt x="189253" y="291852"/>
                  </a:cubicBezTo>
                  <a:cubicBezTo>
                    <a:pt x="189253" y="297843"/>
                    <a:pt x="184359" y="302686"/>
                    <a:pt x="178352" y="302686"/>
                  </a:cubicBezTo>
                  <a:lnTo>
                    <a:pt x="158963" y="302686"/>
                  </a:lnTo>
                  <a:cubicBezTo>
                    <a:pt x="163688" y="309909"/>
                    <a:pt x="169088" y="317266"/>
                    <a:pt x="175213" y="324691"/>
                  </a:cubicBezTo>
                  <a:cubicBezTo>
                    <a:pt x="182891" y="333956"/>
                    <a:pt x="181592" y="347591"/>
                    <a:pt x="172311" y="355269"/>
                  </a:cubicBezTo>
                  <a:cubicBezTo>
                    <a:pt x="168244" y="358627"/>
                    <a:pt x="163316" y="360213"/>
                    <a:pt x="158423" y="360213"/>
                  </a:cubicBezTo>
                  <a:cubicBezTo>
                    <a:pt x="152145" y="360213"/>
                    <a:pt x="145918" y="357716"/>
                    <a:pt x="141598" y="352501"/>
                  </a:cubicBezTo>
                  <a:cubicBezTo>
                    <a:pt x="127761" y="335778"/>
                    <a:pt x="117062" y="318937"/>
                    <a:pt x="108928" y="302669"/>
                  </a:cubicBezTo>
                  <a:lnTo>
                    <a:pt x="79954" y="302669"/>
                  </a:lnTo>
                  <a:cubicBezTo>
                    <a:pt x="73929" y="302669"/>
                    <a:pt x="69052" y="297860"/>
                    <a:pt x="69052" y="291819"/>
                  </a:cubicBezTo>
                  <a:cubicBezTo>
                    <a:pt x="69052" y="285811"/>
                    <a:pt x="73929" y="280968"/>
                    <a:pt x="79954" y="280968"/>
                  </a:cubicBezTo>
                  <a:lnTo>
                    <a:pt x="99579" y="280968"/>
                  </a:lnTo>
                  <a:cubicBezTo>
                    <a:pt x="91395" y="257461"/>
                    <a:pt x="87632" y="235777"/>
                    <a:pt x="86957" y="215932"/>
                  </a:cubicBezTo>
                  <a:lnTo>
                    <a:pt x="58843" y="215932"/>
                  </a:lnTo>
                  <a:cubicBezTo>
                    <a:pt x="52819" y="215932"/>
                    <a:pt x="47942" y="211106"/>
                    <a:pt x="47942" y="205081"/>
                  </a:cubicBezTo>
                  <a:cubicBezTo>
                    <a:pt x="47942" y="199040"/>
                    <a:pt x="52819" y="194231"/>
                    <a:pt x="58843" y="194231"/>
                  </a:cubicBezTo>
                  <a:lnTo>
                    <a:pt x="87362" y="194231"/>
                  </a:lnTo>
                  <a:cubicBezTo>
                    <a:pt x="89016" y="168935"/>
                    <a:pt x="94551" y="147267"/>
                    <a:pt x="101486" y="127389"/>
                  </a:cubicBezTo>
                  <a:lnTo>
                    <a:pt x="79954" y="127389"/>
                  </a:lnTo>
                  <a:cubicBezTo>
                    <a:pt x="73929" y="127389"/>
                    <a:pt x="69052" y="122579"/>
                    <a:pt x="69052" y="116538"/>
                  </a:cubicBezTo>
                  <a:cubicBezTo>
                    <a:pt x="69052" y="110514"/>
                    <a:pt x="73929" y="105704"/>
                    <a:pt x="79954" y="105704"/>
                  </a:cubicBezTo>
                  <a:lnTo>
                    <a:pt x="110329" y="105704"/>
                  </a:lnTo>
                  <a:cubicBezTo>
                    <a:pt x="124976" y="73186"/>
                    <a:pt x="141126" y="53223"/>
                    <a:pt x="141581" y="52666"/>
                  </a:cubicBezTo>
                  <a:cubicBezTo>
                    <a:pt x="149276" y="43385"/>
                    <a:pt x="162996" y="42001"/>
                    <a:pt x="172277" y="49679"/>
                  </a:cubicBezTo>
                  <a:cubicBezTo>
                    <a:pt x="181558" y="57341"/>
                    <a:pt x="182874" y="71195"/>
                    <a:pt x="175213" y="80476"/>
                  </a:cubicBezTo>
                  <a:cubicBezTo>
                    <a:pt x="174150" y="81776"/>
                    <a:pt x="166911" y="91259"/>
                    <a:pt x="158558" y="105704"/>
                  </a:cubicBezTo>
                  <a:lnTo>
                    <a:pt x="178318" y="105704"/>
                  </a:lnTo>
                  <a:cubicBezTo>
                    <a:pt x="184343" y="105704"/>
                    <a:pt x="189219" y="110514"/>
                    <a:pt x="189219" y="116538"/>
                  </a:cubicBezTo>
                  <a:cubicBezTo>
                    <a:pt x="189219" y="122579"/>
                    <a:pt x="184326" y="127389"/>
                    <a:pt x="178318" y="127389"/>
                  </a:cubicBezTo>
                  <a:lnTo>
                    <a:pt x="147623" y="127389"/>
                  </a:lnTo>
                  <a:cubicBezTo>
                    <a:pt x="139624" y="145445"/>
                    <a:pt x="132553" y="168935"/>
                    <a:pt x="130663" y="194231"/>
                  </a:cubicBezTo>
                  <a:lnTo>
                    <a:pt x="157224" y="194231"/>
                  </a:lnTo>
                  <a:lnTo>
                    <a:pt x="157224" y="19424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473" name="图形 85">
            <a:extLst>
              <a:ext uri="{FF2B5EF4-FFF2-40B4-BE49-F238E27FC236}">
                <a16:creationId xmlns:a16="http://schemas.microsoft.com/office/drawing/2014/main" id="{9A705ADA-844C-4E62-B749-408130E64E4C}"/>
              </a:ext>
            </a:extLst>
          </p:cNvPr>
          <p:cNvSpPr/>
          <p:nvPr/>
        </p:nvSpPr>
        <p:spPr>
          <a:xfrm>
            <a:off x="8233438" y="955927"/>
            <a:ext cx="523125" cy="472500"/>
          </a:xfrm>
          <a:custGeom>
            <a:avLst/>
            <a:gdLst>
              <a:gd name="connsiteX0" fmla="*/ 533419 w 523125"/>
              <a:gd name="connsiteY0" fmla="*/ 157593 h 472500"/>
              <a:gd name="connsiteX1" fmla="*/ 458207 w 523125"/>
              <a:gd name="connsiteY1" fmla="*/ 117110 h 472500"/>
              <a:gd name="connsiteX2" fmla="*/ 417775 w 523125"/>
              <a:gd name="connsiteY2" fmla="*/ 192355 h 472500"/>
              <a:gd name="connsiteX3" fmla="*/ 419091 w 523125"/>
              <a:gd name="connsiteY3" fmla="*/ 196220 h 472500"/>
              <a:gd name="connsiteX4" fmla="*/ 383164 w 523125"/>
              <a:gd name="connsiteY4" fmla="*/ 227574 h 472500"/>
              <a:gd name="connsiteX5" fmla="*/ 354662 w 523125"/>
              <a:gd name="connsiteY5" fmla="*/ 226983 h 472500"/>
              <a:gd name="connsiteX6" fmla="*/ 342563 w 523125"/>
              <a:gd name="connsiteY6" fmla="*/ 126020 h 472500"/>
              <a:gd name="connsiteX7" fmla="*/ 380177 w 523125"/>
              <a:gd name="connsiteY7" fmla="*/ 51787 h 472500"/>
              <a:gd name="connsiteX8" fmla="*/ 304931 w 523125"/>
              <a:gd name="connsiteY8" fmla="*/ 11287 h 472500"/>
              <a:gd name="connsiteX9" fmla="*/ 264499 w 523125"/>
              <a:gd name="connsiteY9" fmla="*/ 86532 h 472500"/>
              <a:gd name="connsiteX10" fmla="*/ 294857 w 523125"/>
              <a:gd name="connsiteY10" fmla="*/ 122898 h 472500"/>
              <a:gd name="connsiteX11" fmla="*/ 289811 w 523125"/>
              <a:gd name="connsiteY11" fmla="*/ 235522 h 472500"/>
              <a:gd name="connsiteX12" fmla="*/ 275080 w 523125"/>
              <a:gd name="connsiteY12" fmla="*/ 239200 h 472500"/>
              <a:gd name="connsiteX13" fmla="*/ 196594 w 523125"/>
              <a:gd name="connsiteY13" fmla="*/ 97720 h 472500"/>
              <a:gd name="connsiteX14" fmla="*/ 206938 w 523125"/>
              <a:gd name="connsiteY14" fmla="*/ 43062 h 472500"/>
              <a:gd name="connsiteX15" fmla="*/ 131726 w 523125"/>
              <a:gd name="connsiteY15" fmla="*/ 2562 h 472500"/>
              <a:gd name="connsiteX16" fmla="*/ 91260 w 523125"/>
              <a:gd name="connsiteY16" fmla="*/ 77842 h 472500"/>
              <a:gd name="connsiteX17" fmla="*/ 154643 w 523125"/>
              <a:gd name="connsiteY17" fmla="*/ 120586 h 472500"/>
              <a:gd name="connsiteX18" fmla="*/ 210701 w 523125"/>
              <a:gd name="connsiteY18" fmla="*/ 258556 h 472500"/>
              <a:gd name="connsiteX19" fmla="*/ 186165 w 523125"/>
              <a:gd name="connsiteY19" fmla="*/ 268580 h 472500"/>
              <a:gd name="connsiteX20" fmla="*/ 117130 w 523125"/>
              <a:gd name="connsiteY20" fmla="*/ 229379 h 472500"/>
              <a:gd name="connsiteX21" fmla="*/ 118260 w 523125"/>
              <a:gd name="connsiteY21" fmla="*/ 191242 h 472500"/>
              <a:gd name="connsiteX22" fmla="*/ 43031 w 523125"/>
              <a:gd name="connsiteY22" fmla="*/ 150792 h 472500"/>
              <a:gd name="connsiteX23" fmla="*/ 2565 w 523125"/>
              <a:gd name="connsiteY23" fmla="*/ 226004 h 472500"/>
              <a:gd name="connsiteX24" fmla="*/ 77794 w 523125"/>
              <a:gd name="connsiteY24" fmla="*/ 266454 h 472500"/>
              <a:gd name="connsiteX25" fmla="*/ 92492 w 523125"/>
              <a:gd name="connsiteY25" fmla="*/ 259771 h 472500"/>
              <a:gd name="connsiteX26" fmla="*/ 147943 w 523125"/>
              <a:gd name="connsiteY26" fmla="*/ 314260 h 472500"/>
              <a:gd name="connsiteX27" fmla="*/ 176445 w 523125"/>
              <a:gd name="connsiteY27" fmla="*/ 384882 h 472500"/>
              <a:gd name="connsiteX28" fmla="*/ 383198 w 523125"/>
              <a:gd name="connsiteY28" fmla="*/ 469932 h 472500"/>
              <a:gd name="connsiteX29" fmla="*/ 429081 w 523125"/>
              <a:gd name="connsiteY29" fmla="*/ 278975 h 472500"/>
              <a:gd name="connsiteX30" fmla="*/ 433451 w 523125"/>
              <a:gd name="connsiteY30" fmla="*/ 269525 h 472500"/>
              <a:gd name="connsiteX31" fmla="*/ 459996 w 523125"/>
              <a:gd name="connsiteY31" fmla="*/ 233345 h 472500"/>
              <a:gd name="connsiteX32" fmla="*/ 492970 w 523125"/>
              <a:gd name="connsiteY32" fmla="*/ 232805 h 472500"/>
              <a:gd name="connsiteX33" fmla="*/ 533419 w 523125"/>
              <a:gd name="connsiteY33" fmla="*/ 157593 h 4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23125" h="472500">
                <a:moveTo>
                  <a:pt x="533419" y="157593"/>
                </a:moveTo>
                <a:cubicBezTo>
                  <a:pt x="523851" y="125649"/>
                  <a:pt x="490185" y="107491"/>
                  <a:pt x="458207" y="117110"/>
                </a:cubicBezTo>
                <a:cubicBezTo>
                  <a:pt x="426246" y="126729"/>
                  <a:pt x="408139" y="160411"/>
                  <a:pt x="417775" y="192355"/>
                </a:cubicBezTo>
                <a:cubicBezTo>
                  <a:pt x="418129" y="193672"/>
                  <a:pt x="418601" y="194954"/>
                  <a:pt x="419091" y="196220"/>
                </a:cubicBezTo>
                <a:lnTo>
                  <a:pt x="383164" y="227574"/>
                </a:lnTo>
                <a:cubicBezTo>
                  <a:pt x="374271" y="226797"/>
                  <a:pt x="364601" y="226645"/>
                  <a:pt x="354662" y="226983"/>
                </a:cubicBezTo>
                <a:lnTo>
                  <a:pt x="342563" y="126020"/>
                </a:lnTo>
                <a:cubicBezTo>
                  <a:pt x="372718" y="115321"/>
                  <a:pt x="389425" y="82735"/>
                  <a:pt x="380177" y="51787"/>
                </a:cubicBezTo>
                <a:cubicBezTo>
                  <a:pt x="370558" y="19825"/>
                  <a:pt x="336910" y="1668"/>
                  <a:pt x="304931" y="11287"/>
                </a:cubicBezTo>
                <a:cubicBezTo>
                  <a:pt x="272970" y="20905"/>
                  <a:pt x="254897" y="54571"/>
                  <a:pt x="264499" y="86532"/>
                </a:cubicBezTo>
                <a:cubicBezTo>
                  <a:pt x="269410" y="102952"/>
                  <a:pt x="280716" y="115692"/>
                  <a:pt x="294857" y="122898"/>
                </a:cubicBezTo>
                <a:lnTo>
                  <a:pt x="289811" y="235522"/>
                </a:lnTo>
                <a:cubicBezTo>
                  <a:pt x="284783" y="236669"/>
                  <a:pt x="279855" y="237884"/>
                  <a:pt x="275080" y="239200"/>
                </a:cubicBezTo>
                <a:lnTo>
                  <a:pt x="196594" y="97720"/>
                </a:lnTo>
                <a:cubicBezTo>
                  <a:pt x="208288" y="82769"/>
                  <a:pt x="212794" y="62604"/>
                  <a:pt x="206938" y="43062"/>
                </a:cubicBezTo>
                <a:cubicBezTo>
                  <a:pt x="197320" y="11118"/>
                  <a:pt x="163671" y="-7023"/>
                  <a:pt x="131726" y="2562"/>
                </a:cubicBezTo>
                <a:cubicBezTo>
                  <a:pt x="99765" y="12215"/>
                  <a:pt x="81658" y="45914"/>
                  <a:pt x="91260" y="77842"/>
                </a:cubicBezTo>
                <a:cubicBezTo>
                  <a:pt x="99664" y="105820"/>
                  <a:pt x="126596" y="123219"/>
                  <a:pt x="154643" y="120586"/>
                </a:cubicBezTo>
                <a:lnTo>
                  <a:pt x="210701" y="258556"/>
                </a:lnTo>
                <a:cubicBezTo>
                  <a:pt x="201977" y="261593"/>
                  <a:pt x="193691" y="264884"/>
                  <a:pt x="186165" y="268580"/>
                </a:cubicBezTo>
                <a:lnTo>
                  <a:pt x="117130" y="229379"/>
                </a:lnTo>
                <a:cubicBezTo>
                  <a:pt x="121483" y="217533"/>
                  <a:pt x="122158" y="204235"/>
                  <a:pt x="118260" y="191242"/>
                </a:cubicBezTo>
                <a:cubicBezTo>
                  <a:pt x="108658" y="159314"/>
                  <a:pt x="74993" y="141157"/>
                  <a:pt x="43031" y="150792"/>
                </a:cubicBezTo>
                <a:cubicBezTo>
                  <a:pt x="11087" y="160394"/>
                  <a:pt x="-7020" y="194060"/>
                  <a:pt x="2565" y="226004"/>
                </a:cubicBezTo>
                <a:cubicBezTo>
                  <a:pt x="12167" y="257932"/>
                  <a:pt x="45833" y="276089"/>
                  <a:pt x="77794" y="266454"/>
                </a:cubicBezTo>
                <a:cubicBezTo>
                  <a:pt x="83093" y="264867"/>
                  <a:pt x="88020" y="262589"/>
                  <a:pt x="92492" y="259771"/>
                </a:cubicBezTo>
                <a:lnTo>
                  <a:pt x="147943" y="314260"/>
                </a:lnTo>
                <a:cubicBezTo>
                  <a:pt x="146560" y="331945"/>
                  <a:pt x="154592" y="354693"/>
                  <a:pt x="176445" y="384882"/>
                </a:cubicBezTo>
                <a:cubicBezTo>
                  <a:pt x="215342" y="438629"/>
                  <a:pt x="274624" y="503750"/>
                  <a:pt x="383198" y="469932"/>
                </a:cubicBezTo>
                <a:cubicBezTo>
                  <a:pt x="475571" y="441160"/>
                  <a:pt x="393677" y="341024"/>
                  <a:pt x="429081" y="278975"/>
                </a:cubicBezTo>
                <a:cubicBezTo>
                  <a:pt x="430988" y="275650"/>
                  <a:pt x="432405" y="272478"/>
                  <a:pt x="433451" y="269525"/>
                </a:cubicBezTo>
                <a:lnTo>
                  <a:pt x="459996" y="233345"/>
                </a:lnTo>
                <a:cubicBezTo>
                  <a:pt x="470475" y="236129"/>
                  <a:pt x="481832" y="236180"/>
                  <a:pt x="492970" y="232805"/>
                </a:cubicBezTo>
                <a:cubicBezTo>
                  <a:pt x="524914" y="223203"/>
                  <a:pt x="543004" y="189537"/>
                  <a:pt x="533419" y="157593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911" name="组合 910">
            <a:extLst>
              <a:ext uri="{FF2B5EF4-FFF2-40B4-BE49-F238E27FC236}">
                <a16:creationId xmlns:a16="http://schemas.microsoft.com/office/drawing/2014/main" id="{5CFEACBF-DD34-4BC6-A5F5-0419CD9B2738}"/>
              </a:ext>
            </a:extLst>
          </p:cNvPr>
          <p:cNvGrpSpPr/>
          <p:nvPr/>
        </p:nvGrpSpPr>
        <p:grpSpPr>
          <a:xfrm>
            <a:off x="9452638" y="939052"/>
            <a:ext cx="523125" cy="506250"/>
            <a:chOff x="2523160" y="2467128"/>
            <a:chExt cx="523125" cy="506250"/>
          </a:xfrm>
        </p:grpSpPr>
        <p:sp>
          <p:nvSpPr>
            <p:cNvPr id="475" name="任意多边形: 形状 474">
              <a:extLst>
                <a:ext uri="{FF2B5EF4-FFF2-40B4-BE49-F238E27FC236}">
                  <a16:creationId xmlns:a16="http://schemas.microsoft.com/office/drawing/2014/main" id="{EDE071A1-4B1E-4BB3-9AFF-8C491E1B25AB}"/>
                </a:ext>
              </a:extLst>
            </p:cNvPr>
            <p:cNvSpPr/>
            <p:nvPr/>
          </p:nvSpPr>
          <p:spPr>
            <a:xfrm>
              <a:off x="2753308" y="2698109"/>
              <a:ext cx="16875" cy="16875"/>
            </a:xfrm>
            <a:custGeom>
              <a:avLst/>
              <a:gdLst>
                <a:gd name="connsiteX0" fmla="*/ 0 w 0"/>
                <a:gd name="connsiteY0" fmla="*/ 0 h 0"/>
                <a:gd name="connsiteX1" fmla="*/ 68 w 0"/>
                <a:gd name="connsiteY1" fmla="*/ 253 h 0"/>
                <a:gd name="connsiteX2" fmla="*/ 135 w 0"/>
                <a:gd name="connsiteY2" fmla="*/ 253 h 0"/>
                <a:gd name="connsiteX3" fmla="*/ 0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7" y="84"/>
                    <a:pt x="34" y="186"/>
                    <a:pt x="68" y="253"/>
                  </a:cubicBezTo>
                  <a:lnTo>
                    <a:pt x="135" y="253"/>
                  </a:lnTo>
                  <a:cubicBezTo>
                    <a:pt x="84" y="253"/>
                    <a:pt x="34" y="15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6" name="任意多边形: 形状 475">
              <a:extLst>
                <a:ext uri="{FF2B5EF4-FFF2-40B4-BE49-F238E27FC236}">
                  <a16:creationId xmlns:a16="http://schemas.microsoft.com/office/drawing/2014/main" id="{4E46B04F-5BEC-491A-89CB-950A6A40BA2A}"/>
                </a:ext>
              </a:extLst>
            </p:cNvPr>
            <p:cNvSpPr/>
            <p:nvPr/>
          </p:nvSpPr>
          <p:spPr>
            <a:xfrm>
              <a:off x="2753055" y="2697046"/>
              <a:ext cx="16875" cy="16875"/>
            </a:xfrm>
            <a:custGeom>
              <a:avLst/>
              <a:gdLst>
                <a:gd name="connsiteX0" fmla="*/ 253 w 0"/>
                <a:gd name="connsiteY0" fmla="*/ 1063 h 0"/>
                <a:gd name="connsiteX1" fmla="*/ 0 w 0"/>
                <a:gd name="connsiteY1" fmla="*/ 0 h 0"/>
                <a:gd name="connsiteX2" fmla="*/ 253 w 0"/>
                <a:gd name="connsiteY2" fmla="*/ 10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53" y="1063"/>
                  </a:moveTo>
                  <a:cubicBezTo>
                    <a:pt x="186" y="709"/>
                    <a:pt x="118" y="304"/>
                    <a:pt x="0" y="0"/>
                  </a:cubicBezTo>
                  <a:cubicBezTo>
                    <a:pt x="118" y="338"/>
                    <a:pt x="186" y="776"/>
                    <a:pt x="253" y="106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7" name="任意多边形: 形状 476">
              <a:extLst>
                <a:ext uri="{FF2B5EF4-FFF2-40B4-BE49-F238E27FC236}">
                  <a16:creationId xmlns:a16="http://schemas.microsoft.com/office/drawing/2014/main" id="{DF2F08C8-A12C-4CF1-988B-E11D782A6E9E}"/>
                </a:ext>
              </a:extLst>
            </p:cNvPr>
            <p:cNvSpPr/>
            <p:nvPr/>
          </p:nvSpPr>
          <p:spPr>
            <a:xfrm>
              <a:off x="2960550" y="2698345"/>
              <a:ext cx="16875" cy="16875"/>
            </a:xfrm>
            <a:custGeom>
              <a:avLst/>
              <a:gdLst>
                <a:gd name="connsiteX0" fmla="*/ 0 w 0"/>
                <a:gd name="connsiteY0" fmla="*/ 17 h 0"/>
                <a:gd name="connsiteX1" fmla="*/ 34 w 0"/>
                <a:gd name="connsiteY1" fmla="*/ 17 h 0"/>
                <a:gd name="connsiteX2" fmla="*/ 3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7"/>
                  </a:moveTo>
                  <a:lnTo>
                    <a:pt x="34" y="1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8" name="任意多边形: 形状 477">
              <a:extLst>
                <a:ext uri="{FF2B5EF4-FFF2-40B4-BE49-F238E27FC236}">
                  <a16:creationId xmlns:a16="http://schemas.microsoft.com/office/drawing/2014/main" id="{78070861-2C0A-4998-81F3-FCA8644B8A46}"/>
                </a:ext>
              </a:extLst>
            </p:cNvPr>
            <p:cNvSpPr/>
            <p:nvPr/>
          </p:nvSpPr>
          <p:spPr>
            <a:xfrm>
              <a:off x="2960584" y="2698235"/>
              <a:ext cx="16875" cy="16875"/>
            </a:xfrm>
            <a:custGeom>
              <a:avLst/>
              <a:gdLst>
                <a:gd name="connsiteX0" fmla="*/ 0 w 0"/>
                <a:gd name="connsiteY0" fmla="*/ 110 h 0"/>
                <a:gd name="connsiteX1" fmla="*/ 0 w 0"/>
                <a:gd name="connsiteY1" fmla="*/ 110 h 0"/>
                <a:gd name="connsiteX2" fmla="*/ 0 w 0"/>
                <a:gd name="connsiteY2" fmla="*/ 1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10"/>
                  </a:moveTo>
                  <a:cubicBezTo>
                    <a:pt x="67" y="59"/>
                    <a:pt x="67" y="-110"/>
                    <a:pt x="0" y="110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9" name="任意多边形: 形状 478">
              <a:extLst>
                <a:ext uri="{FF2B5EF4-FFF2-40B4-BE49-F238E27FC236}">
                  <a16:creationId xmlns:a16="http://schemas.microsoft.com/office/drawing/2014/main" id="{ED07D001-062F-4CD0-8BA0-64A427B93609}"/>
                </a:ext>
              </a:extLst>
            </p:cNvPr>
            <p:cNvSpPr/>
            <p:nvPr/>
          </p:nvSpPr>
          <p:spPr>
            <a:xfrm>
              <a:off x="2523160" y="2467128"/>
              <a:ext cx="523125" cy="506250"/>
            </a:xfrm>
            <a:custGeom>
              <a:avLst/>
              <a:gdLst>
                <a:gd name="connsiteX0" fmla="*/ 495694 w 523125"/>
                <a:gd name="connsiteY0" fmla="*/ 72778 h 506250"/>
                <a:gd name="connsiteX1" fmla="*/ 215383 w 523125"/>
                <a:gd name="connsiteY1" fmla="*/ 10914 h 506250"/>
                <a:gd name="connsiteX2" fmla="*/ 37655 w 523125"/>
                <a:gd name="connsiteY2" fmla="*/ 239840 h 506250"/>
                <a:gd name="connsiteX3" fmla="*/ 30568 w 523125"/>
                <a:gd name="connsiteY3" fmla="*/ 266823 h 506250"/>
                <a:gd name="connsiteX4" fmla="*/ 1813 w 523125"/>
                <a:gd name="connsiteY4" fmla="*/ 325531 h 506250"/>
                <a:gd name="connsiteX5" fmla="*/ 1391 w 523125"/>
                <a:gd name="connsiteY5" fmla="*/ 340297 h 506250"/>
                <a:gd name="connsiteX6" fmla="*/ 12242 w 523125"/>
                <a:gd name="connsiteY6" fmla="*/ 350321 h 506250"/>
                <a:gd name="connsiteX7" fmla="*/ 21624 w 523125"/>
                <a:gd name="connsiteY7" fmla="*/ 353476 h 506250"/>
                <a:gd name="connsiteX8" fmla="*/ 34939 w 523125"/>
                <a:gd name="connsiteY8" fmla="*/ 372410 h 506250"/>
                <a:gd name="connsiteX9" fmla="*/ 157063 w 523125"/>
                <a:gd name="connsiteY9" fmla="*/ 513384 h 506250"/>
                <a:gd name="connsiteX10" fmla="*/ 420566 w 523125"/>
                <a:gd name="connsiteY10" fmla="*/ 402043 h 506250"/>
                <a:gd name="connsiteX11" fmla="*/ 495694 w 523125"/>
                <a:gd name="connsiteY11" fmla="*/ 72778 h 506250"/>
                <a:gd name="connsiteX12" fmla="*/ 464795 w 523125"/>
                <a:gd name="connsiteY12" fmla="*/ 218662 h 506250"/>
                <a:gd name="connsiteX13" fmla="*/ 451903 w 523125"/>
                <a:gd name="connsiteY13" fmla="*/ 231234 h 506250"/>
                <a:gd name="connsiteX14" fmla="*/ 437424 w 523125"/>
                <a:gd name="connsiteY14" fmla="*/ 231234 h 506250"/>
                <a:gd name="connsiteX15" fmla="*/ 437390 w 523125"/>
                <a:gd name="connsiteY15" fmla="*/ 231369 h 506250"/>
                <a:gd name="connsiteX16" fmla="*/ 425510 w 523125"/>
                <a:gd name="connsiteY16" fmla="*/ 260174 h 506250"/>
                <a:gd name="connsiteX17" fmla="*/ 435635 w 523125"/>
                <a:gd name="connsiteY17" fmla="*/ 270384 h 506250"/>
                <a:gd name="connsiteX18" fmla="*/ 435635 w 523125"/>
                <a:gd name="connsiteY18" fmla="*/ 288727 h 506250"/>
                <a:gd name="connsiteX19" fmla="*/ 417005 w 523125"/>
                <a:gd name="connsiteY19" fmla="*/ 307391 h 506250"/>
                <a:gd name="connsiteX20" fmla="*/ 398679 w 523125"/>
                <a:gd name="connsiteY20" fmla="*/ 307391 h 506250"/>
                <a:gd name="connsiteX21" fmla="*/ 388520 w 523125"/>
                <a:gd name="connsiteY21" fmla="*/ 297215 h 506250"/>
                <a:gd name="connsiteX22" fmla="*/ 360407 w 523125"/>
                <a:gd name="connsiteY22" fmla="*/ 308926 h 506250"/>
                <a:gd name="connsiteX23" fmla="*/ 360238 w 523125"/>
                <a:gd name="connsiteY23" fmla="*/ 323338 h 506250"/>
                <a:gd name="connsiteX24" fmla="*/ 347295 w 523125"/>
                <a:gd name="connsiteY24" fmla="*/ 336163 h 506250"/>
                <a:gd name="connsiteX25" fmla="*/ 320919 w 523125"/>
                <a:gd name="connsiteY25" fmla="*/ 336163 h 506250"/>
                <a:gd name="connsiteX26" fmla="*/ 311722 w 523125"/>
                <a:gd name="connsiteY26" fmla="*/ 332349 h 506250"/>
                <a:gd name="connsiteX27" fmla="*/ 307959 w 523125"/>
                <a:gd name="connsiteY27" fmla="*/ 323135 h 506250"/>
                <a:gd name="connsiteX28" fmla="*/ 308111 w 523125"/>
                <a:gd name="connsiteY28" fmla="*/ 309163 h 506250"/>
                <a:gd name="connsiteX29" fmla="*/ 279086 w 523125"/>
                <a:gd name="connsiteY29" fmla="*/ 297215 h 506250"/>
                <a:gd name="connsiteX30" fmla="*/ 268978 w 523125"/>
                <a:gd name="connsiteY30" fmla="*/ 307391 h 506250"/>
                <a:gd name="connsiteX31" fmla="*/ 259798 w 523125"/>
                <a:gd name="connsiteY31" fmla="*/ 311204 h 506250"/>
                <a:gd name="connsiteX32" fmla="*/ 250635 w 523125"/>
                <a:gd name="connsiteY32" fmla="*/ 307391 h 506250"/>
                <a:gd name="connsiteX33" fmla="*/ 231920 w 523125"/>
                <a:gd name="connsiteY33" fmla="*/ 288744 h 506250"/>
                <a:gd name="connsiteX34" fmla="*/ 228157 w 523125"/>
                <a:gd name="connsiteY34" fmla="*/ 279581 h 506250"/>
                <a:gd name="connsiteX35" fmla="*/ 231920 w 523125"/>
                <a:gd name="connsiteY35" fmla="*/ 270418 h 506250"/>
                <a:gd name="connsiteX36" fmla="*/ 242079 w 523125"/>
                <a:gd name="connsiteY36" fmla="*/ 260276 h 506250"/>
                <a:gd name="connsiteX37" fmla="*/ 230233 w 523125"/>
                <a:gd name="connsiteY37" fmla="*/ 231571 h 506250"/>
                <a:gd name="connsiteX38" fmla="*/ 230165 w 523125"/>
                <a:gd name="connsiteY38" fmla="*/ 231251 h 506250"/>
                <a:gd name="connsiteX39" fmla="*/ 216159 w 523125"/>
                <a:gd name="connsiteY39" fmla="*/ 231251 h 506250"/>
                <a:gd name="connsiteX40" fmla="*/ 203334 w 523125"/>
                <a:gd name="connsiteY40" fmla="*/ 218679 h 506250"/>
                <a:gd name="connsiteX41" fmla="*/ 203334 w 523125"/>
                <a:gd name="connsiteY41" fmla="*/ 192253 h 506250"/>
                <a:gd name="connsiteX42" fmla="*/ 216227 w 523125"/>
                <a:gd name="connsiteY42" fmla="*/ 179293 h 506250"/>
                <a:gd name="connsiteX43" fmla="*/ 230368 w 523125"/>
                <a:gd name="connsiteY43" fmla="*/ 179293 h 506250"/>
                <a:gd name="connsiteX44" fmla="*/ 230385 w 523125"/>
                <a:gd name="connsiteY44" fmla="*/ 179259 h 506250"/>
                <a:gd name="connsiteX45" fmla="*/ 242113 w 523125"/>
                <a:gd name="connsiteY45" fmla="*/ 150926 h 506250"/>
                <a:gd name="connsiteX46" fmla="*/ 231920 w 523125"/>
                <a:gd name="connsiteY46" fmla="*/ 140750 h 506250"/>
                <a:gd name="connsiteX47" fmla="*/ 231920 w 523125"/>
                <a:gd name="connsiteY47" fmla="*/ 122424 h 506250"/>
                <a:gd name="connsiteX48" fmla="*/ 250618 w 523125"/>
                <a:gd name="connsiteY48" fmla="*/ 103743 h 506250"/>
                <a:gd name="connsiteX49" fmla="*/ 259798 w 523125"/>
                <a:gd name="connsiteY49" fmla="*/ 99963 h 506250"/>
                <a:gd name="connsiteX50" fmla="*/ 268978 w 523125"/>
                <a:gd name="connsiteY50" fmla="*/ 103743 h 506250"/>
                <a:gd name="connsiteX51" fmla="*/ 279103 w 523125"/>
                <a:gd name="connsiteY51" fmla="*/ 113885 h 506250"/>
                <a:gd name="connsiteX52" fmla="*/ 308162 w 523125"/>
                <a:gd name="connsiteY52" fmla="*/ 101887 h 506250"/>
                <a:gd name="connsiteX53" fmla="*/ 307976 w 523125"/>
                <a:gd name="connsiteY53" fmla="*/ 87729 h 506250"/>
                <a:gd name="connsiteX54" fmla="*/ 311790 w 523125"/>
                <a:gd name="connsiteY54" fmla="*/ 78515 h 506250"/>
                <a:gd name="connsiteX55" fmla="*/ 320987 w 523125"/>
                <a:gd name="connsiteY55" fmla="*/ 74718 h 506250"/>
                <a:gd name="connsiteX56" fmla="*/ 347345 w 523125"/>
                <a:gd name="connsiteY56" fmla="*/ 74718 h 506250"/>
                <a:gd name="connsiteX57" fmla="*/ 360305 w 523125"/>
                <a:gd name="connsiteY57" fmla="*/ 87560 h 506250"/>
                <a:gd name="connsiteX58" fmla="*/ 360474 w 523125"/>
                <a:gd name="connsiteY58" fmla="*/ 102208 h 506250"/>
                <a:gd name="connsiteX59" fmla="*/ 388554 w 523125"/>
                <a:gd name="connsiteY59" fmla="*/ 113936 h 506250"/>
                <a:gd name="connsiteX60" fmla="*/ 398730 w 523125"/>
                <a:gd name="connsiteY60" fmla="*/ 103760 h 506250"/>
                <a:gd name="connsiteX61" fmla="*/ 407910 w 523125"/>
                <a:gd name="connsiteY61" fmla="*/ 99963 h 506250"/>
                <a:gd name="connsiteX62" fmla="*/ 417073 w 523125"/>
                <a:gd name="connsiteY62" fmla="*/ 103743 h 506250"/>
                <a:gd name="connsiteX63" fmla="*/ 435770 w 523125"/>
                <a:gd name="connsiteY63" fmla="*/ 122424 h 506250"/>
                <a:gd name="connsiteX64" fmla="*/ 435770 w 523125"/>
                <a:gd name="connsiteY64" fmla="*/ 140733 h 506250"/>
                <a:gd name="connsiteX65" fmla="*/ 425578 w 523125"/>
                <a:gd name="connsiteY65" fmla="*/ 150909 h 506250"/>
                <a:gd name="connsiteX66" fmla="*/ 437340 w 523125"/>
                <a:gd name="connsiteY66" fmla="*/ 179411 h 506250"/>
                <a:gd name="connsiteX67" fmla="*/ 437374 w 523125"/>
                <a:gd name="connsiteY67" fmla="*/ 179647 h 506250"/>
                <a:gd name="connsiteX68" fmla="*/ 451970 w 523125"/>
                <a:gd name="connsiteY68" fmla="*/ 179647 h 506250"/>
                <a:gd name="connsiteX69" fmla="*/ 464846 w 523125"/>
                <a:gd name="connsiteY69" fmla="*/ 192253 h 506250"/>
                <a:gd name="connsiteX70" fmla="*/ 464846 w 523125"/>
                <a:gd name="connsiteY70" fmla="*/ 218662 h 506250"/>
                <a:gd name="connsiteX71" fmla="*/ 464795 w 523125"/>
                <a:gd name="connsiteY71" fmla="*/ 218662 h 50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23125" h="506250">
                  <a:moveTo>
                    <a:pt x="495694" y="72778"/>
                  </a:moveTo>
                  <a:cubicBezTo>
                    <a:pt x="450485" y="18541"/>
                    <a:pt x="323012" y="-19782"/>
                    <a:pt x="215383" y="10914"/>
                  </a:cubicBezTo>
                  <a:cubicBezTo>
                    <a:pt x="102084" y="43213"/>
                    <a:pt x="45131" y="114256"/>
                    <a:pt x="37655" y="239840"/>
                  </a:cubicBezTo>
                  <a:cubicBezTo>
                    <a:pt x="37099" y="249189"/>
                    <a:pt x="34685" y="258419"/>
                    <a:pt x="30568" y="266823"/>
                  </a:cubicBezTo>
                  <a:lnTo>
                    <a:pt x="1813" y="325531"/>
                  </a:lnTo>
                  <a:cubicBezTo>
                    <a:pt x="-448" y="330138"/>
                    <a:pt x="-600" y="335555"/>
                    <a:pt x="1391" y="340297"/>
                  </a:cubicBezTo>
                  <a:cubicBezTo>
                    <a:pt x="3399" y="345039"/>
                    <a:pt x="7348" y="348701"/>
                    <a:pt x="12242" y="350321"/>
                  </a:cubicBezTo>
                  <a:lnTo>
                    <a:pt x="21624" y="353476"/>
                  </a:lnTo>
                  <a:cubicBezTo>
                    <a:pt x="29758" y="356176"/>
                    <a:pt x="35141" y="363838"/>
                    <a:pt x="34939" y="372410"/>
                  </a:cubicBezTo>
                  <a:cubicBezTo>
                    <a:pt x="32407" y="484747"/>
                    <a:pt x="38212" y="513384"/>
                    <a:pt x="157063" y="513384"/>
                  </a:cubicBezTo>
                  <a:cubicBezTo>
                    <a:pt x="283744" y="513384"/>
                    <a:pt x="267493" y="420217"/>
                    <a:pt x="420566" y="402043"/>
                  </a:cubicBezTo>
                  <a:cubicBezTo>
                    <a:pt x="533730" y="388559"/>
                    <a:pt x="573268" y="165877"/>
                    <a:pt x="495694" y="72778"/>
                  </a:cubicBezTo>
                  <a:close/>
                  <a:moveTo>
                    <a:pt x="464795" y="218662"/>
                  </a:moveTo>
                  <a:cubicBezTo>
                    <a:pt x="464795" y="225817"/>
                    <a:pt x="459075" y="231234"/>
                    <a:pt x="451903" y="231234"/>
                  </a:cubicBezTo>
                  <a:lnTo>
                    <a:pt x="437424" y="231234"/>
                  </a:lnTo>
                  <a:cubicBezTo>
                    <a:pt x="437407" y="231284"/>
                    <a:pt x="437390" y="231318"/>
                    <a:pt x="437390" y="231369"/>
                  </a:cubicBezTo>
                  <a:cubicBezTo>
                    <a:pt x="434809" y="241595"/>
                    <a:pt x="430775" y="251332"/>
                    <a:pt x="425510" y="260174"/>
                  </a:cubicBezTo>
                  <a:lnTo>
                    <a:pt x="435635" y="270384"/>
                  </a:lnTo>
                  <a:cubicBezTo>
                    <a:pt x="440732" y="275429"/>
                    <a:pt x="440732" y="283664"/>
                    <a:pt x="435635" y="288727"/>
                  </a:cubicBezTo>
                  <a:lnTo>
                    <a:pt x="417005" y="307391"/>
                  </a:lnTo>
                  <a:cubicBezTo>
                    <a:pt x="411943" y="312453"/>
                    <a:pt x="403759" y="312453"/>
                    <a:pt x="398679" y="307391"/>
                  </a:cubicBezTo>
                  <a:lnTo>
                    <a:pt x="388520" y="297215"/>
                  </a:lnTo>
                  <a:cubicBezTo>
                    <a:pt x="379880" y="302413"/>
                    <a:pt x="370447" y="306361"/>
                    <a:pt x="360407" y="308926"/>
                  </a:cubicBezTo>
                  <a:cubicBezTo>
                    <a:pt x="360373" y="308926"/>
                    <a:pt x="360339" y="316284"/>
                    <a:pt x="360238" y="323338"/>
                  </a:cubicBezTo>
                  <a:cubicBezTo>
                    <a:pt x="360204" y="330459"/>
                    <a:pt x="354416" y="336163"/>
                    <a:pt x="347295" y="336163"/>
                  </a:cubicBezTo>
                  <a:lnTo>
                    <a:pt x="320919" y="336163"/>
                  </a:lnTo>
                  <a:cubicBezTo>
                    <a:pt x="317460" y="336163"/>
                    <a:pt x="314203" y="334813"/>
                    <a:pt x="311722" y="332349"/>
                  </a:cubicBezTo>
                  <a:cubicBezTo>
                    <a:pt x="309275" y="329885"/>
                    <a:pt x="307909" y="326578"/>
                    <a:pt x="307959" y="323135"/>
                  </a:cubicBezTo>
                  <a:lnTo>
                    <a:pt x="308111" y="309163"/>
                  </a:lnTo>
                  <a:cubicBezTo>
                    <a:pt x="297750" y="306598"/>
                    <a:pt x="288030" y="302531"/>
                    <a:pt x="279086" y="297215"/>
                  </a:cubicBezTo>
                  <a:lnTo>
                    <a:pt x="268978" y="307391"/>
                  </a:lnTo>
                  <a:cubicBezTo>
                    <a:pt x="266531" y="309838"/>
                    <a:pt x="263240" y="311204"/>
                    <a:pt x="259798" y="311204"/>
                  </a:cubicBezTo>
                  <a:cubicBezTo>
                    <a:pt x="256355" y="311204"/>
                    <a:pt x="253065" y="309838"/>
                    <a:pt x="250635" y="307391"/>
                  </a:cubicBezTo>
                  <a:lnTo>
                    <a:pt x="231920" y="288744"/>
                  </a:lnTo>
                  <a:cubicBezTo>
                    <a:pt x="229507" y="286297"/>
                    <a:pt x="228157" y="283023"/>
                    <a:pt x="228157" y="279581"/>
                  </a:cubicBezTo>
                  <a:cubicBezTo>
                    <a:pt x="228157" y="276138"/>
                    <a:pt x="229507" y="272864"/>
                    <a:pt x="231920" y="270418"/>
                  </a:cubicBezTo>
                  <a:lnTo>
                    <a:pt x="242079" y="260276"/>
                  </a:lnTo>
                  <a:cubicBezTo>
                    <a:pt x="236814" y="251450"/>
                    <a:pt x="232781" y="241814"/>
                    <a:pt x="230233" y="231571"/>
                  </a:cubicBezTo>
                  <a:cubicBezTo>
                    <a:pt x="230199" y="231470"/>
                    <a:pt x="230182" y="231369"/>
                    <a:pt x="230165" y="231251"/>
                  </a:cubicBezTo>
                  <a:lnTo>
                    <a:pt x="216159" y="231251"/>
                  </a:lnTo>
                  <a:cubicBezTo>
                    <a:pt x="209021" y="231251"/>
                    <a:pt x="203334" y="225817"/>
                    <a:pt x="203334" y="218679"/>
                  </a:cubicBezTo>
                  <a:lnTo>
                    <a:pt x="203334" y="192253"/>
                  </a:lnTo>
                  <a:cubicBezTo>
                    <a:pt x="203334" y="185098"/>
                    <a:pt x="209089" y="179293"/>
                    <a:pt x="216227" y="179293"/>
                  </a:cubicBezTo>
                  <a:lnTo>
                    <a:pt x="230368" y="179293"/>
                  </a:lnTo>
                  <a:cubicBezTo>
                    <a:pt x="230368" y="179293"/>
                    <a:pt x="230351" y="179293"/>
                    <a:pt x="230385" y="179259"/>
                  </a:cubicBezTo>
                  <a:cubicBezTo>
                    <a:pt x="232916" y="169168"/>
                    <a:pt x="236915" y="159633"/>
                    <a:pt x="242113" y="150926"/>
                  </a:cubicBezTo>
                  <a:lnTo>
                    <a:pt x="231920" y="140750"/>
                  </a:lnTo>
                  <a:cubicBezTo>
                    <a:pt x="226892" y="135688"/>
                    <a:pt x="226892" y="127503"/>
                    <a:pt x="231920" y="122424"/>
                  </a:cubicBezTo>
                  <a:lnTo>
                    <a:pt x="250618" y="103743"/>
                  </a:lnTo>
                  <a:cubicBezTo>
                    <a:pt x="253065" y="101313"/>
                    <a:pt x="256355" y="99963"/>
                    <a:pt x="259798" y="99963"/>
                  </a:cubicBezTo>
                  <a:cubicBezTo>
                    <a:pt x="263240" y="99963"/>
                    <a:pt x="266531" y="101330"/>
                    <a:pt x="268978" y="103743"/>
                  </a:cubicBezTo>
                  <a:lnTo>
                    <a:pt x="279103" y="113885"/>
                  </a:lnTo>
                  <a:cubicBezTo>
                    <a:pt x="288047" y="108536"/>
                    <a:pt x="297767" y="104081"/>
                    <a:pt x="308162" y="101887"/>
                  </a:cubicBezTo>
                  <a:lnTo>
                    <a:pt x="307976" y="87729"/>
                  </a:lnTo>
                  <a:cubicBezTo>
                    <a:pt x="307959" y="84253"/>
                    <a:pt x="309309" y="80979"/>
                    <a:pt x="311790" y="78515"/>
                  </a:cubicBezTo>
                  <a:cubicBezTo>
                    <a:pt x="314237" y="76068"/>
                    <a:pt x="317494" y="74718"/>
                    <a:pt x="320987" y="74718"/>
                  </a:cubicBezTo>
                  <a:lnTo>
                    <a:pt x="347345" y="74718"/>
                  </a:lnTo>
                  <a:cubicBezTo>
                    <a:pt x="354467" y="74718"/>
                    <a:pt x="360272" y="80439"/>
                    <a:pt x="360305" y="87560"/>
                  </a:cubicBezTo>
                  <a:cubicBezTo>
                    <a:pt x="360373" y="94732"/>
                    <a:pt x="360407" y="102191"/>
                    <a:pt x="360474" y="102208"/>
                  </a:cubicBezTo>
                  <a:cubicBezTo>
                    <a:pt x="370498" y="104756"/>
                    <a:pt x="379914" y="108755"/>
                    <a:pt x="388554" y="113936"/>
                  </a:cubicBezTo>
                  <a:lnTo>
                    <a:pt x="398730" y="103760"/>
                  </a:lnTo>
                  <a:cubicBezTo>
                    <a:pt x="401194" y="101330"/>
                    <a:pt x="404467" y="99963"/>
                    <a:pt x="407910" y="99963"/>
                  </a:cubicBezTo>
                  <a:cubicBezTo>
                    <a:pt x="411352" y="99963"/>
                    <a:pt x="414626" y="101330"/>
                    <a:pt x="417073" y="103743"/>
                  </a:cubicBezTo>
                  <a:lnTo>
                    <a:pt x="435770" y="122424"/>
                  </a:lnTo>
                  <a:cubicBezTo>
                    <a:pt x="440782" y="127486"/>
                    <a:pt x="440799" y="135671"/>
                    <a:pt x="435770" y="140733"/>
                  </a:cubicBezTo>
                  <a:lnTo>
                    <a:pt x="425578" y="150909"/>
                  </a:lnTo>
                  <a:cubicBezTo>
                    <a:pt x="430792" y="159616"/>
                    <a:pt x="434809" y="169319"/>
                    <a:pt x="437340" y="179411"/>
                  </a:cubicBezTo>
                  <a:cubicBezTo>
                    <a:pt x="437357" y="179444"/>
                    <a:pt x="437357" y="179647"/>
                    <a:pt x="437374" y="179647"/>
                  </a:cubicBezTo>
                  <a:lnTo>
                    <a:pt x="451970" y="179647"/>
                  </a:lnTo>
                  <a:cubicBezTo>
                    <a:pt x="459125" y="179647"/>
                    <a:pt x="464846" y="185098"/>
                    <a:pt x="464846" y="192253"/>
                  </a:cubicBezTo>
                  <a:lnTo>
                    <a:pt x="464846" y="218662"/>
                  </a:lnTo>
                  <a:lnTo>
                    <a:pt x="464795" y="218662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0" name="任意多边形: 形状 479">
              <a:extLst>
                <a:ext uri="{FF2B5EF4-FFF2-40B4-BE49-F238E27FC236}">
                  <a16:creationId xmlns:a16="http://schemas.microsoft.com/office/drawing/2014/main" id="{795FEBB6-E8AF-4D4F-844D-F906D0452842}"/>
                </a:ext>
              </a:extLst>
            </p:cNvPr>
            <p:cNvSpPr/>
            <p:nvPr/>
          </p:nvSpPr>
          <p:spPr>
            <a:xfrm>
              <a:off x="2820538" y="2636262"/>
              <a:ext cx="67500" cy="67500"/>
            </a:xfrm>
            <a:custGeom>
              <a:avLst/>
              <a:gdLst>
                <a:gd name="connsiteX0" fmla="*/ 72866 w 67500"/>
                <a:gd name="connsiteY0" fmla="*/ 36433 h 67500"/>
                <a:gd name="connsiteX1" fmla="*/ 36433 w 67500"/>
                <a:gd name="connsiteY1" fmla="*/ 72866 h 67500"/>
                <a:gd name="connsiteX2" fmla="*/ 0 w 67500"/>
                <a:gd name="connsiteY2" fmla="*/ 36433 h 67500"/>
                <a:gd name="connsiteX3" fmla="*/ 36433 w 67500"/>
                <a:gd name="connsiteY3" fmla="*/ 0 h 67500"/>
                <a:gd name="connsiteX4" fmla="*/ 72866 w 67500"/>
                <a:gd name="connsiteY4" fmla="*/ 36433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00" h="67500">
                  <a:moveTo>
                    <a:pt x="72866" y="36433"/>
                  </a:moveTo>
                  <a:cubicBezTo>
                    <a:pt x="72866" y="56555"/>
                    <a:pt x="56555" y="72866"/>
                    <a:pt x="36433" y="72866"/>
                  </a:cubicBezTo>
                  <a:cubicBezTo>
                    <a:pt x="16312" y="72866"/>
                    <a:pt x="0" y="56555"/>
                    <a:pt x="0" y="36433"/>
                  </a:cubicBezTo>
                  <a:cubicBezTo>
                    <a:pt x="0" y="16312"/>
                    <a:pt x="16312" y="0"/>
                    <a:pt x="36433" y="0"/>
                  </a:cubicBezTo>
                  <a:cubicBezTo>
                    <a:pt x="56555" y="0"/>
                    <a:pt x="72866" y="16312"/>
                    <a:pt x="72866" y="3643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481" name="图形 89">
            <a:extLst>
              <a:ext uri="{FF2B5EF4-FFF2-40B4-BE49-F238E27FC236}">
                <a16:creationId xmlns:a16="http://schemas.microsoft.com/office/drawing/2014/main" id="{18BC1800-9C46-4B3C-8F92-1E57866DE31D}"/>
              </a:ext>
            </a:extLst>
          </p:cNvPr>
          <p:cNvSpPr/>
          <p:nvPr/>
        </p:nvSpPr>
        <p:spPr>
          <a:xfrm>
            <a:off x="10671838" y="930615"/>
            <a:ext cx="523125" cy="523125"/>
          </a:xfrm>
          <a:custGeom>
            <a:avLst/>
            <a:gdLst>
              <a:gd name="connsiteX0" fmla="*/ 505018 w 523125"/>
              <a:gd name="connsiteY0" fmla="*/ 318786 h 523125"/>
              <a:gd name="connsiteX1" fmla="*/ 531343 w 523125"/>
              <a:gd name="connsiteY1" fmla="*/ 292444 h 523125"/>
              <a:gd name="connsiteX2" fmla="*/ 531343 w 523125"/>
              <a:gd name="connsiteY2" fmla="*/ 238849 h 523125"/>
              <a:gd name="connsiteX3" fmla="*/ 505018 w 523125"/>
              <a:gd name="connsiteY3" fmla="*/ 212524 h 523125"/>
              <a:gd name="connsiteX4" fmla="*/ 475403 w 523125"/>
              <a:gd name="connsiteY4" fmla="*/ 212524 h 523125"/>
              <a:gd name="connsiteX5" fmla="*/ 475335 w 523125"/>
              <a:gd name="connsiteY5" fmla="*/ 212423 h 523125"/>
              <a:gd name="connsiteX6" fmla="*/ 451406 w 523125"/>
              <a:gd name="connsiteY6" fmla="*/ 154879 h 523125"/>
              <a:gd name="connsiteX7" fmla="*/ 472044 w 523125"/>
              <a:gd name="connsiteY7" fmla="*/ 134207 h 523125"/>
              <a:gd name="connsiteX8" fmla="*/ 472044 w 523125"/>
              <a:gd name="connsiteY8" fmla="*/ 96998 h 523125"/>
              <a:gd name="connsiteX9" fmla="*/ 434126 w 523125"/>
              <a:gd name="connsiteY9" fmla="*/ 59096 h 523125"/>
              <a:gd name="connsiteX10" fmla="*/ 415496 w 523125"/>
              <a:gd name="connsiteY10" fmla="*/ 51384 h 523125"/>
              <a:gd name="connsiteX11" fmla="*/ 396883 w 523125"/>
              <a:gd name="connsiteY11" fmla="*/ 59113 h 523125"/>
              <a:gd name="connsiteX12" fmla="*/ 376262 w 523125"/>
              <a:gd name="connsiteY12" fmla="*/ 79751 h 523125"/>
              <a:gd name="connsiteX13" fmla="*/ 319208 w 523125"/>
              <a:gd name="connsiteY13" fmla="*/ 55924 h 523125"/>
              <a:gd name="connsiteX14" fmla="*/ 318887 w 523125"/>
              <a:gd name="connsiteY14" fmla="*/ 26139 h 523125"/>
              <a:gd name="connsiteX15" fmla="*/ 292579 w 523125"/>
              <a:gd name="connsiteY15" fmla="*/ 0 h 523125"/>
              <a:gd name="connsiteX16" fmla="*/ 239001 w 523125"/>
              <a:gd name="connsiteY16" fmla="*/ 0 h 523125"/>
              <a:gd name="connsiteX17" fmla="*/ 220320 w 523125"/>
              <a:gd name="connsiteY17" fmla="*/ 7779 h 523125"/>
              <a:gd name="connsiteX18" fmla="*/ 212693 w 523125"/>
              <a:gd name="connsiteY18" fmla="*/ 26528 h 523125"/>
              <a:gd name="connsiteX19" fmla="*/ 212946 w 523125"/>
              <a:gd name="connsiteY19" fmla="*/ 55316 h 523125"/>
              <a:gd name="connsiteX20" fmla="*/ 154035 w 523125"/>
              <a:gd name="connsiteY20" fmla="*/ 79650 h 523125"/>
              <a:gd name="connsiteX21" fmla="*/ 133515 w 523125"/>
              <a:gd name="connsiteY21" fmla="*/ 59096 h 523125"/>
              <a:gd name="connsiteX22" fmla="*/ 114919 w 523125"/>
              <a:gd name="connsiteY22" fmla="*/ 51384 h 523125"/>
              <a:gd name="connsiteX23" fmla="*/ 96306 w 523125"/>
              <a:gd name="connsiteY23" fmla="*/ 59096 h 523125"/>
              <a:gd name="connsiteX24" fmla="*/ 58354 w 523125"/>
              <a:gd name="connsiteY24" fmla="*/ 97031 h 523125"/>
              <a:gd name="connsiteX25" fmla="*/ 58354 w 523125"/>
              <a:gd name="connsiteY25" fmla="*/ 134241 h 523125"/>
              <a:gd name="connsiteX26" fmla="*/ 78992 w 523125"/>
              <a:gd name="connsiteY26" fmla="*/ 154879 h 523125"/>
              <a:gd name="connsiteX27" fmla="*/ 55097 w 523125"/>
              <a:gd name="connsiteY27" fmla="*/ 212423 h 523125"/>
              <a:gd name="connsiteX28" fmla="*/ 55046 w 523125"/>
              <a:gd name="connsiteY28" fmla="*/ 212524 h 523125"/>
              <a:gd name="connsiteX29" fmla="*/ 26325 w 523125"/>
              <a:gd name="connsiteY29" fmla="*/ 212524 h 523125"/>
              <a:gd name="connsiteX30" fmla="*/ 0 w 523125"/>
              <a:gd name="connsiteY30" fmla="*/ 238849 h 523125"/>
              <a:gd name="connsiteX31" fmla="*/ 0 w 523125"/>
              <a:gd name="connsiteY31" fmla="*/ 292494 h 523125"/>
              <a:gd name="connsiteX32" fmla="*/ 26325 w 523125"/>
              <a:gd name="connsiteY32" fmla="*/ 318836 h 523125"/>
              <a:gd name="connsiteX33" fmla="*/ 54911 w 523125"/>
              <a:gd name="connsiteY33" fmla="*/ 318836 h 523125"/>
              <a:gd name="connsiteX34" fmla="*/ 54203 w 523125"/>
              <a:gd name="connsiteY34" fmla="*/ 315748 h 523125"/>
              <a:gd name="connsiteX35" fmla="*/ 54911 w 523125"/>
              <a:gd name="connsiteY35" fmla="*/ 318701 h 523125"/>
              <a:gd name="connsiteX36" fmla="*/ 79026 w 523125"/>
              <a:gd name="connsiteY36" fmla="*/ 377004 h 523125"/>
              <a:gd name="connsiteX37" fmla="*/ 58404 w 523125"/>
              <a:gd name="connsiteY37" fmla="*/ 397609 h 523125"/>
              <a:gd name="connsiteX38" fmla="*/ 50693 w 523125"/>
              <a:gd name="connsiteY38" fmla="*/ 416239 h 523125"/>
              <a:gd name="connsiteX39" fmla="*/ 58404 w 523125"/>
              <a:gd name="connsiteY39" fmla="*/ 434869 h 523125"/>
              <a:gd name="connsiteX40" fmla="*/ 96323 w 523125"/>
              <a:gd name="connsiteY40" fmla="*/ 472804 h 523125"/>
              <a:gd name="connsiteX41" fmla="*/ 114919 w 523125"/>
              <a:gd name="connsiteY41" fmla="*/ 480516 h 523125"/>
              <a:gd name="connsiteX42" fmla="*/ 133532 w 523125"/>
              <a:gd name="connsiteY42" fmla="*/ 472804 h 523125"/>
              <a:gd name="connsiteX43" fmla="*/ 154136 w 523125"/>
              <a:gd name="connsiteY43" fmla="*/ 452166 h 523125"/>
              <a:gd name="connsiteX44" fmla="*/ 212996 w 523125"/>
              <a:gd name="connsiteY44" fmla="*/ 476432 h 523125"/>
              <a:gd name="connsiteX45" fmla="*/ 212743 w 523125"/>
              <a:gd name="connsiteY45" fmla="*/ 504900 h 523125"/>
              <a:gd name="connsiteX46" fmla="*/ 220371 w 523125"/>
              <a:gd name="connsiteY46" fmla="*/ 523648 h 523125"/>
              <a:gd name="connsiteX47" fmla="*/ 239051 w 523125"/>
              <a:gd name="connsiteY47" fmla="*/ 531428 h 523125"/>
              <a:gd name="connsiteX48" fmla="*/ 292629 w 523125"/>
              <a:gd name="connsiteY48" fmla="*/ 531428 h 523125"/>
              <a:gd name="connsiteX49" fmla="*/ 318954 w 523125"/>
              <a:gd name="connsiteY49" fmla="*/ 505271 h 523125"/>
              <a:gd name="connsiteX50" fmla="*/ 319275 w 523125"/>
              <a:gd name="connsiteY50" fmla="*/ 476027 h 523125"/>
              <a:gd name="connsiteX51" fmla="*/ 376296 w 523125"/>
              <a:gd name="connsiteY51" fmla="*/ 452216 h 523125"/>
              <a:gd name="connsiteX52" fmla="*/ 396917 w 523125"/>
              <a:gd name="connsiteY52" fmla="*/ 472821 h 523125"/>
              <a:gd name="connsiteX53" fmla="*/ 434126 w 523125"/>
              <a:gd name="connsiteY53" fmla="*/ 472821 h 523125"/>
              <a:gd name="connsiteX54" fmla="*/ 472044 w 523125"/>
              <a:gd name="connsiteY54" fmla="*/ 434970 h 523125"/>
              <a:gd name="connsiteX55" fmla="*/ 472044 w 523125"/>
              <a:gd name="connsiteY55" fmla="*/ 397727 h 523125"/>
              <a:gd name="connsiteX56" fmla="*/ 451389 w 523125"/>
              <a:gd name="connsiteY56" fmla="*/ 377072 h 523125"/>
              <a:gd name="connsiteX57" fmla="*/ 475554 w 523125"/>
              <a:gd name="connsiteY57" fmla="*/ 318769 h 523125"/>
              <a:gd name="connsiteX58" fmla="*/ 475554 w 523125"/>
              <a:gd name="connsiteY58" fmla="*/ 318904 h 523125"/>
              <a:gd name="connsiteX59" fmla="*/ 505052 w 523125"/>
              <a:gd name="connsiteY59" fmla="*/ 318904 h 523125"/>
              <a:gd name="connsiteX60" fmla="*/ 505018 w 523125"/>
              <a:gd name="connsiteY60" fmla="*/ 318786 h 523125"/>
              <a:gd name="connsiteX61" fmla="*/ 505018 w 523125"/>
              <a:gd name="connsiteY61" fmla="*/ 318786 h 523125"/>
              <a:gd name="connsiteX62" fmla="*/ 265224 w 523125"/>
              <a:gd name="connsiteY62" fmla="*/ 339913 h 523125"/>
              <a:gd name="connsiteX63" fmla="*/ 191244 w 523125"/>
              <a:gd name="connsiteY63" fmla="*/ 265916 h 523125"/>
              <a:gd name="connsiteX64" fmla="*/ 265224 w 523125"/>
              <a:gd name="connsiteY64" fmla="*/ 191919 h 523125"/>
              <a:gd name="connsiteX65" fmla="*/ 339221 w 523125"/>
              <a:gd name="connsiteY65" fmla="*/ 265916 h 523125"/>
              <a:gd name="connsiteX66" fmla="*/ 265224 w 523125"/>
              <a:gd name="connsiteY66" fmla="*/ 339913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523125" h="523125">
                <a:moveTo>
                  <a:pt x="505018" y="318786"/>
                </a:moveTo>
                <a:cubicBezTo>
                  <a:pt x="519531" y="318786"/>
                  <a:pt x="531343" y="307024"/>
                  <a:pt x="531343" y="292444"/>
                </a:cubicBezTo>
                <a:lnTo>
                  <a:pt x="531343" y="238849"/>
                </a:lnTo>
                <a:cubicBezTo>
                  <a:pt x="531343" y="224319"/>
                  <a:pt x="519581" y="212524"/>
                  <a:pt x="505018" y="212524"/>
                </a:cubicBezTo>
                <a:lnTo>
                  <a:pt x="475403" y="212524"/>
                </a:lnTo>
                <a:cubicBezTo>
                  <a:pt x="475386" y="212507"/>
                  <a:pt x="475386" y="212490"/>
                  <a:pt x="475335" y="212423"/>
                </a:cubicBezTo>
                <a:cubicBezTo>
                  <a:pt x="470154" y="191919"/>
                  <a:pt x="462004" y="172581"/>
                  <a:pt x="451406" y="154879"/>
                </a:cubicBezTo>
                <a:lnTo>
                  <a:pt x="472044" y="134207"/>
                </a:lnTo>
                <a:cubicBezTo>
                  <a:pt x="482288" y="123930"/>
                  <a:pt x="482288" y="107274"/>
                  <a:pt x="472044" y="96998"/>
                </a:cubicBezTo>
                <a:lnTo>
                  <a:pt x="434126" y="59096"/>
                </a:lnTo>
                <a:cubicBezTo>
                  <a:pt x="429182" y="54152"/>
                  <a:pt x="422483" y="51384"/>
                  <a:pt x="415496" y="51384"/>
                </a:cubicBezTo>
                <a:cubicBezTo>
                  <a:pt x="408544" y="51384"/>
                  <a:pt x="401811" y="54169"/>
                  <a:pt x="396883" y="59113"/>
                </a:cubicBezTo>
                <a:lnTo>
                  <a:pt x="376262" y="79751"/>
                </a:lnTo>
                <a:cubicBezTo>
                  <a:pt x="358729" y="69238"/>
                  <a:pt x="339542" y="61121"/>
                  <a:pt x="319208" y="55924"/>
                </a:cubicBezTo>
                <a:cubicBezTo>
                  <a:pt x="319140" y="55907"/>
                  <a:pt x="319005" y="40686"/>
                  <a:pt x="318887" y="26139"/>
                </a:cubicBezTo>
                <a:cubicBezTo>
                  <a:pt x="318803" y="11678"/>
                  <a:pt x="307074" y="0"/>
                  <a:pt x="292579" y="0"/>
                </a:cubicBezTo>
                <a:lnTo>
                  <a:pt x="239001" y="0"/>
                </a:lnTo>
                <a:cubicBezTo>
                  <a:pt x="231981" y="0"/>
                  <a:pt x="225264" y="2801"/>
                  <a:pt x="220320" y="7779"/>
                </a:cubicBezTo>
                <a:cubicBezTo>
                  <a:pt x="215376" y="12758"/>
                  <a:pt x="212625" y="19524"/>
                  <a:pt x="212693" y="26528"/>
                </a:cubicBezTo>
                <a:lnTo>
                  <a:pt x="212946" y="55316"/>
                </a:lnTo>
                <a:cubicBezTo>
                  <a:pt x="191953" y="59771"/>
                  <a:pt x="172159" y="68816"/>
                  <a:pt x="154035" y="79650"/>
                </a:cubicBezTo>
                <a:lnTo>
                  <a:pt x="133515" y="59096"/>
                </a:lnTo>
                <a:cubicBezTo>
                  <a:pt x="128588" y="54152"/>
                  <a:pt x="121888" y="51384"/>
                  <a:pt x="114919" y="51384"/>
                </a:cubicBezTo>
                <a:cubicBezTo>
                  <a:pt x="107933" y="51384"/>
                  <a:pt x="101233" y="54169"/>
                  <a:pt x="96306" y="59096"/>
                </a:cubicBezTo>
                <a:lnTo>
                  <a:pt x="58354" y="97031"/>
                </a:lnTo>
                <a:cubicBezTo>
                  <a:pt x="48094" y="107308"/>
                  <a:pt x="48077" y="123964"/>
                  <a:pt x="58354" y="134241"/>
                </a:cubicBezTo>
                <a:lnTo>
                  <a:pt x="78992" y="154879"/>
                </a:lnTo>
                <a:cubicBezTo>
                  <a:pt x="68428" y="172598"/>
                  <a:pt x="60294" y="191919"/>
                  <a:pt x="55097" y="212423"/>
                </a:cubicBezTo>
                <a:cubicBezTo>
                  <a:pt x="55080" y="212490"/>
                  <a:pt x="55080" y="212507"/>
                  <a:pt x="55046" y="212524"/>
                </a:cubicBezTo>
                <a:lnTo>
                  <a:pt x="26325" y="212524"/>
                </a:lnTo>
                <a:cubicBezTo>
                  <a:pt x="11796" y="212524"/>
                  <a:pt x="0" y="224303"/>
                  <a:pt x="0" y="238849"/>
                </a:cubicBezTo>
                <a:lnTo>
                  <a:pt x="0" y="292494"/>
                </a:lnTo>
                <a:cubicBezTo>
                  <a:pt x="0" y="307024"/>
                  <a:pt x="11779" y="318836"/>
                  <a:pt x="26325" y="318836"/>
                </a:cubicBezTo>
                <a:lnTo>
                  <a:pt x="54911" y="318836"/>
                </a:lnTo>
                <a:cubicBezTo>
                  <a:pt x="54658" y="317790"/>
                  <a:pt x="54456" y="316828"/>
                  <a:pt x="54203" y="315748"/>
                </a:cubicBezTo>
                <a:cubicBezTo>
                  <a:pt x="54456" y="316727"/>
                  <a:pt x="54658" y="317739"/>
                  <a:pt x="54911" y="318701"/>
                </a:cubicBezTo>
                <a:cubicBezTo>
                  <a:pt x="60109" y="339491"/>
                  <a:pt x="68293" y="359100"/>
                  <a:pt x="79026" y="377004"/>
                </a:cubicBezTo>
                <a:lnTo>
                  <a:pt x="58404" y="397609"/>
                </a:lnTo>
                <a:cubicBezTo>
                  <a:pt x="53460" y="402519"/>
                  <a:pt x="50693" y="409219"/>
                  <a:pt x="50693" y="416239"/>
                </a:cubicBezTo>
                <a:cubicBezTo>
                  <a:pt x="50693" y="423259"/>
                  <a:pt x="53460" y="429924"/>
                  <a:pt x="58404" y="434869"/>
                </a:cubicBezTo>
                <a:lnTo>
                  <a:pt x="96323" y="472804"/>
                </a:lnTo>
                <a:cubicBezTo>
                  <a:pt x="101250" y="477714"/>
                  <a:pt x="107933" y="480516"/>
                  <a:pt x="114919" y="480516"/>
                </a:cubicBezTo>
                <a:cubicBezTo>
                  <a:pt x="121888" y="480516"/>
                  <a:pt x="128604" y="477714"/>
                  <a:pt x="133532" y="472804"/>
                </a:cubicBezTo>
                <a:lnTo>
                  <a:pt x="154136" y="452166"/>
                </a:lnTo>
                <a:cubicBezTo>
                  <a:pt x="172209" y="462983"/>
                  <a:pt x="192021" y="471251"/>
                  <a:pt x="212996" y="476432"/>
                </a:cubicBezTo>
                <a:lnTo>
                  <a:pt x="212743" y="504900"/>
                </a:lnTo>
                <a:cubicBezTo>
                  <a:pt x="212676" y="511920"/>
                  <a:pt x="215426" y="518670"/>
                  <a:pt x="220371" y="523648"/>
                </a:cubicBezTo>
                <a:cubicBezTo>
                  <a:pt x="225315" y="528626"/>
                  <a:pt x="232031" y="531428"/>
                  <a:pt x="239051" y="531428"/>
                </a:cubicBezTo>
                <a:lnTo>
                  <a:pt x="292629" y="531428"/>
                </a:lnTo>
                <a:cubicBezTo>
                  <a:pt x="307074" y="531428"/>
                  <a:pt x="318853" y="519750"/>
                  <a:pt x="318954" y="505271"/>
                </a:cubicBezTo>
                <a:cubicBezTo>
                  <a:pt x="319056" y="490928"/>
                  <a:pt x="319157" y="476044"/>
                  <a:pt x="319275" y="476027"/>
                </a:cubicBezTo>
                <a:cubicBezTo>
                  <a:pt x="339593" y="470796"/>
                  <a:pt x="358746" y="462713"/>
                  <a:pt x="376296" y="452216"/>
                </a:cubicBezTo>
                <a:lnTo>
                  <a:pt x="396917" y="472821"/>
                </a:lnTo>
                <a:cubicBezTo>
                  <a:pt x="407194" y="483098"/>
                  <a:pt x="423883" y="483098"/>
                  <a:pt x="434126" y="472821"/>
                </a:cubicBezTo>
                <a:lnTo>
                  <a:pt x="472044" y="434970"/>
                </a:lnTo>
                <a:cubicBezTo>
                  <a:pt x="482271" y="424693"/>
                  <a:pt x="482304" y="408021"/>
                  <a:pt x="472044" y="397727"/>
                </a:cubicBezTo>
                <a:lnTo>
                  <a:pt x="451389" y="377072"/>
                </a:lnTo>
                <a:cubicBezTo>
                  <a:pt x="462139" y="359151"/>
                  <a:pt x="470306" y="339559"/>
                  <a:pt x="475554" y="318769"/>
                </a:cubicBezTo>
                <a:cubicBezTo>
                  <a:pt x="475824" y="317790"/>
                  <a:pt x="475824" y="317858"/>
                  <a:pt x="475554" y="318904"/>
                </a:cubicBezTo>
                <a:lnTo>
                  <a:pt x="505052" y="318904"/>
                </a:lnTo>
                <a:lnTo>
                  <a:pt x="505018" y="318786"/>
                </a:lnTo>
                <a:lnTo>
                  <a:pt x="505018" y="318786"/>
                </a:lnTo>
                <a:close/>
                <a:moveTo>
                  <a:pt x="265224" y="339913"/>
                </a:moveTo>
                <a:cubicBezTo>
                  <a:pt x="224370" y="339913"/>
                  <a:pt x="191244" y="306754"/>
                  <a:pt x="191244" y="265916"/>
                </a:cubicBezTo>
                <a:cubicBezTo>
                  <a:pt x="191244" y="225079"/>
                  <a:pt x="224370" y="191919"/>
                  <a:pt x="265224" y="191919"/>
                </a:cubicBezTo>
                <a:cubicBezTo>
                  <a:pt x="306096" y="191919"/>
                  <a:pt x="339221" y="225062"/>
                  <a:pt x="339221" y="265916"/>
                </a:cubicBezTo>
                <a:cubicBezTo>
                  <a:pt x="339221" y="306771"/>
                  <a:pt x="306096" y="339913"/>
                  <a:pt x="265224" y="339913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912" name="组合 911">
            <a:extLst>
              <a:ext uri="{FF2B5EF4-FFF2-40B4-BE49-F238E27FC236}">
                <a16:creationId xmlns:a16="http://schemas.microsoft.com/office/drawing/2014/main" id="{8D1C680D-02AD-403A-A484-05DC0E9C17BA}"/>
              </a:ext>
            </a:extLst>
          </p:cNvPr>
          <p:cNvGrpSpPr/>
          <p:nvPr/>
        </p:nvGrpSpPr>
        <p:grpSpPr>
          <a:xfrm>
            <a:off x="918238" y="2160275"/>
            <a:ext cx="523125" cy="421875"/>
            <a:chOff x="4685394" y="2520330"/>
            <a:chExt cx="523125" cy="421875"/>
          </a:xfrm>
        </p:grpSpPr>
        <p:sp>
          <p:nvSpPr>
            <p:cNvPr id="483" name="任意多边形: 形状 482">
              <a:extLst>
                <a:ext uri="{FF2B5EF4-FFF2-40B4-BE49-F238E27FC236}">
                  <a16:creationId xmlns:a16="http://schemas.microsoft.com/office/drawing/2014/main" id="{E968FB57-7F55-4AEA-876F-2ED2BE80DC9C}"/>
                </a:ext>
              </a:extLst>
            </p:cNvPr>
            <p:cNvSpPr/>
            <p:nvPr/>
          </p:nvSpPr>
          <p:spPr>
            <a:xfrm>
              <a:off x="4875610" y="2728298"/>
              <a:ext cx="33750" cy="33750"/>
            </a:xfrm>
            <a:custGeom>
              <a:avLst/>
              <a:gdLst>
                <a:gd name="connsiteX0" fmla="*/ 45411 w 33750"/>
                <a:gd name="connsiteY0" fmla="*/ 22714 h 33750"/>
                <a:gd name="connsiteX1" fmla="*/ 22714 w 33750"/>
                <a:gd name="connsiteY1" fmla="*/ 0 h 33750"/>
                <a:gd name="connsiteX2" fmla="*/ 0 w 33750"/>
                <a:gd name="connsiteY2" fmla="*/ 22714 h 33750"/>
                <a:gd name="connsiteX3" fmla="*/ 22714 w 33750"/>
                <a:gd name="connsiteY3" fmla="*/ 45411 h 33750"/>
                <a:gd name="connsiteX4" fmla="*/ 45411 w 33750"/>
                <a:gd name="connsiteY4" fmla="*/ 22714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50" h="33750">
                  <a:moveTo>
                    <a:pt x="45411" y="22714"/>
                  </a:moveTo>
                  <a:cubicBezTo>
                    <a:pt x="45411" y="10176"/>
                    <a:pt x="35218" y="0"/>
                    <a:pt x="22714" y="0"/>
                  </a:cubicBezTo>
                  <a:cubicBezTo>
                    <a:pt x="10176" y="0"/>
                    <a:pt x="0" y="10176"/>
                    <a:pt x="0" y="22714"/>
                  </a:cubicBezTo>
                  <a:cubicBezTo>
                    <a:pt x="0" y="35201"/>
                    <a:pt x="10159" y="45411"/>
                    <a:pt x="22714" y="45411"/>
                  </a:cubicBezTo>
                  <a:cubicBezTo>
                    <a:pt x="35218" y="45411"/>
                    <a:pt x="45411" y="35201"/>
                    <a:pt x="45411" y="2271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4" name="任意多边形: 形状 483">
              <a:extLst>
                <a:ext uri="{FF2B5EF4-FFF2-40B4-BE49-F238E27FC236}">
                  <a16:creationId xmlns:a16="http://schemas.microsoft.com/office/drawing/2014/main" id="{CBB17F08-81C4-45DD-B7A8-E38E73E79400}"/>
                </a:ext>
              </a:extLst>
            </p:cNvPr>
            <p:cNvSpPr/>
            <p:nvPr/>
          </p:nvSpPr>
          <p:spPr>
            <a:xfrm>
              <a:off x="5003235" y="2728298"/>
              <a:ext cx="33750" cy="33750"/>
            </a:xfrm>
            <a:custGeom>
              <a:avLst/>
              <a:gdLst>
                <a:gd name="connsiteX0" fmla="*/ 45394 w 33750"/>
                <a:gd name="connsiteY0" fmla="*/ 22697 h 33750"/>
                <a:gd name="connsiteX1" fmla="*/ 22697 w 33750"/>
                <a:gd name="connsiteY1" fmla="*/ 45394 h 33750"/>
                <a:gd name="connsiteX2" fmla="*/ 0 w 33750"/>
                <a:gd name="connsiteY2" fmla="*/ 22697 h 33750"/>
                <a:gd name="connsiteX3" fmla="*/ 22697 w 33750"/>
                <a:gd name="connsiteY3" fmla="*/ 0 h 33750"/>
                <a:gd name="connsiteX4" fmla="*/ 45394 w 33750"/>
                <a:gd name="connsiteY4" fmla="*/ 22697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50" h="33750">
                  <a:moveTo>
                    <a:pt x="45394" y="22697"/>
                  </a:moveTo>
                  <a:cubicBezTo>
                    <a:pt x="45394" y="35232"/>
                    <a:pt x="35232" y="45394"/>
                    <a:pt x="22697" y="45394"/>
                  </a:cubicBezTo>
                  <a:cubicBezTo>
                    <a:pt x="10162" y="45394"/>
                    <a:pt x="0" y="35232"/>
                    <a:pt x="0" y="22697"/>
                  </a:cubicBezTo>
                  <a:cubicBezTo>
                    <a:pt x="0" y="10162"/>
                    <a:pt x="10162" y="0"/>
                    <a:pt x="22697" y="0"/>
                  </a:cubicBezTo>
                  <a:cubicBezTo>
                    <a:pt x="35232" y="0"/>
                    <a:pt x="45394" y="10162"/>
                    <a:pt x="45394" y="2269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5" name="任意多边形: 形状 484">
              <a:extLst>
                <a:ext uri="{FF2B5EF4-FFF2-40B4-BE49-F238E27FC236}">
                  <a16:creationId xmlns:a16="http://schemas.microsoft.com/office/drawing/2014/main" id="{3C9467F7-DD55-4FBD-913E-5F60027230D6}"/>
                </a:ext>
              </a:extLst>
            </p:cNvPr>
            <p:cNvSpPr/>
            <p:nvPr/>
          </p:nvSpPr>
          <p:spPr>
            <a:xfrm>
              <a:off x="4905664" y="2799612"/>
              <a:ext cx="101250" cy="33750"/>
            </a:xfrm>
            <a:custGeom>
              <a:avLst/>
              <a:gdLst>
                <a:gd name="connsiteX0" fmla="*/ 56362 w 101250"/>
                <a:gd name="connsiteY0" fmla="*/ 42677 h 33750"/>
                <a:gd name="connsiteX1" fmla="*/ 112742 w 101250"/>
                <a:gd name="connsiteY1" fmla="*/ 0 h 33750"/>
                <a:gd name="connsiteX2" fmla="*/ 0 w 101250"/>
                <a:gd name="connsiteY2" fmla="*/ 0 h 33750"/>
                <a:gd name="connsiteX3" fmla="*/ 56362 w 101250"/>
                <a:gd name="connsiteY3" fmla="*/ 42677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250" h="33750">
                  <a:moveTo>
                    <a:pt x="56362" y="42677"/>
                  </a:moveTo>
                  <a:cubicBezTo>
                    <a:pt x="83228" y="42677"/>
                    <a:pt x="105637" y="23929"/>
                    <a:pt x="112742" y="0"/>
                  </a:cubicBezTo>
                  <a:lnTo>
                    <a:pt x="0" y="0"/>
                  </a:lnTo>
                  <a:cubicBezTo>
                    <a:pt x="7087" y="23929"/>
                    <a:pt x="29531" y="42677"/>
                    <a:pt x="56362" y="4267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6" name="任意多边形: 形状 485">
              <a:extLst>
                <a:ext uri="{FF2B5EF4-FFF2-40B4-BE49-F238E27FC236}">
                  <a16:creationId xmlns:a16="http://schemas.microsoft.com/office/drawing/2014/main" id="{EC323E5B-A01D-49DD-8C7A-F0B9BBDB46D6}"/>
                </a:ext>
              </a:extLst>
            </p:cNvPr>
            <p:cNvSpPr/>
            <p:nvPr/>
          </p:nvSpPr>
          <p:spPr>
            <a:xfrm>
              <a:off x="4685394" y="2520330"/>
              <a:ext cx="523125" cy="421875"/>
            </a:xfrm>
            <a:custGeom>
              <a:avLst/>
              <a:gdLst>
                <a:gd name="connsiteX0" fmla="*/ 535528 w 523125"/>
                <a:gd name="connsiteY0" fmla="*/ 27439 h 421875"/>
                <a:gd name="connsiteX1" fmla="*/ 399904 w 523125"/>
                <a:gd name="connsiteY1" fmla="*/ 48955 h 421875"/>
                <a:gd name="connsiteX2" fmla="*/ 272211 w 523125"/>
                <a:gd name="connsiteY2" fmla="*/ 5215 h 421875"/>
                <a:gd name="connsiteX3" fmla="*/ 139101 w 523125"/>
                <a:gd name="connsiteY3" fmla="*/ 53292 h 421875"/>
                <a:gd name="connsiteX4" fmla="*/ 0 w 523125"/>
                <a:gd name="connsiteY4" fmla="*/ 27439 h 421875"/>
                <a:gd name="connsiteX5" fmla="*/ 106498 w 523125"/>
                <a:gd name="connsiteY5" fmla="*/ 87194 h 421875"/>
                <a:gd name="connsiteX6" fmla="*/ 63450 w 523125"/>
                <a:gd name="connsiteY6" fmla="*/ 213993 h 421875"/>
                <a:gd name="connsiteX7" fmla="*/ 272211 w 523125"/>
                <a:gd name="connsiteY7" fmla="*/ 422719 h 421875"/>
                <a:gd name="connsiteX8" fmla="*/ 480954 w 523125"/>
                <a:gd name="connsiteY8" fmla="*/ 213993 h 421875"/>
                <a:gd name="connsiteX9" fmla="*/ 438497 w 523125"/>
                <a:gd name="connsiteY9" fmla="*/ 87919 h 421875"/>
                <a:gd name="connsiteX10" fmla="*/ 535528 w 523125"/>
                <a:gd name="connsiteY10" fmla="*/ 27439 h 421875"/>
                <a:gd name="connsiteX11" fmla="*/ 272211 w 523125"/>
                <a:gd name="connsiteY11" fmla="*/ 371858 h 421875"/>
                <a:gd name="connsiteX12" fmla="*/ 114328 w 523125"/>
                <a:gd name="connsiteY12" fmla="*/ 213993 h 421875"/>
                <a:gd name="connsiteX13" fmla="*/ 117939 w 523125"/>
                <a:gd name="connsiteY13" fmla="*/ 180394 h 421875"/>
                <a:gd name="connsiteX14" fmla="*/ 218784 w 523125"/>
                <a:gd name="connsiteY14" fmla="*/ 180394 h 421875"/>
                <a:gd name="connsiteX15" fmla="*/ 218379 w 523125"/>
                <a:gd name="connsiteY15" fmla="*/ 137903 h 421875"/>
                <a:gd name="connsiteX16" fmla="*/ 261816 w 523125"/>
                <a:gd name="connsiteY16" fmla="*/ 180394 h 421875"/>
                <a:gd name="connsiteX17" fmla="*/ 426516 w 523125"/>
                <a:gd name="connsiteY17" fmla="*/ 180394 h 421875"/>
                <a:gd name="connsiteX18" fmla="*/ 430127 w 523125"/>
                <a:gd name="connsiteY18" fmla="*/ 213993 h 421875"/>
                <a:gd name="connsiteX19" fmla="*/ 272211 w 523125"/>
                <a:gd name="connsiteY19" fmla="*/ 371858 h 42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23125" h="421875">
                  <a:moveTo>
                    <a:pt x="535528" y="27439"/>
                  </a:moveTo>
                  <a:cubicBezTo>
                    <a:pt x="479199" y="-33226"/>
                    <a:pt x="422297" y="21719"/>
                    <a:pt x="399904" y="48955"/>
                  </a:cubicBezTo>
                  <a:cubicBezTo>
                    <a:pt x="364568" y="21550"/>
                    <a:pt x="320271" y="5215"/>
                    <a:pt x="272211" y="5215"/>
                  </a:cubicBezTo>
                  <a:cubicBezTo>
                    <a:pt x="221653" y="5215"/>
                    <a:pt x="175247" y="23271"/>
                    <a:pt x="139101" y="53292"/>
                  </a:cubicBezTo>
                  <a:cubicBezTo>
                    <a:pt x="119661" y="28300"/>
                    <a:pt x="59484" y="-36652"/>
                    <a:pt x="0" y="27439"/>
                  </a:cubicBezTo>
                  <a:cubicBezTo>
                    <a:pt x="0" y="27439"/>
                    <a:pt x="19727" y="96644"/>
                    <a:pt x="106498" y="87194"/>
                  </a:cubicBezTo>
                  <a:cubicBezTo>
                    <a:pt x="79498" y="122378"/>
                    <a:pt x="63450" y="166321"/>
                    <a:pt x="63450" y="213993"/>
                  </a:cubicBezTo>
                  <a:cubicBezTo>
                    <a:pt x="63450" y="329097"/>
                    <a:pt x="157106" y="422719"/>
                    <a:pt x="272211" y="422719"/>
                  </a:cubicBezTo>
                  <a:cubicBezTo>
                    <a:pt x="387315" y="422719"/>
                    <a:pt x="480954" y="329097"/>
                    <a:pt x="480954" y="213993"/>
                  </a:cubicBezTo>
                  <a:cubicBezTo>
                    <a:pt x="480954" y="166675"/>
                    <a:pt x="465126" y="122969"/>
                    <a:pt x="438497" y="87919"/>
                  </a:cubicBezTo>
                  <a:cubicBezTo>
                    <a:pt x="517253" y="91564"/>
                    <a:pt x="535528" y="27439"/>
                    <a:pt x="535528" y="27439"/>
                  </a:cubicBezTo>
                  <a:close/>
                  <a:moveTo>
                    <a:pt x="272211" y="371858"/>
                  </a:moveTo>
                  <a:cubicBezTo>
                    <a:pt x="185169" y="371858"/>
                    <a:pt x="114328" y="301034"/>
                    <a:pt x="114328" y="213993"/>
                  </a:cubicBezTo>
                  <a:cubicBezTo>
                    <a:pt x="114328" y="202467"/>
                    <a:pt x="115577" y="191228"/>
                    <a:pt x="117939" y="180394"/>
                  </a:cubicBezTo>
                  <a:lnTo>
                    <a:pt x="218784" y="180394"/>
                  </a:lnTo>
                  <a:lnTo>
                    <a:pt x="218379" y="137903"/>
                  </a:lnTo>
                  <a:lnTo>
                    <a:pt x="261816" y="180394"/>
                  </a:lnTo>
                  <a:lnTo>
                    <a:pt x="426516" y="180394"/>
                  </a:lnTo>
                  <a:cubicBezTo>
                    <a:pt x="428861" y="191245"/>
                    <a:pt x="430127" y="202484"/>
                    <a:pt x="430127" y="213993"/>
                  </a:cubicBezTo>
                  <a:cubicBezTo>
                    <a:pt x="430093" y="301034"/>
                    <a:pt x="359269" y="371858"/>
                    <a:pt x="272211" y="37185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15" name="组合 914">
            <a:extLst>
              <a:ext uri="{FF2B5EF4-FFF2-40B4-BE49-F238E27FC236}">
                <a16:creationId xmlns:a16="http://schemas.microsoft.com/office/drawing/2014/main" id="{3A4E1ED3-53ED-4962-8136-71D94ED53917}"/>
              </a:ext>
            </a:extLst>
          </p:cNvPr>
          <p:cNvGrpSpPr/>
          <p:nvPr/>
        </p:nvGrpSpPr>
        <p:grpSpPr>
          <a:xfrm>
            <a:off x="2137438" y="2121403"/>
            <a:ext cx="519420" cy="499619"/>
            <a:chOff x="366416" y="3535193"/>
            <a:chExt cx="519420" cy="499619"/>
          </a:xfrm>
        </p:grpSpPr>
        <p:sp>
          <p:nvSpPr>
            <p:cNvPr id="530" name="任意多边形: 形状 529">
              <a:extLst>
                <a:ext uri="{FF2B5EF4-FFF2-40B4-BE49-F238E27FC236}">
                  <a16:creationId xmlns:a16="http://schemas.microsoft.com/office/drawing/2014/main" id="{FBD56C21-23E6-4E1E-81B2-EB79E2233FB1}"/>
                </a:ext>
              </a:extLst>
            </p:cNvPr>
            <p:cNvSpPr/>
            <p:nvPr/>
          </p:nvSpPr>
          <p:spPr>
            <a:xfrm>
              <a:off x="366416" y="3984187"/>
              <a:ext cx="67500" cy="50625"/>
            </a:xfrm>
            <a:custGeom>
              <a:avLst/>
              <a:gdLst>
                <a:gd name="connsiteX0" fmla="*/ 3720 w 67500"/>
                <a:gd name="connsiteY0" fmla="*/ 22494 h 50625"/>
                <a:gd name="connsiteX1" fmla="*/ 277 w 67500"/>
                <a:gd name="connsiteY1" fmla="*/ 34509 h 50625"/>
                <a:gd name="connsiteX2" fmla="*/ 8158 w 67500"/>
                <a:gd name="connsiteY2" fmla="*/ 44196 h 50625"/>
                <a:gd name="connsiteX3" fmla="*/ 52539 w 67500"/>
                <a:gd name="connsiteY3" fmla="*/ 63366 h 50625"/>
                <a:gd name="connsiteX4" fmla="*/ 67693 w 67500"/>
                <a:gd name="connsiteY4" fmla="*/ 60261 h 50625"/>
                <a:gd name="connsiteX5" fmla="*/ 77565 w 67500"/>
                <a:gd name="connsiteY5" fmla="*/ 49866 h 50625"/>
                <a:gd name="connsiteX6" fmla="*/ 25084 w 67500"/>
                <a:gd name="connsiteY6" fmla="*/ 0 h 50625"/>
                <a:gd name="connsiteX7" fmla="*/ 3720 w 67500"/>
                <a:gd name="connsiteY7" fmla="*/ 22494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500" h="50625">
                  <a:moveTo>
                    <a:pt x="3720" y="22494"/>
                  </a:moveTo>
                  <a:cubicBezTo>
                    <a:pt x="682" y="25701"/>
                    <a:pt x="-617" y="30173"/>
                    <a:pt x="277" y="34509"/>
                  </a:cubicBezTo>
                  <a:cubicBezTo>
                    <a:pt x="1155" y="38829"/>
                    <a:pt x="4108" y="42457"/>
                    <a:pt x="8158" y="44196"/>
                  </a:cubicBezTo>
                  <a:lnTo>
                    <a:pt x="52539" y="63366"/>
                  </a:lnTo>
                  <a:cubicBezTo>
                    <a:pt x="57737" y="65627"/>
                    <a:pt x="63795" y="64378"/>
                    <a:pt x="67693" y="60261"/>
                  </a:cubicBezTo>
                  <a:lnTo>
                    <a:pt x="77565" y="49866"/>
                  </a:lnTo>
                  <a:lnTo>
                    <a:pt x="25084" y="0"/>
                  </a:lnTo>
                  <a:lnTo>
                    <a:pt x="3720" y="2249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1" name="任意多边形: 形状 530">
              <a:extLst>
                <a:ext uri="{FF2B5EF4-FFF2-40B4-BE49-F238E27FC236}">
                  <a16:creationId xmlns:a16="http://schemas.microsoft.com/office/drawing/2014/main" id="{EB5AA06A-0A0C-4F9A-8408-6083192DE99C}"/>
                </a:ext>
              </a:extLst>
            </p:cNvPr>
            <p:cNvSpPr/>
            <p:nvPr/>
          </p:nvSpPr>
          <p:spPr>
            <a:xfrm>
              <a:off x="396461" y="3535193"/>
              <a:ext cx="489375" cy="489375"/>
            </a:xfrm>
            <a:custGeom>
              <a:avLst/>
              <a:gdLst>
                <a:gd name="connsiteX0" fmla="*/ 466324 w 489375"/>
                <a:gd name="connsiteY0" fmla="*/ 153124 h 489375"/>
                <a:gd name="connsiteX1" fmla="*/ 467387 w 489375"/>
                <a:gd name="connsiteY1" fmla="*/ 151976 h 489375"/>
                <a:gd name="connsiteX2" fmla="*/ 466543 w 489375"/>
                <a:gd name="connsiteY2" fmla="*/ 127524 h 489375"/>
                <a:gd name="connsiteX3" fmla="*/ 479419 w 489375"/>
                <a:gd name="connsiteY3" fmla="*/ 113704 h 489375"/>
                <a:gd name="connsiteX4" fmla="*/ 357733 w 489375"/>
                <a:gd name="connsiteY4" fmla="*/ 0 h 489375"/>
                <a:gd name="connsiteX5" fmla="*/ 344874 w 489375"/>
                <a:gd name="connsiteY5" fmla="*/ 13804 h 489375"/>
                <a:gd name="connsiteX6" fmla="*/ 342124 w 489375"/>
                <a:gd name="connsiteY6" fmla="*/ 11239 h 489375"/>
                <a:gd name="connsiteX7" fmla="*/ 313656 w 489375"/>
                <a:gd name="connsiteY7" fmla="*/ 12218 h 489375"/>
                <a:gd name="connsiteX8" fmla="*/ 146813 w 489375"/>
                <a:gd name="connsiteY8" fmla="*/ 190772 h 489375"/>
                <a:gd name="connsiteX9" fmla="*/ 141767 w 489375"/>
                <a:gd name="connsiteY9" fmla="*/ 204255 h 489375"/>
                <a:gd name="connsiteX10" fmla="*/ 147724 w 489375"/>
                <a:gd name="connsiteY10" fmla="*/ 217350 h 489375"/>
                <a:gd name="connsiteX11" fmla="*/ 24621 w 489375"/>
                <a:gd name="connsiteY11" fmla="*/ 346933 h 489375"/>
                <a:gd name="connsiteX12" fmla="*/ 32046 w 489375"/>
                <a:gd name="connsiteY12" fmla="*/ 393964 h 489375"/>
                <a:gd name="connsiteX13" fmla="*/ 0 w 489375"/>
                <a:gd name="connsiteY13" fmla="*/ 427697 h 489375"/>
                <a:gd name="connsiteX14" fmla="*/ 68479 w 489375"/>
                <a:gd name="connsiteY14" fmla="*/ 492733 h 489375"/>
                <a:gd name="connsiteX15" fmla="*/ 101267 w 489375"/>
                <a:gd name="connsiteY15" fmla="*/ 458224 h 489375"/>
                <a:gd name="connsiteX16" fmla="*/ 147893 w 489375"/>
                <a:gd name="connsiteY16" fmla="*/ 463995 h 489375"/>
                <a:gd name="connsiteX17" fmla="*/ 271941 w 489375"/>
                <a:gd name="connsiteY17" fmla="*/ 333383 h 489375"/>
                <a:gd name="connsiteX18" fmla="*/ 272093 w 489375"/>
                <a:gd name="connsiteY18" fmla="*/ 333534 h 489375"/>
                <a:gd name="connsiteX19" fmla="*/ 298637 w 489375"/>
                <a:gd name="connsiteY19" fmla="*/ 332589 h 489375"/>
                <a:gd name="connsiteX20" fmla="*/ 388935 w 489375"/>
                <a:gd name="connsiteY20" fmla="*/ 235913 h 489375"/>
                <a:gd name="connsiteX21" fmla="*/ 406401 w 489375"/>
                <a:gd name="connsiteY21" fmla="*/ 252231 h 489375"/>
                <a:gd name="connsiteX22" fmla="*/ 277476 w 489375"/>
                <a:gd name="connsiteY22" fmla="*/ 390268 h 489375"/>
                <a:gd name="connsiteX23" fmla="*/ 290486 w 489375"/>
                <a:gd name="connsiteY23" fmla="*/ 402435 h 489375"/>
                <a:gd name="connsiteX24" fmla="*/ 304830 w 489375"/>
                <a:gd name="connsiteY24" fmla="*/ 407801 h 489375"/>
                <a:gd name="connsiteX25" fmla="*/ 318701 w 489375"/>
                <a:gd name="connsiteY25" fmla="*/ 401473 h 489375"/>
                <a:gd name="connsiteX26" fmla="*/ 491974 w 489375"/>
                <a:gd name="connsiteY26" fmla="*/ 216017 h 489375"/>
                <a:gd name="connsiteX27" fmla="*/ 499618 w 489375"/>
                <a:gd name="connsiteY27" fmla="*/ 195598 h 489375"/>
                <a:gd name="connsiteX28" fmla="*/ 490590 w 489375"/>
                <a:gd name="connsiteY28" fmla="*/ 175753 h 489375"/>
                <a:gd name="connsiteX29" fmla="*/ 466324 w 489375"/>
                <a:gd name="connsiteY29" fmla="*/ 153124 h 489375"/>
                <a:gd name="connsiteX30" fmla="*/ 341550 w 489375"/>
                <a:gd name="connsiteY30" fmla="*/ 78047 h 489375"/>
                <a:gd name="connsiteX31" fmla="*/ 230749 w 489375"/>
                <a:gd name="connsiteY31" fmla="*/ 196104 h 489375"/>
                <a:gd name="connsiteX32" fmla="*/ 216236 w 489375"/>
                <a:gd name="connsiteY32" fmla="*/ 202382 h 489375"/>
                <a:gd name="connsiteX33" fmla="*/ 202652 w 489375"/>
                <a:gd name="connsiteY33" fmla="*/ 196982 h 489375"/>
                <a:gd name="connsiteX34" fmla="*/ 201758 w 489375"/>
                <a:gd name="connsiteY34" fmla="*/ 168885 h 489375"/>
                <a:gd name="connsiteX35" fmla="*/ 312559 w 489375"/>
                <a:gd name="connsiteY35" fmla="*/ 50828 h 489375"/>
                <a:gd name="connsiteX36" fmla="*/ 340673 w 489375"/>
                <a:gd name="connsiteY36" fmla="*/ 49933 h 489375"/>
                <a:gd name="connsiteX37" fmla="*/ 341550 w 489375"/>
                <a:gd name="connsiteY37" fmla="*/ 78047 h 48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89375" h="489375">
                  <a:moveTo>
                    <a:pt x="466324" y="153124"/>
                  </a:moveTo>
                  <a:lnTo>
                    <a:pt x="467387" y="151976"/>
                  </a:lnTo>
                  <a:cubicBezTo>
                    <a:pt x="473934" y="144990"/>
                    <a:pt x="473529" y="134038"/>
                    <a:pt x="466543" y="127524"/>
                  </a:cubicBezTo>
                  <a:lnTo>
                    <a:pt x="479419" y="113704"/>
                  </a:lnTo>
                  <a:lnTo>
                    <a:pt x="357733" y="0"/>
                  </a:lnTo>
                  <a:lnTo>
                    <a:pt x="344874" y="13804"/>
                  </a:lnTo>
                  <a:lnTo>
                    <a:pt x="342124" y="11239"/>
                  </a:lnTo>
                  <a:cubicBezTo>
                    <a:pt x="334007" y="3662"/>
                    <a:pt x="321283" y="4101"/>
                    <a:pt x="313656" y="12218"/>
                  </a:cubicBezTo>
                  <a:lnTo>
                    <a:pt x="146813" y="190772"/>
                  </a:lnTo>
                  <a:cubicBezTo>
                    <a:pt x="143404" y="194417"/>
                    <a:pt x="141581" y="199277"/>
                    <a:pt x="141767" y="204255"/>
                  </a:cubicBezTo>
                  <a:cubicBezTo>
                    <a:pt x="141936" y="209233"/>
                    <a:pt x="144079" y="213958"/>
                    <a:pt x="147724" y="217350"/>
                  </a:cubicBezTo>
                  <a:lnTo>
                    <a:pt x="24621" y="346933"/>
                  </a:lnTo>
                  <a:cubicBezTo>
                    <a:pt x="24621" y="346933"/>
                    <a:pt x="22275" y="368601"/>
                    <a:pt x="32046" y="393964"/>
                  </a:cubicBezTo>
                  <a:lnTo>
                    <a:pt x="0" y="427697"/>
                  </a:lnTo>
                  <a:lnTo>
                    <a:pt x="68479" y="492733"/>
                  </a:lnTo>
                  <a:lnTo>
                    <a:pt x="101267" y="458224"/>
                  </a:lnTo>
                  <a:cubicBezTo>
                    <a:pt x="126714" y="466374"/>
                    <a:pt x="147893" y="463995"/>
                    <a:pt x="147893" y="463995"/>
                  </a:cubicBezTo>
                  <a:lnTo>
                    <a:pt x="271941" y="333383"/>
                  </a:lnTo>
                  <a:lnTo>
                    <a:pt x="272093" y="333534"/>
                  </a:lnTo>
                  <a:cubicBezTo>
                    <a:pt x="279686" y="340605"/>
                    <a:pt x="291566" y="340217"/>
                    <a:pt x="298637" y="332589"/>
                  </a:cubicBezTo>
                  <a:lnTo>
                    <a:pt x="388935" y="235913"/>
                  </a:lnTo>
                  <a:lnTo>
                    <a:pt x="406401" y="252231"/>
                  </a:lnTo>
                  <a:lnTo>
                    <a:pt x="277476" y="390268"/>
                  </a:lnTo>
                  <a:lnTo>
                    <a:pt x="290486" y="402435"/>
                  </a:lnTo>
                  <a:cubicBezTo>
                    <a:pt x="294368" y="406046"/>
                    <a:pt x="299514" y="407970"/>
                    <a:pt x="304830" y="407801"/>
                  </a:cubicBezTo>
                  <a:cubicBezTo>
                    <a:pt x="310095" y="407582"/>
                    <a:pt x="315107" y="405338"/>
                    <a:pt x="318701" y="401473"/>
                  </a:cubicBezTo>
                  <a:lnTo>
                    <a:pt x="491974" y="216017"/>
                  </a:lnTo>
                  <a:cubicBezTo>
                    <a:pt x="497121" y="210499"/>
                    <a:pt x="499888" y="203158"/>
                    <a:pt x="499618" y="195598"/>
                  </a:cubicBezTo>
                  <a:cubicBezTo>
                    <a:pt x="499348" y="188055"/>
                    <a:pt x="496125" y="180917"/>
                    <a:pt x="490590" y="175753"/>
                  </a:cubicBezTo>
                  <a:lnTo>
                    <a:pt x="466324" y="153124"/>
                  </a:lnTo>
                  <a:close/>
                  <a:moveTo>
                    <a:pt x="341550" y="78047"/>
                  </a:moveTo>
                  <a:lnTo>
                    <a:pt x="230749" y="196104"/>
                  </a:lnTo>
                  <a:cubicBezTo>
                    <a:pt x="226834" y="200273"/>
                    <a:pt x="221552" y="202382"/>
                    <a:pt x="216236" y="202382"/>
                  </a:cubicBezTo>
                  <a:cubicBezTo>
                    <a:pt x="211393" y="202382"/>
                    <a:pt x="206499" y="200593"/>
                    <a:pt x="202652" y="196982"/>
                  </a:cubicBezTo>
                  <a:cubicBezTo>
                    <a:pt x="194636" y="189473"/>
                    <a:pt x="194231" y="176901"/>
                    <a:pt x="201758" y="168885"/>
                  </a:cubicBezTo>
                  <a:lnTo>
                    <a:pt x="312559" y="50828"/>
                  </a:lnTo>
                  <a:cubicBezTo>
                    <a:pt x="320085" y="42795"/>
                    <a:pt x="332606" y="42390"/>
                    <a:pt x="340673" y="49933"/>
                  </a:cubicBezTo>
                  <a:cubicBezTo>
                    <a:pt x="348654" y="57459"/>
                    <a:pt x="349059" y="70048"/>
                    <a:pt x="341550" y="7804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532" name="图形 125">
            <a:extLst>
              <a:ext uri="{FF2B5EF4-FFF2-40B4-BE49-F238E27FC236}">
                <a16:creationId xmlns:a16="http://schemas.microsoft.com/office/drawing/2014/main" id="{CFBAE4F0-CBFC-4BED-8554-3CE086C7D2E0}"/>
              </a:ext>
            </a:extLst>
          </p:cNvPr>
          <p:cNvSpPr/>
          <p:nvPr/>
        </p:nvSpPr>
        <p:spPr>
          <a:xfrm>
            <a:off x="3356638" y="2109650"/>
            <a:ext cx="523125" cy="523125"/>
          </a:xfrm>
          <a:custGeom>
            <a:avLst/>
            <a:gdLst>
              <a:gd name="connsiteX0" fmla="*/ 529920 w 523125"/>
              <a:gd name="connsiteY0" fmla="*/ 167026 h 523125"/>
              <a:gd name="connsiteX1" fmla="*/ 419962 w 523125"/>
              <a:gd name="connsiteY1" fmla="*/ 273068 h 523125"/>
              <a:gd name="connsiteX2" fmla="*/ 397400 w 523125"/>
              <a:gd name="connsiteY2" fmla="*/ 249139 h 523125"/>
              <a:gd name="connsiteX3" fmla="*/ 480628 w 523125"/>
              <a:gd name="connsiteY3" fmla="*/ 168882 h 523125"/>
              <a:gd name="connsiteX4" fmla="*/ 481134 w 523125"/>
              <a:gd name="connsiteY4" fmla="*/ 140262 h 523125"/>
              <a:gd name="connsiteX5" fmla="*/ 406817 w 523125"/>
              <a:gd name="connsiteY5" fmla="*/ 63211 h 523125"/>
              <a:gd name="connsiteX6" fmla="*/ 392608 w 523125"/>
              <a:gd name="connsiteY6" fmla="*/ 57034 h 523125"/>
              <a:gd name="connsiteX7" fmla="*/ 378197 w 523125"/>
              <a:gd name="connsiteY7" fmla="*/ 62688 h 523125"/>
              <a:gd name="connsiteX8" fmla="*/ 312603 w 523125"/>
              <a:gd name="connsiteY8" fmla="*/ 125918 h 523125"/>
              <a:gd name="connsiteX9" fmla="*/ 369557 w 523125"/>
              <a:gd name="connsiteY9" fmla="*/ 184896 h 523125"/>
              <a:gd name="connsiteX10" fmla="*/ 368966 w 523125"/>
              <a:gd name="connsiteY10" fmla="*/ 202548 h 523125"/>
              <a:gd name="connsiteX11" fmla="*/ 356276 w 523125"/>
              <a:gd name="connsiteY11" fmla="*/ 205467 h 523125"/>
              <a:gd name="connsiteX12" fmla="*/ 273656 w 523125"/>
              <a:gd name="connsiteY12" fmla="*/ 117869 h 523125"/>
              <a:gd name="connsiteX13" fmla="*/ 381757 w 523125"/>
              <a:gd name="connsiteY13" fmla="*/ 13531 h 523125"/>
              <a:gd name="connsiteX14" fmla="*/ 405146 w 523125"/>
              <a:gd name="connsiteY14" fmla="*/ 14155 h 523125"/>
              <a:gd name="connsiteX15" fmla="*/ 530105 w 523125"/>
              <a:gd name="connsiteY15" fmla="*/ 143688 h 523125"/>
              <a:gd name="connsiteX16" fmla="*/ 529920 w 523125"/>
              <a:gd name="connsiteY16" fmla="*/ 167026 h 523125"/>
              <a:gd name="connsiteX17" fmla="*/ 156594 w 523125"/>
              <a:gd name="connsiteY17" fmla="*/ 481424 h 523125"/>
              <a:gd name="connsiteX18" fmla="*/ 142217 w 523125"/>
              <a:gd name="connsiteY18" fmla="*/ 487060 h 523125"/>
              <a:gd name="connsiteX19" fmla="*/ 127974 w 523125"/>
              <a:gd name="connsiteY19" fmla="*/ 480901 h 523125"/>
              <a:gd name="connsiteX20" fmla="*/ 53673 w 523125"/>
              <a:gd name="connsiteY20" fmla="*/ 403816 h 523125"/>
              <a:gd name="connsiteX21" fmla="*/ 54180 w 523125"/>
              <a:gd name="connsiteY21" fmla="*/ 375246 h 523125"/>
              <a:gd name="connsiteX22" fmla="*/ 88352 w 523125"/>
              <a:gd name="connsiteY22" fmla="*/ 410734 h 523125"/>
              <a:gd name="connsiteX23" fmla="*/ 105665 w 523125"/>
              <a:gd name="connsiteY23" fmla="*/ 411089 h 523125"/>
              <a:gd name="connsiteX24" fmla="*/ 105918 w 523125"/>
              <a:gd name="connsiteY24" fmla="*/ 393809 h 523125"/>
              <a:gd name="connsiteX25" fmla="*/ 71797 w 523125"/>
              <a:gd name="connsiteY25" fmla="*/ 358253 h 523125"/>
              <a:gd name="connsiteX26" fmla="*/ 80893 w 523125"/>
              <a:gd name="connsiteY26" fmla="*/ 349461 h 523125"/>
              <a:gd name="connsiteX27" fmla="*/ 115065 w 523125"/>
              <a:gd name="connsiteY27" fmla="*/ 384966 h 523125"/>
              <a:gd name="connsiteX28" fmla="*/ 132378 w 523125"/>
              <a:gd name="connsiteY28" fmla="*/ 385321 h 523125"/>
              <a:gd name="connsiteX29" fmla="*/ 132632 w 523125"/>
              <a:gd name="connsiteY29" fmla="*/ 368024 h 523125"/>
              <a:gd name="connsiteX30" fmla="*/ 98477 w 523125"/>
              <a:gd name="connsiteY30" fmla="*/ 332569 h 523125"/>
              <a:gd name="connsiteX31" fmla="*/ 107589 w 523125"/>
              <a:gd name="connsiteY31" fmla="*/ 323778 h 523125"/>
              <a:gd name="connsiteX32" fmla="*/ 141727 w 523125"/>
              <a:gd name="connsiteY32" fmla="*/ 359232 h 523125"/>
              <a:gd name="connsiteX33" fmla="*/ 159041 w 523125"/>
              <a:gd name="connsiteY33" fmla="*/ 359586 h 523125"/>
              <a:gd name="connsiteX34" fmla="*/ 159345 w 523125"/>
              <a:gd name="connsiteY34" fmla="*/ 342273 h 523125"/>
              <a:gd name="connsiteX35" fmla="*/ 125173 w 523125"/>
              <a:gd name="connsiteY35" fmla="*/ 306818 h 523125"/>
              <a:gd name="connsiteX36" fmla="*/ 134268 w 523125"/>
              <a:gd name="connsiteY36" fmla="*/ 298026 h 523125"/>
              <a:gd name="connsiteX37" fmla="*/ 168440 w 523125"/>
              <a:gd name="connsiteY37" fmla="*/ 333464 h 523125"/>
              <a:gd name="connsiteX38" fmla="*/ 185754 w 523125"/>
              <a:gd name="connsiteY38" fmla="*/ 333818 h 523125"/>
              <a:gd name="connsiteX39" fmla="*/ 189213 w 523125"/>
              <a:gd name="connsiteY39" fmla="*/ 327608 h 523125"/>
              <a:gd name="connsiteX40" fmla="*/ 125949 w 523125"/>
              <a:gd name="connsiteY40" fmla="*/ 260446 h 523125"/>
              <a:gd name="connsiteX41" fmla="*/ 4888 w 523125"/>
              <a:gd name="connsiteY41" fmla="*/ 377119 h 523125"/>
              <a:gd name="connsiteX42" fmla="*/ 4668 w 523125"/>
              <a:gd name="connsiteY42" fmla="*/ 400458 h 523125"/>
              <a:gd name="connsiteX43" fmla="*/ 129628 w 523125"/>
              <a:gd name="connsiteY43" fmla="*/ 530058 h 523125"/>
              <a:gd name="connsiteX44" fmla="*/ 152949 w 523125"/>
              <a:gd name="connsiteY44" fmla="*/ 530615 h 523125"/>
              <a:gd name="connsiteX45" fmla="*/ 272205 w 523125"/>
              <a:gd name="connsiteY45" fmla="*/ 415645 h 523125"/>
              <a:gd name="connsiteX46" fmla="*/ 249660 w 523125"/>
              <a:gd name="connsiteY46" fmla="*/ 391733 h 523125"/>
              <a:gd name="connsiteX47" fmla="*/ 156594 w 523125"/>
              <a:gd name="connsiteY47" fmla="*/ 481424 h 523125"/>
              <a:gd name="connsiteX48" fmla="*/ 374940 w 523125"/>
              <a:gd name="connsiteY48" fmla="*/ 162925 h 523125"/>
              <a:gd name="connsiteX49" fmla="*/ 375986 w 523125"/>
              <a:gd name="connsiteY49" fmla="*/ 104841 h 523125"/>
              <a:gd name="connsiteX50" fmla="*/ 434036 w 523125"/>
              <a:gd name="connsiteY50" fmla="*/ 105871 h 523125"/>
              <a:gd name="connsiteX51" fmla="*/ 432990 w 523125"/>
              <a:gd name="connsiteY51" fmla="*/ 163954 h 523125"/>
              <a:gd name="connsiteX52" fmla="*/ 374940 w 523125"/>
              <a:gd name="connsiteY52" fmla="*/ 162925 h 523125"/>
              <a:gd name="connsiteX53" fmla="*/ 392574 w 523125"/>
              <a:gd name="connsiteY53" fmla="*/ 145915 h 523125"/>
              <a:gd name="connsiteX54" fmla="*/ 415980 w 523125"/>
              <a:gd name="connsiteY54" fmla="*/ 146303 h 523125"/>
              <a:gd name="connsiteX55" fmla="*/ 416368 w 523125"/>
              <a:gd name="connsiteY55" fmla="*/ 122931 h 523125"/>
              <a:gd name="connsiteX56" fmla="*/ 392996 w 523125"/>
              <a:gd name="connsiteY56" fmla="*/ 122493 h 523125"/>
              <a:gd name="connsiteX57" fmla="*/ 392574 w 523125"/>
              <a:gd name="connsiteY57" fmla="*/ 145915 h 523125"/>
              <a:gd name="connsiteX58" fmla="*/ 458927 w 523125"/>
              <a:gd name="connsiteY58" fmla="*/ 356329 h 523125"/>
              <a:gd name="connsiteX59" fmla="*/ 351382 w 523125"/>
              <a:gd name="connsiteY59" fmla="*/ 457664 h 523125"/>
              <a:gd name="connsiteX60" fmla="*/ 111723 w 523125"/>
              <a:gd name="connsiteY60" fmla="*/ 203358 h 523125"/>
              <a:gd name="connsiteX61" fmla="*/ 219302 w 523125"/>
              <a:gd name="connsiteY61" fmla="*/ 102023 h 523125"/>
              <a:gd name="connsiteX62" fmla="*/ 458927 w 523125"/>
              <a:gd name="connsiteY62" fmla="*/ 356329 h 523125"/>
              <a:gd name="connsiteX63" fmla="*/ 237341 w 523125"/>
              <a:gd name="connsiteY63" fmla="*/ 172932 h 523125"/>
              <a:gd name="connsiteX64" fmla="*/ 234793 w 523125"/>
              <a:gd name="connsiteY64" fmla="*/ 166317 h 523125"/>
              <a:gd name="connsiteX65" fmla="*/ 223082 w 523125"/>
              <a:gd name="connsiteY65" fmla="*/ 153931 h 523125"/>
              <a:gd name="connsiteX66" fmla="*/ 210020 w 523125"/>
              <a:gd name="connsiteY66" fmla="*/ 153543 h 523125"/>
              <a:gd name="connsiteX67" fmla="*/ 203675 w 523125"/>
              <a:gd name="connsiteY67" fmla="*/ 159499 h 523125"/>
              <a:gd name="connsiteX68" fmla="*/ 203270 w 523125"/>
              <a:gd name="connsiteY68" fmla="*/ 172561 h 523125"/>
              <a:gd name="connsiteX69" fmla="*/ 214914 w 523125"/>
              <a:gd name="connsiteY69" fmla="*/ 185031 h 523125"/>
              <a:gd name="connsiteX70" fmla="*/ 221428 w 523125"/>
              <a:gd name="connsiteY70" fmla="*/ 187917 h 523125"/>
              <a:gd name="connsiteX71" fmla="*/ 234405 w 523125"/>
              <a:gd name="connsiteY71" fmla="*/ 179429 h 523125"/>
              <a:gd name="connsiteX72" fmla="*/ 237341 w 523125"/>
              <a:gd name="connsiteY72" fmla="*/ 172932 h 523125"/>
              <a:gd name="connsiteX73" fmla="*/ 403830 w 523125"/>
              <a:gd name="connsiteY73" fmla="*/ 359215 h 523125"/>
              <a:gd name="connsiteX74" fmla="*/ 404201 w 523125"/>
              <a:gd name="connsiteY74" fmla="*/ 346120 h 523125"/>
              <a:gd name="connsiteX75" fmla="*/ 269555 w 523125"/>
              <a:gd name="connsiteY75" fmla="*/ 203273 h 523125"/>
              <a:gd name="connsiteX76" fmla="*/ 263075 w 523125"/>
              <a:gd name="connsiteY76" fmla="*/ 200354 h 523125"/>
              <a:gd name="connsiteX77" fmla="*/ 256477 w 523125"/>
              <a:gd name="connsiteY77" fmla="*/ 202851 h 523125"/>
              <a:gd name="connsiteX78" fmla="*/ 250115 w 523125"/>
              <a:gd name="connsiteY78" fmla="*/ 208859 h 523125"/>
              <a:gd name="connsiteX79" fmla="*/ 249727 w 523125"/>
              <a:gd name="connsiteY79" fmla="*/ 221920 h 523125"/>
              <a:gd name="connsiteX80" fmla="*/ 384339 w 523125"/>
              <a:gd name="connsiteY80" fmla="*/ 364784 h 523125"/>
              <a:gd name="connsiteX81" fmla="*/ 390870 w 523125"/>
              <a:gd name="connsiteY81" fmla="*/ 367720 h 523125"/>
              <a:gd name="connsiteX82" fmla="*/ 397518 w 523125"/>
              <a:gd name="connsiteY82" fmla="*/ 365189 h 523125"/>
              <a:gd name="connsiteX83" fmla="*/ 403830 w 523125"/>
              <a:gd name="connsiteY83" fmla="*/ 359215 h 523125"/>
              <a:gd name="connsiteX84" fmla="*/ 100839 w 523125"/>
              <a:gd name="connsiteY84" fmla="*/ 191764 h 523125"/>
              <a:gd name="connsiteX85" fmla="*/ 208383 w 523125"/>
              <a:gd name="connsiteY85" fmla="*/ 90396 h 523125"/>
              <a:gd name="connsiteX86" fmla="*/ 180607 w 523125"/>
              <a:gd name="connsiteY86" fmla="*/ 60933 h 523125"/>
              <a:gd name="connsiteX87" fmla="*/ 73080 w 523125"/>
              <a:gd name="connsiteY87" fmla="*/ 162318 h 523125"/>
              <a:gd name="connsiteX88" fmla="*/ 100839 w 523125"/>
              <a:gd name="connsiteY88" fmla="*/ 191764 h 523125"/>
              <a:gd name="connsiteX89" fmla="*/ 25138 w 523125"/>
              <a:gd name="connsiteY89" fmla="*/ 111389 h 523125"/>
              <a:gd name="connsiteX90" fmla="*/ 16413 w 523125"/>
              <a:gd name="connsiteY90" fmla="*/ 88489 h 523125"/>
              <a:gd name="connsiteX91" fmla="*/ 26471 w 523125"/>
              <a:gd name="connsiteY91" fmla="*/ 66181 h 523125"/>
              <a:gd name="connsiteX92" fmla="*/ 87423 w 523125"/>
              <a:gd name="connsiteY92" fmla="*/ 8755 h 523125"/>
              <a:gd name="connsiteX93" fmla="*/ 132632 w 523125"/>
              <a:gd name="connsiteY93" fmla="*/ 10054 h 523125"/>
              <a:gd name="connsiteX94" fmla="*/ 170415 w 523125"/>
              <a:gd name="connsiteY94" fmla="*/ 50133 h 523125"/>
              <a:gd name="connsiteX95" fmla="*/ 62870 w 523125"/>
              <a:gd name="connsiteY95" fmla="*/ 151467 h 523125"/>
              <a:gd name="connsiteX96" fmla="*/ 25138 w 523125"/>
              <a:gd name="connsiteY96" fmla="*/ 111389 h 523125"/>
              <a:gd name="connsiteX97" fmla="*/ 44325 w 523125"/>
              <a:gd name="connsiteY97" fmla="*/ 89333 h 523125"/>
              <a:gd name="connsiteX98" fmla="*/ 64068 w 523125"/>
              <a:gd name="connsiteY98" fmla="*/ 110326 h 523125"/>
              <a:gd name="connsiteX99" fmla="*/ 129257 w 523125"/>
              <a:gd name="connsiteY99" fmla="*/ 48901 h 523125"/>
              <a:gd name="connsiteX100" fmla="*/ 109462 w 523125"/>
              <a:gd name="connsiteY100" fmla="*/ 27942 h 523125"/>
              <a:gd name="connsiteX101" fmla="*/ 44325 w 523125"/>
              <a:gd name="connsiteY101" fmla="*/ 89333 h 523125"/>
              <a:gd name="connsiteX102" fmla="*/ 513500 w 523125"/>
              <a:gd name="connsiteY102" fmla="*/ 501100 h 523125"/>
              <a:gd name="connsiteX103" fmla="*/ 509248 w 523125"/>
              <a:gd name="connsiteY103" fmla="*/ 517469 h 523125"/>
              <a:gd name="connsiteX104" fmla="*/ 492643 w 523125"/>
              <a:gd name="connsiteY104" fmla="*/ 520743 h 523125"/>
              <a:gd name="connsiteX105" fmla="*/ 365000 w 523125"/>
              <a:gd name="connsiteY105" fmla="*/ 472041 h 523125"/>
              <a:gd name="connsiteX106" fmla="*/ 472427 w 523125"/>
              <a:gd name="connsiteY106" fmla="*/ 370673 h 523125"/>
              <a:gd name="connsiteX107" fmla="*/ 513500 w 523125"/>
              <a:gd name="connsiteY107" fmla="*/ 501100 h 523125"/>
              <a:gd name="connsiteX108" fmla="*/ 479396 w 523125"/>
              <a:gd name="connsiteY108" fmla="*/ 457309 h 523125"/>
              <a:gd name="connsiteX109" fmla="*/ 463247 w 523125"/>
              <a:gd name="connsiteY109" fmla="*/ 406026 h 523125"/>
              <a:gd name="connsiteX110" fmla="*/ 400792 w 523125"/>
              <a:gd name="connsiteY110" fmla="*/ 464937 h 523125"/>
              <a:gd name="connsiteX111" fmla="*/ 451046 w 523125"/>
              <a:gd name="connsiteY111" fmla="*/ 484107 h 523125"/>
              <a:gd name="connsiteX112" fmla="*/ 479396 w 523125"/>
              <a:gd name="connsiteY112" fmla="*/ 457309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523125" h="523125">
                <a:moveTo>
                  <a:pt x="529920" y="167026"/>
                </a:moveTo>
                <a:lnTo>
                  <a:pt x="419962" y="273068"/>
                </a:lnTo>
                <a:lnTo>
                  <a:pt x="397400" y="249139"/>
                </a:lnTo>
                <a:lnTo>
                  <a:pt x="480628" y="168882"/>
                </a:lnTo>
                <a:cubicBezTo>
                  <a:pt x="488660" y="161119"/>
                  <a:pt x="488897" y="148311"/>
                  <a:pt x="481134" y="140262"/>
                </a:cubicBezTo>
                <a:lnTo>
                  <a:pt x="406817" y="63211"/>
                </a:lnTo>
                <a:cubicBezTo>
                  <a:pt x="403070" y="59329"/>
                  <a:pt x="397991" y="57119"/>
                  <a:pt x="392608" y="57034"/>
                </a:cubicBezTo>
                <a:cubicBezTo>
                  <a:pt x="387242" y="56916"/>
                  <a:pt x="382078" y="58958"/>
                  <a:pt x="378197" y="62688"/>
                </a:cubicBezTo>
                <a:lnTo>
                  <a:pt x="312603" y="125918"/>
                </a:lnTo>
                <a:lnTo>
                  <a:pt x="369557" y="184896"/>
                </a:lnTo>
                <a:cubicBezTo>
                  <a:pt x="374231" y="189773"/>
                  <a:pt x="373843" y="197806"/>
                  <a:pt x="368966" y="202548"/>
                </a:cubicBezTo>
                <a:cubicBezTo>
                  <a:pt x="365540" y="205821"/>
                  <a:pt x="360528" y="206851"/>
                  <a:pt x="356276" y="205467"/>
                </a:cubicBezTo>
                <a:lnTo>
                  <a:pt x="273656" y="117869"/>
                </a:lnTo>
                <a:lnTo>
                  <a:pt x="381757" y="13531"/>
                </a:lnTo>
                <a:cubicBezTo>
                  <a:pt x="388322" y="7270"/>
                  <a:pt x="398852" y="7624"/>
                  <a:pt x="405146" y="14155"/>
                </a:cubicBezTo>
                <a:lnTo>
                  <a:pt x="530105" y="143688"/>
                </a:lnTo>
                <a:cubicBezTo>
                  <a:pt x="536400" y="150218"/>
                  <a:pt x="536400" y="160731"/>
                  <a:pt x="529920" y="167026"/>
                </a:cubicBezTo>
                <a:close/>
                <a:moveTo>
                  <a:pt x="156594" y="481424"/>
                </a:moveTo>
                <a:cubicBezTo>
                  <a:pt x="152763" y="485136"/>
                  <a:pt x="147566" y="487178"/>
                  <a:pt x="142217" y="487060"/>
                </a:cubicBezTo>
                <a:cubicBezTo>
                  <a:pt x="136833" y="486959"/>
                  <a:pt x="131720" y="484748"/>
                  <a:pt x="127974" y="480901"/>
                </a:cubicBezTo>
                <a:lnTo>
                  <a:pt x="53673" y="403816"/>
                </a:lnTo>
                <a:cubicBezTo>
                  <a:pt x="45928" y="395766"/>
                  <a:pt x="46130" y="383076"/>
                  <a:pt x="54180" y="375246"/>
                </a:cubicBezTo>
                <a:lnTo>
                  <a:pt x="88352" y="410734"/>
                </a:lnTo>
                <a:cubicBezTo>
                  <a:pt x="93060" y="415611"/>
                  <a:pt x="100788" y="415746"/>
                  <a:pt x="105665" y="411089"/>
                </a:cubicBezTo>
                <a:cubicBezTo>
                  <a:pt x="110542" y="406414"/>
                  <a:pt x="110643" y="398703"/>
                  <a:pt x="105918" y="393809"/>
                </a:cubicBezTo>
                <a:lnTo>
                  <a:pt x="71797" y="358253"/>
                </a:lnTo>
                <a:lnTo>
                  <a:pt x="80893" y="349461"/>
                </a:lnTo>
                <a:lnTo>
                  <a:pt x="115065" y="384966"/>
                </a:lnTo>
                <a:cubicBezTo>
                  <a:pt x="119739" y="389809"/>
                  <a:pt x="127468" y="389978"/>
                  <a:pt x="132378" y="385321"/>
                </a:cubicBezTo>
                <a:cubicBezTo>
                  <a:pt x="137238" y="380613"/>
                  <a:pt x="137357" y="372934"/>
                  <a:pt x="132632" y="368024"/>
                </a:cubicBezTo>
                <a:lnTo>
                  <a:pt x="98477" y="332569"/>
                </a:lnTo>
                <a:lnTo>
                  <a:pt x="107589" y="323778"/>
                </a:lnTo>
                <a:lnTo>
                  <a:pt x="141727" y="359232"/>
                </a:lnTo>
                <a:cubicBezTo>
                  <a:pt x="146435" y="364075"/>
                  <a:pt x="154198" y="364244"/>
                  <a:pt x="159041" y="359586"/>
                </a:cubicBezTo>
                <a:cubicBezTo>
                  <a:pt x="163952" y="354878"/>
                  <a:pt x="164036" y="347183"/>
                  <a:pt x="159345" y="342273"/>
                </a:cubicBezTo>
                <a:lnTo>
                  <a:pt x="125173" y="306818"/>
                </a:lnTo>
                <a:lnTo>
                  <a:pt x="134268" y="298026"/>
                </a:lnTo>
                <a:lnTo>
                  <a:pt x="168440" y="333464"/>
                </a:lnTo>
                <a:cubicBezTo>
                  <a:pt x="173132" y="338374"/>
                  <a:pt x="180860" y="338526"/>
                  <a:pt x="185754" y="333818"/>
                </a:cubicBezTo>
                <a:cubicBezTo>
                  <a:pt x="187560" y="332080"/>
                  <a:pt x="188741" y="329869"/>
                  <a:pt x="189213" y="327608"/>
                </a:cubicBezTo>
                <a:lnTo>
                  <a:pt x="125949" y="260446"/>
                </a:lnTo>
                <a:lnTo>
                  <a:pt x="4888" y="377119"/>
                </a:lnTo>
                <a:cubicBezTo>
                  <a:pt x="-1592" y="383414"/>
                  <a:pt x="-1592" y="393961"/>
                  <a:pt x="4668" y="400458"/>
                </a:cubicBezTo>
                <a:lnTo>
                  <a:pt x="129628" y="530058"/>
                </a:lnTo>
                <a:cubicBezTo>
                  <a:pt x="135905" y="536571"/>
                  <a:pt x="146469" y="536943"/>
                  <a:pt x="152949" y="530615"/>
                </a:cubicBezTo>
                <a:lnTo>
                  <a:pt x="272205" y="415645"/>
                </a:lnTo>
                <a:lnTo>
                  <a:pt x="249660" y="391733"/>
                </a:lnTo>
                <a:lnTo>
                  <a:pt x="156594" y="481424"/>
                </a:lnTo>
                <a:close/>
                <a:moveTo>
                  <a:pt x="374940" y="162925"/>
                </a:moveTo>
                <a:cubicBezTo>
                  <a:pt x="359178" y="146641"/>
                  <a:pt x="359651" y="120552"/>
                  <a:pt x="375986" y="104841"/>
                </a:cubicBezTo>
                <a:cubicBezTo>
                  <a:pt x="392237" y="89097"/>
                  <a:pt x="418308" y="89569"/>
                  <a:pt x="434036" y="105871"/>
                </a:cubicBezTo>
                <a:cubicBezTo>
                  <a:pt x="449780" y="122189"/>
                  <a:pt x="449240" y="148278"/>
                  <a:pt x="432990" y="163954"/>
                </a:cubicBezTo>
                <a:cubicBezTo>
                  <a:pt x="416739" y="179699"/>
                  <a:pt x="390667" y="179226"/>
                  <a:pt x="374940" y="162925"/>
                </a:cubicBezTo>
                <a:close/>
                <a:moveTo>
                  <a:pt x="392574" y="145915"/>
                </a:moveTo>
                <a:cubicBezTo>
                  <a:pt x="398919" y="152429"/>
                  <a:pt x="409382" y="152614"/>
                  <a:pt x="415980" y="146303"/>
                </a:cubicBezTo>
                <a:cubicBezTo>
                  <a:pt x="422510" y="139975"/>
                  <a:pt x="422713" y="129479"/>
                  <a:pt x="416368" y="122931"/>
                </a:cubicBezTo>
                <a:cubicBezTo>
                  <a:pt x="410040" y="116384"/>
                  <a:pt x="399543" y="116164"/>
                  <a:pt x="392996" y="122493"/>
                </a:cubicBezTo>
                <a:cubicBezTo>
                  <a:pt x="386448" y="128821"/>
                  <a:pt x="386246" y="139317"/>
                  <a:pt x="392574" y="145915"/>
                </a:cubicBezTo>
                <a:close/>
                <a:moveTo>
                  <a:pt x="458927" y="356329"/>
                </a:moveTo>
                <a:lnTo>
                  <a:pt x="351382" y="457664"/>
                </a:lnTo>
                <a:lnTo>
                  <a:pt x="111723" y="203358"/>
                </a:lnTo>
                <a:lnTo>
                  <a:pt x="219302" y="102023"/>
                </a:lnTo>
                <a:lnTo>
                  <a:pt x="458927" y="356329"/>
                </a:lnTo>
                <a:close/>
                <a:moveTo>
                  <a:pt x="237341" y="172932"/>
                </a:moveTo>
                <a:cubicBezTo>
                  <a:pt x="237392" y="170502"/>
                  <a:pt x="236514" y="168106"/>
                  <a:pt x="234793" y="166317"/>
                </a:cubicBezTo>
                <a:lnTo>
                  <a:pt x="223082" y="153931"/>
                </a:lnTo>
                <a:cubicBezTo>
                  <a:pt x="219605" y="150235"/>
                  <a:pt x="213750" y="150049"/>
                  <a:pt x="210020" y="153543"/>
                </a:cubicBezTo>
                <a:lnTo>
                  <a:pt x="203675" y="159499"/>
                </a:lnTo>
                <a:cubicBezTo>
                  <a:pt x="199946" y="162976"/>
                  <a:pt x="199794" y="168882"/>
                  <a:pt x="203270" y="172561"/>
                </a:cubicBezTo>
                <a:lnTo>
                  <a:pt x="214914" y="185031"/>
                </a:lnTo>
                <a:cubicBezTo>
                  <a:pt x="216652" y="186820"/>
                  <a:pt x="218947" y="187900"/>
                  <a:pt x="221428" y="187917"/>
                </a:cubicBezTo>
                <a:cubicBezTo>
                  <a:pt x="223875" y="188018"/>
                  <a:pt x="234405" y="179429"/>
                  <a:pt x="234405" y="179429"/>
                </a:cubicBezTo>
                <a:cubicBezTo>
                  <a:pt x="236193" y="177724"/>
                  <a:pt x="237240" y="175396"/>
                  <a:pt x="237341" y="172932"/>
                </a:cubicBezTo>
                <a:close/>
                <a:moveTo>
                  <a:pt x="403830" y="359215"/>
                </a:moveTo>
                <a:cubicBezTo>
                  <a:pt x="407576" y="355705"/>
                  <a:pt x="407728" y="349849"/>
                  <a:pt x="404201" y="346120"/>
                </a:cubicBezTo>
                <a:lnTo>
                  <a:pt x="269555" y="203273"/>
                </a:lnTo>
                <a:cubicBezTo>
                  <a:pt x="267868" y="201451"/>
                  <a:pt x="265573" y="200404"/>
                  <a:pt x="263075" y="200354"/>
                </a:cubicBezTo>
                <a:cubicBezTo>
                  <a:pt x="260662" y="200269"/>
                  <a:pt x="258249" y="201198"/>
                  <a:pt x="256477" y="202851"/>
                </a:cubicBezTo>
                <a:lnTo>
                  <a:pt x="250115" y="208859"/>
                </a:lnTo>
                <a:cubicBezTo>
                  <a:pt x="246386" y="212352"/>
                  <a:pt x="246217" y="218191"/>
                  <a:pt x="249727" y="221920"/>
                </a:cubicBezTo>
                <a:lnTo>
                  <a:pt x="384339" y="364784"/>
                </a:lnTo>
                <a:cubicBezTo>
                  <a:pt x="386094" y="366590"/>
                  <a:pt x="388372" y="367653"/>
                  <a:pt x="390870" y="367720"/>
                </a:cubicBezTo>
                <a:cubicBezTo>
                  <a:pt x="393333" y="367804"/>
                  <a:pt x="395713" y="366876"/>
                  <a:pt x="397518" y="365189"/>
                </a:cubicBezTo>
                <a:lnTo>
                  <a:pt x="403830" y="359215"/>
                </a:lnTo>
                <a:close/>
                <a:moveTo>
                  <a:pt x="100839" y="191764"/>
                </a:moveTo>
                <a:lnTo>
                  <a:pt x="208383" y="90396"/>
                </a:lnTo>
                <a:lnTo>
                  <a:pt x="180607" y="60933"/>
                </a:lnTo>
                <a:lnTo>
                  <a:pt x="73080" y="162318"/>
                </a:lnTo>
                <a:lnTo>
                  <a:pt x="100839" y="191764"/>
                </a:lnTo>
                <a:close/>
                <a:moveTo>
                  <a:pt x="25138" y="111389"/>
                </a:moveTo>
                <a:cubicBezTo>
                  <a:pt x="19282" y="105179"/>
                  <a:pt x="16177" y="96994"/>
                  <a:pt x="16413" y="88489"/>
                </a:cubicBezTo>
                <a:cubicBezTo>
                  <a:pt x="16683" y="80001"/>
                  <a:pt x="20278" y="72003"/>
                  <a:pt x="26471" y="66181"/>
                </a:cubicBezTo>
                <a:lnTo>
                  <a:pt x="87423" y="8755"/>
                </a:lnTo>
                <a:cubicBezTo>
                  <a:pt x="100248" y="-3429"/>
                  <a:pt x="120498" y="-2804"/>
                  <a:pt x="132632" y="10054"/>
                </a:cubicBezTo>
                <a:lnTo>
                  <a:pt x="170415" y="50133"/>
                </a:lnTo>
                <a:lnTo>
                  <a:pt x="62870" y="151467"/>
                </a:lnTo>
                <a:lnTo>
                  <a:pt x="25138" y="111389"/>
                </a:lnTo>
                <a:close/>
                <a:moveTo>
                  <a:pt x="44325" y="89333"/>
                </a:moveTo>
                <a:lnTo>
                  <a:pt x="64068" y="110326"/>
                </a:lnTo>
                <a:lnTo>
                  <a:pt x="129257" y="48901"/>
                </a:lnTo>
                <a:lnTo>
                  <a:pt x="109462" y="27942"/>
                </a:lnTo>
                <a:lnTo>
                  <a:pt x="44325" y="89333"/>
                </a:lnTo>
                <a:close/>
                <a:moveTo>
                  <a:pt x="513500" y="501100"/>
                </a:moveTo>
                <a:cubicBezTo>
                  <a:pt x="515340" y="506922"/>
                  <a:pt x="513669" y="513284"/>
                  <a:pt x="509248" y="517469"/>
                </a:cubicBezTo>
                <a:cubicBezTo>
                  <a:pt x="504793" y="521671"/>
                  <a:pt x="498347" y="522920"/>
                  <a:pt x="492643" y="520743"/>
                </a:cubicBezTo>
                <a:lnTo>
                  <a:pt x="365000" y="472041"/>
                </a:lnTo>
                <a:lnTo>
                  <a:pt x="472427" y="370673"/>
                </a:lnTo>
                <a:lnTo>
                  <a:pt x="513500" y="501100"/>
                </a:lnTo>
                <a:close/>
                <a:moveTo>
                  <a:pt x="479396" y="457309"/>
                </a:moveTo>
                <a:lnTo>
                  <a:pt x="463247" y="406026"/>
                </a:lnTo>
                <a:lnTo>
                  <a:pt x="400792" y="464937"/>
                </a:lnTo>
                <a:lnTo>
                  <a:pt x="451046" y="484107"/>
                </a:lnTo>
                <a:lnTo>
                  <a:pt x="479396" y="457309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916" name="组合 915">
            <a:extLst>
              <a:ext uri="{FF2B5EF4-FFF2-40B4-BE49-F238E27FC236}">
                <a16:creationId xmlns:a16="http://schemas.microsoft.com/office/drawing/2014/main" id="{76413559-D867-4FA5-A6C7-4EFC2FE451E2}"/>
              </a:ext>
            </a:extLst>
          </p:cNvPr>
          <p:cNvGrpSpPr/>
          <p:nvPr/>
        </p:nvGrpSpPr>
        <p:grpSpPr>
          <a:xfrm>
            <a:off x="4575838" y="2111025"/>
            <a:ext cx="525285" cy="520374"/>
            <a:chOff x="2522543" y="3542652"/>
            <a:chExt cx="525285" cy="520374"/>
          </a:xfrm>
        </p:grpSpPr>
        <p:sp>
          <p:nvSpPr>
            <p:cNvPr id="534" name="任意多边形: 形状 533">
              <a:extLst>
                <a:ext uri="{FF2B5EF4-FFF2-40B4-BE49-F238E27FC236}">
                  <a16:creationId xmlns:a16="http://schemas.microsoft.com/office/drawing/2014/main" id="{8B541A80-DC2C-4BB9-A2BD-5730DB85BA3A}"/>
                </a:ext>
              </a:extLst>
            </p:cNvPr>
            <p:cNvSpPr/>
            <p:nvPr/>
          </p:nvSpPr>
          <p:spPr>
            <a:xfrm>
              <a:off x="2655838" y="3651175"/>
              <a:ext cx="50625" cy="118125"/>
            </a:xfrm>
            <a:custGeom>
              <a:avLst/>
              <a:gdLst>
                <a:gd name="connsiteX0" fmla="*/ 1822 w 50625"/>
                <a:gd name="connsiteY0" fmla="*/ 23794 h 118125"/>
                <a:gd name="connsiteX1" fmla="*/ 5046 w 50625"/>
                <a:gd name="connsiteY1" fmla="*/ 38441 h 118125"/>
                <a:gd name="connsiteX2" fmla="*/ 29818 w 50625"/>
                <a:gd name="connsiteY2" fmla="*/ 26646 h 118125"/>
                <a:gd name="connsiteX3" fmla="*/ 30443 w 50625"/>
                <a:gd name="connsiteY3" fmla="*/ 26646 h 118125"/>
                <a:gd name="connsiteX4" fmla="*/ 30443 w 50625"/>
                <a:gd name="connsiteY4" fmla="*/ 129482 h 118125"/>
                <a:gd name="connsiteX5" fmla="*/ 59012 w 50625"/>
                <a:gd name="connsiteY5" fmla="*/ 129482 h 118125"/>
                <a:gd name="connsiteX6" fmla="*/ 59012 w 50625"/>
                <a:gd name="connsiteY6" fmla="*/ 0 h 118125"/>
                <a:gd name="connsiteX7" fmla="*/ 34459 w 50625"/>
                <a:gd name="connsiteY7" fmla="*/ 0 h 118125"/>
                <a:gd name="connsiteX8" fmla="*/ 0 w 50625"/>
                <a:gd name="connsiteY8" fmla="*/ 15626 h 118125"/>
                <a:gd name="connsiteX9" fmla="*/ 34 w 50625"/>
                <a:gd name="connsiteY9" fmla="*/ 15728 h 118125"/>
                <a:gd name="connsiteX10" fmla="*/ 0 w 50625"/>
                <a:gd name="connsiteY10" fmla="*/ 15728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25" h="118125">
                  <a:moveTo>
                    <a:pt x="1822" y="23794"/>
                  </a:moveTo>
                  <a:lnTo>
                    <a:pt x="5046" y="38441"/>
                  </a:lnTo>
                  <a:lnTo>
                    <a:pt x="29818" y="26646"/>
                  </a:lnTo>
                  <a:lnTo>
                    <a:pt x="30443" y="26646"/>
                  </a:lnTo>
                  <a:lnTo>
                    <a:pt x="30443" y="129482"/>
                  </a:lnTo>
                  <a:lnTo>
                    <a:pt x="59012" y="129482"/>
                  </a:lnTo>
                  <a:lnTo>
                    <a:pt x="59012" y="0"/>
                  </a:lnTo>
                  <a:lnTo>
                    <a:pt x="34459" y="0"/>
                  </a:lnTo>
                  <a:lnTo>
                    <a:pt x="0" y="15626"/>
                  </a:lnTo>
                  <a:lnTo>
                    <a:pt x="34" y="15728"/>
                  </a:lnTo>
                  <a:lnTo>
                    <a:pt x="0" y="1572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5" name="任意多边形: 形状 534">
              <a:extLst>
                <a:ext uri="{FF2B5EF4-FFF2-40B4-BE49-F238E27FC236}">
                  <a16:creationId xmlns:a16="http://schemas.microsoft.com/office/drawing/2014/main" id="{51A2F8EB-62A5-406D-93B1-CAB13B66F25B}"/>
                </a:ext>
              </a:extLst>
            </p:cNvPr>
            <p:cNvSpPr/>
            <p:nvPr/>
          </p:nvSpPr>
          <p:spPr>
            <a:xfrm>
              <a:off x="2541578" y="3542652"/>
              <a:ext cx="506250" cy="354375"/>
            </a:xfrm>
            <a:custGeom>
              <a:avLst/>
              <a:gdLst>
                <a:gd name="connsiteX0" fmla="*/ 495096 w 506250"/>
                <a:gd name="connsiteY0" fmla="*/ 0 h 354375"/>
                <a:gd name="connsiteX1" fmla="*/ 18023 w 506250"/>
                <a:gd name="connsiteY1" fmla="*/ 0 h 354375"/>
                <a:gd name="connsiteX2" fmla="*/ 0 w 506250"/>
                <a:gd name="connsiteY2" fmla="*/ 18698 h 354375"/>
                <a:gd name="connsiteX3" fmla="*/ 0 w 506250"/>
                <a:gd name="connsiteY3" fmla="*/ 326582 h 354375"/>
                <a:gd name="connsiteX4" fmla="*/ 36180 w 506250"/>
                <a:gd name="connsiteY4" fmla="*/ 292309 h 354375"/>
                <a:gd name="connsiteX5" fmla="*/ 36180 w 506250"/>
                <a:gd name="connsiteY5" fmla="*/ 36180 h 354375"/>
                <a:gd name="connsiteX6" fmla="*/ 475993 w 506250"/>
                <a:gd name="connsiteY6" fmla="*/ 36180 h 354375"/>
                <a:gd name="connsiteX7" fmla="*/ 475993 w 506250"/>
                <a:gd name="connsiteY7" fmla="*/ 305016 h 354375"/>
                <a:gd name="connsiteX8" fmla="*/ 502318 w 506250"/>
                <a:gd name="connsiteY8" fmla="*/ 363876 h 354375"/>
                <a:gd name="connsiteX9" fmla="*/ 502251 w 506250"/>
                <a:gd name="connsiteY9" fmla="*/ 366053 h 354375"/>
                <a:gd name="connsiteX10" fmla="*/ 514080 w 506250"/>
                <a:gd name="connsiteY10" fmla="*/ 348975 h 354375"/>
                <a:gd name="connsiteX11" fmla="*/ 514080 w 506250"/>
                <a:gd name="connsiteY11" fmla="*/ 18698 h 354375"/>
                <a:gd name="connsiteX12" fmla="*/ 495096 w 506250"/>
                <a:gd name="connsiteY12" fmla="*/ 0 h 35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250" h="354375">
                  <a:moveTo>
                    <a:pt x="495096" y="0"/>
                  </a:moveTo>
                  <a:lnTo>
                    <a:pt x="18023" y="0"/>
                  </a:lnTo>
                  <a:cubicBezTo>
                    <a:pt x="7881" y="0"/>
                    <a:pt x="0" y="8573"/>
                    <a:pt x="0" y="18698"/>
                  </a:cubicBezTo>
                  <a:lnTo>
                    <a:pt x="0" y="326582"/>
                  </a:lnTo>
                  <a:cubicBezTo>
                    <a:pt x="8033" y="311597"/>
                    <a:pt x="20756" y="299514"/>
                    <a:pt x="36180" y="292309"/>
                  </a:cubicBezTo>
                  <a:lnTo>
                    <a:pt x="36180" y="36180"/>
                  </a:lnTo>
                  <a:lnTo>
                    <a:pt x="475993" y="36180"/>
                  </a:lnTo>
                  <a:lnTo>
                    <a:pt x="475993" y="305016"/>
                  </a:lnTo>
                  <a:cubicBezTo>
                    <a:pt x="492143" y="319511"/>
                    <a:pt x="502318" y="340521"/>
                    <a:pt x="502318" y="363876"/>
                  </a:cubicBezTo>
                  <a:cubicBezTo>
                    <a:pt x="502318" y="364601"/>
                    <a:pt x="502251" y="365327"/>
                    <a:pt x="502251" y="366053"/>
                  </a:cubicBezTo>
                  <a:cubicBezTo>
                    <a:pt x="509051" y="363218"/>
                    <a:pt x="514080" y="356619"/>
                    <a:pt x="514080" y="348975"/>
                  </a:cubicBezTo>
                  <a:lnTo>
                    <a:pt x="514080" y="18698"/>
                  </a:lnTo>
                  <a:cubicBezTo>
                    <a:pt x="514080" y="8573"/>
                    <a:pt x="505204" y="0"/>
                    <a:pt x="49509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6" name="任意多边形: 形状 535">
              <a:extLst>
                <a:ext uri="{FF2B5EF4-FFF2-40B4-BE49-F238E27FC236}">
                  <a16:creationId xmlns:a16="http://schemas.microsoft.com/office/drawing/2014/main" id="{4BB58888-2B4F-46FC-8651-F6AF9BFA0EC5}"/>
                </a:ext>
              </a:extLst>
            </p:cNvPr>
            <p:cNvSpPr/>
            <p:nvPr/>
          </p:nvSpPr>
          <p:spPr>
            <a:xfrm>
              <a:off x="2683328" y="3873976"/>
              <a:ext cx="16875" cy="33750"/>
            </a:xfrm>
            <a:custGeom>
              <a:avLst/>
              <a:gdLst>
                <a:gd name="connsiteX0" fmla="*/ 0 w 16875"/>
                <a:gd name="connsiteY0" fmla="*/ 0 h 33750"/>
                <a:gd name="connsiteX1" fmla="*/ 7037 w 16875"/>
                <a:gd name="connsiteY1" fmla="*/ 32569 h 33750"/>
                <a:gd name="connsiteX2" fmla="*/ 6952 w 16875"/>
                <a:gd name="connsiteY2" fmla="*/ 36214 h 33750"/>
                <a:gd name="connsiteX3" fmla="*/ 25734 w 16875"/>
                <a:gd name="connsiteY3" fmla="*/ 36214 h 33750"/>
                <a:gd name="connsiteX4" fmla="*/ 25633 w 16875"/>
                <a:gd name="connsiteY4" fmla="*/ 32569 h 33750"/>
                <a:gd name="connsiteX5" fmla="*/ 32687 w 16875"/>
                <a:gd name="connsiteY5" fmla="*/ 0 h 33750"/>
                <a:gd name="connsiteX6" fmla="*/ 0 w 168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75" h="33750">
                  <a:moveTo>
                    <a:pt x="0" y="0"/>
                  </a:moveTo>
                  <a:cubicBezTo>
                    <a:pt x="4506" y="9922"/>
                    <a:pt x="7037" y="20925"/>
                    <a:pt x="7037" y="32569"/>
                  </a:cubicBezTo>
                  <a:cubicBezTo>
                    <a:pt x="7037" y="33750"/>
                    <a:pt x="7003" y="34999"/>
                    <a:pt x="6952" y="36214"/>
                  </a:cubicBezTo>
                  <a:lnTo>
                    <a:pt x="25734" y="36214"/>
                  </a:lnTo>
                  <a:cubicBezTo>
                    <a:pt x="25684" y="34999"/>
                    <a:pt x="25633" y="33750"/>
                    <a:pt x="25633" y="32569"/>
                  </a:cubicBezTo>
                  <a:cubicBezTo>
                    <a:pt x="25633" y="20959"/>
                    <a:pt x="28181" y="9922"/>
                    <a:pt x="326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7" name="任意多边形: 形状 536">
              <a:extLst>
                <a:ext uri="{FF2B5EF4-FFF2-40B4-BE49-F238E27FC236}">
                  <a16:creationId xmlns:a16="http://schemas.microsoft.com/office/drawing/2014/main" id="{F1DE8E2F-BEC9-42B4-B17D-CAECF7BD3C48}"/>
                </a:ext>
              </a:extLst>
            </p:cNvPr>
            <p:cNvSpPr/>
            <p:nvPr/>
          </p:nvSpPr>
          <p:spPr>
            <a:xfrm>
              <a:off x="2860093" y="3873976"/>
              <a:ext cx="16875" cy="33750"/>
            </a:xfrm>
            <a:custGeom>
              <a:avLst/>
              <a:gdLst>
                <a:gd name="connsiteX0" fmla="*/ 0 w 16875"/>
                <a:gd name="connsiteY0" fmla="*/ 0 h 33750"/>
                <a:gd name="connsiteX1" fmla="*/ 7037 w 16875"/>
                <a:gd name="connsiteY1" fmla="*/ 32569 h 33750"/>
                <a:gd name="connsiteX2" fmla="*/ 6953 w 16875"/>
                <a:gd name="connsiteY2" fmla="*/ 36214 h 33750"/>
                <a:gd name="connsiteX3" fmla="*/ 25734 w 16875"/>
                <a:gd name="connsiteY3" fmla="*/ 36214 h 33750"/>
                <a:gd name="connsiteX4" fmla="*/ 25650 w 16875"/>
                <a:gd name="connsiteY4" fmla="*/ 32569 h 33750"/>
                <a:gd name="connsiteX5" fmla="*/ 32670 w 16875"/>
                <a:gd name="connsiteY5" fmla="*/ 0 h 33750"/>
                <a:gd name="connsiteX6" fmla="*/ 0 w 168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75" h="33750">
                  <a:moveTo>
                    <a:pt x="0" y="0"/>
                  </a:moveTo>
                  <a:cubicBezTo>
                    <a:pt x="4506" y="9922"/>
                    <a:pt x="7037" y="20925"/>
                    <a:pt x="7037" y="32569"/>
                  </a:cubicBezTo>
                  <a:cubicBezTo>
                    <a:pt x="7037" y="33750"/>
                    <a:pt x="6986" y="34999"/>
                    <a:pt x="6953" y="36214"/>
                  </a:cubicBezTo>
                  <a:lnTo>
                    <a:pt x="25734" y="36214"/>
                  </a:lnTo>
                  <a:cubicBezTo>
                    <a:pt x="25684" y="34999"/>
                    <a:pt x="25650" y="33750"/>
                    <a:pt x="25650" y="32569"/>
                  </a:cubicBezTo>
                  <a:cubicBezTo>
                    <a:pt x="25650" y="20959"/>
                    <a:pt x="28181" y="9922"/>
                    <a:pt x="326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8" name="任意多边形: 形状 537">
              <a:extLst>
                <a:ext uri="{FF2B5EF4-FFF2-40B4-BE49-F238E27FC236}">
                  <a16:creationId xmlns:a16="http://schemas.microsoft.com/office/drawing/2014/main" id="{56BD93CC-4A0D-45E3-BAC3-35F4C8617128}"/>
                </a:ext>
              </a:extLst>
            </p:cNvPr>
            <p:cNvSpPr/>
            <p:nvPr/>
          </p:nvSpPr>
          <p:spPr>
            <a:xfrm>
              <a:off x="2731978" y="3674041"/>
              <a:ext cx="101250" cy="101250"/>
            </a:xfrm>
            <a:custGeom>
              <a:avLst/>
              <a:gdLst>
                <a:gd name="connsiteX0" fmla="*/ 41884 w 101250"/>
                <a:gd name="connsiteY0" fmla="*/ 0 h 101250"/>
                <a:gd name="connsiteX1" fmla="*/ 41884 w 101250"/>
                <a:gd name="connsiteY1" fmla="*/ 43791 h 101250"/>
                <a:gd name="connsiteX2" fmla="*/ 0 w 101250"/>
                <a:gd name="connsiteY2" fmla="*/ 43791 h 101250"/>
                <a:gd name="connsiteX3" fmla="*/ 0 w 101250"/>
                <a:gd name="connsiteY3" fmla="*/ 62826 h 101250"/>
                <a:gd name="connsiteX4" fmla="*/ 41884 w 101250"/>
                <a:gd name="connsiteY4" fmla="*/ 62826 h 101250"/>
                <a:gd name="connsiteX5" fmla="*/ 41884 w 101250"/>
                <a:gd name="connsiteY5" fmla="*/ 106616 h 101250"/>
                <a:gd name="connsiteX6" fmla="*/ 62826 w 101250"/>
                <a:gd name="connsiteY6" fmla="*/ 106616 h 101250"/>
                <a:gd name="connsiteX7" fmla="*/ 62826 w 101250"/>
                <a:gd name="connsiteY7" fmla="*/ 62826 h 101250"/>
                <a:gd name="connsiteX8" fmla="*/ 104709 w 101250"/>
                <a:gd name="connsiteY8" fmla="*/ 62826 h 101250"/>
                <a:gd name="connsiteX9" fmla="*/ 104709 w 101250"/>
                <a:gd name="connsiteY9" fmla="*/ 43791 h 101250"/>
                <a:gd name="connsiteX10" fmla="*/ 62826 w 101250"/>
                <a:gd name="connsiteY10" fmla="*/ 43791 h 101250"/>
                <a:gd name="connsiteX11" fmla="*/ 62826 w 101250"/>
                <a:gd name="connsiteY11" fmla="*/ 0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250" h="101250">
                  <a:moveTo>
                    <a:pt x="41884" y="0"/>
                  </a:moveTo>
                  <a:lnTo>
                    <a:pt x="41884" y="43791"/>
                  </a:lnTo>
                  <a:lnTo>
                    <a:pt x="0" y="43791"/>
                  </a:lnTo>
                  <a:lnTo>
                    <a:pt x="0" y="62826"/>
                  </a:lnTo>
                  <a:lnTo>
                    <a:pt x="41884" y="62826"/>
                  </a:lnTo>
                  <a:lnTo>
                    <a:pt x="41884" y="106616"/>
                  </a:lnTo>
                  <a:lnTo>
                    <a:pt x="62826" y="106616"/>
                  </a:lnTo>
                  <a:lnTo>
                    <a:pt x="62826" y="62826"/>
                  </a:lnTo>
                  <a:lnTo>
                    <a:pt x="104709" y="62826"/>
                  </a:lnTo>
                  <a:lnTo>
                    <a:pt x="104709" y="43791"/>
                  </a:lnTo>
                  <a:lnTo>
                    <a:pt x="62826" y="43791"/>
                  </a:lnTo>
                  <a:lnTo>
                    <a:pt x="62826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9" name="任意多边形: 形状 538">
              <a:extLst>
                <a:ext uri="{FF2B5EF4-FFF2-40B4-BE49-F238E27FC236}">
                  <a16:creationId xmlns:a16="http://schemas.microsoft.com/office/drawing/2014/main" id="{710F7D9B-43FB-4DCA-BBAB-C7B095CCDCF8}"/>
                </a:ext>
              </a:extLst>
            </p:cNvPr>
            <p:cNvSpPr/>
            <p:nvPr/>
          </p:nvSpPr>
          <p:spPr>
            <a:xfrm>
              <a:off x="2836738" y="3647378"/>
              <a:ext cx="84375" cy="118125"/>
            </a:xfrm>
            <a:custGeom>
              <a:avLst/>
              <a:gdLst>
                <a:gd name="connsiteX0" fmla="*/ 16521 w 84375"/>
                <a:gd name="connsiteY0" fmla="*/ 99461 h 118125"/>
                <a:gd name="connsiteX1" fmla="*/ 0 w 84375"/>
                <a:gd name="connsiteY1" fmla="*/ 114716 h 118125"/>
                <a:gd name="connsiteX2" fmla="*/ 0 w 84375"/>
                <a:gd name="connsiteY2" fmla="*/ 133279 h 118125"/>
                <a:gd name="connsiteX3" fmla="*/ 91395 w 84375"/>
                <a:gd name="connsiteY3" fmla="*/ 133279 h 118125"/>
                <a:gd name="connsiteX4" fmla="*/ 91395 w 84375"/>
                <a:gd name="connsiteY4" fmla="*/ 108523 h 118125"/>
                <a:gd name="connsiteX5" fmla="*/ 41867 w 84375"/>
                <a:gd name="connsiteY5" fmla="*/ 108523 h 118125"/>
                <a:gd name="connsiteX6" fmla="*/ 41867 w 84375"/>
                <a:gd name="connsiteY6" fmla="*/ 107663 h 118125"/>
                <a:gd name="connsiteX7" fmla="*/ 54287 w 84375"/>
                <a:gd name="connsiteY7" fmla="*/ 97673 h 118125"/>
                <a:gd name="connsiteX8" fmla="*/ 89319 w 84375"/>
                <a:gd name="connsiteY8" fmla="*/ 41243 h 118125"/>
                <a:gd name="connsiteX9" fmla="*/ 43689 w 84375"/>
                <a:gd name="connsiteY9" fmla="*/ 0 h 118125"/>
                <a:gd name="connsiteX10" fmla="*/ 43639 w 84375"/>
                <a:gd name="connsiteY10" fmla="*/ 0 h 118125"/>
                <a:gd name="connsiteX11" fmla="*/ 43605 w 84375"/>
                <a:gd name="connsiteY11" fmla="*/ 0 h 118125"/>
                <a:gd name="connsiteX12" fmla="*/ 962 w 84375"/>
                <a:gd name="connsiteY12" fmla="*/ 13787 h 118125"/>
                <a:gd name="connsiteX13" fmla="*/ 9585 w 84375"/>
                <a:gd name="connsiteY13" fmla="*/ 35826 h 118125"/>
                <a:gd name="connsiteX14" fmla="*/ 9652 w 84375"/>
                <a:gd name="connsiteY14" fmla="*/ 35910 h 118125"/>
                <a:gd name="connsiteX15" fmla="*/ 9652 w 84375"/>
                <a:gd name="connsiteY15" fmla="*/ 35994 h 118125"/>
                <a:gd name="connsiteX16" fmla="*/ 37496 w 84375"/>
                <a:gd name="connsiteY16" fmla="*/ 25194 h 118125"/>
                <a:gd name="connsiteX17" fmla="*/ 58911 w 84375"/>
                <a:gd name="connsiteY17" fmla="*/ 44213 h 118125"/>
                <a:gd name="connsiteX18" fmla="*/ 16521 w 84375"/>
                <a:gd name="connsiteY18" fmla="*/ 99461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4375" h="118125">
                  <a:moveTo>
                    <a:pt x="16521" y="99461"/>
                  </a:moveTo>
                  <a:lnTo>
                    <a:pt x="0" y="114716"/>
                  </a:lnTo>
                  <a:lnTo>
                    <a:pt x="0" y="133279"/>
                  </a:lnTo>
                  <a:lnTo>
                    <a:pt x="91395" y="133279"/>
                  </a:lnTo>
                  <a:lnTo>
                    <a:pt x="91395" y="108523"/>
                  </a:lnTo>
                  <a:lnTo>
                    <a:pt x="41867" y="108523"/>
                  </a:lnTo>
                  <a:lnTo>
                    <a:pt x="41867" y="107663"/>
                  </a:lnTo>
                  <a:lnTo>
                    <a:pt x="54287" y="97673"/>
                  </a:lnTo>
                  <a:cubicBezTo>
                    <a:pt x="73102" y="80865"/>
                    <a:pt x="89319" y="63045"/>
                    <a:pt x="89319" y="41243"/>
                  </a:cubicBezTo>
                  <a:cubicBezTo>
                    <a:pt x="89319" y="17584"/>
                    <a:pt x="73102" y="0"/>
                    <a:pt x="43689" y="0"/>
                  </a:cubicBezTo>
                  <a:cubicBezTo>
                    <a:pt x="43672" y="0"/>
                    <a:pt x="43656" y="0"/>
                    <a:pt x="43639" y="0"/>
                  </a:cubicBezTo>
                  <a:lnTo>
                    <a:pt x="43605" y="0"/>
                  </a:lnTo>
                  <a:cubicBezTo>
                    <a:pt x="25954" y="0"/>
                    <a:pt x="10749" y="6379"/>
                    <a:pt x="962" y="13787"/>
                  </a:cubicBezTo>
                  <a:lnTo>
                    <a:pt x="9585" y="35826"/>
                  </a:lnTo>
                  <a:cubicBezTo>
                    <a:pt x="9619" y="35826"/>
                    <a:pt x="9619" y="35927"/>
                    <a:pt x="9652" y="35910"/>
                  </a:cubicBezTo>
                  <a:lnTo>
                    <a:pt x="9652" y="35994"/>
                  </a:lnTo>
                  <a:cubicBezTo>
                    <a:pt x="16470" y="30746"/>
                    <a:pt x="26257" y="25211"/>
                    <a:pt x="37496" y="25194"/>
                  </a:cubicBezTo>
                  <a:cubicBezTo>
                    <a:pt x="52464" y="25211"/>
                    <a:pt x="58911" y="33615"/>
                    <a:pt x="58911" y="44213"/>
                  </a:cubicBezTo>
                  <a:cubicBezTo>
                    <a:pt x="58489" y="59434"/>
                    <a:pt x="44955" y="74048"/>
                    <a:pt x="16521" y="9946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0" name="任意多边形: 形状 539">
              <a:extLst>
                <a:ext uri="{FF2B5EF4-FFF2-40B4-BE49-F238E27FC236}">
                  <a16:creationId xmlns:a16="http://schemas.microsoft.com/office/drawing/2014/main" id="{A9031A19-8FF5-4AC4-A9D8-D6B732A187AC}"/>
                </a:ext>
              </a:extLst>
            </p:cNvPr>
            <p:cNvSpPr/>
            <p:nvPr/>
          </p:nvSpPr>
          <p:spPr>
            <a:xfrm>
              <a:off x="2559752" y="3854958"/>
              <a:ext cx="101250" cy="101250"/>
            </a:xfrm>
            <a:custGeom>
              <a:avLst/>
              <a:gdLst>
                <a:gd name="connsiteX0" fmla="*/ 103073 w 101250"/>
                <a:gd name="connsiteY0" fmla="*/ 51536 h 101250"/>
                <a:gd name="connsiteX1" fmla="*/ 51536 w 101250"/>
                <a:gd name="connsiteY1" fmla="*/ 103073 h 101250"/>
                <a:gd name="connsiteX2" fmla="*/ 0 w 101250"/>
                <a:gd name="connsiteY2" fmla="*/ 51536 h 101250"/>
                <a:gd name="connsiteX3" fmla="*/ 51536 w 101250"/>
                <a:gd name="connsiteY3" fmla="*/ 0 h 101250"/>
                <a:gd name="connsiteX4" fmla="*/ 103073 w 101250"/>
                <a:gd name="connsiteY4" fmla="*/ 51536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250" h="101250">
                  <a:moveTo>
                    <a:pt x="103073" y="51536"/>
                  </a:moveTo>
                  <a:cubicBezTo>
                    <a:pt x="103073" y="79999"/>
                    <a:pt x="79999" y="103073"/>
                    <a:pt x="51536" y="103073"/>
                  </a:cubicBezTo>
                  <a:cubicBezTo>
                    <a:pt x="23074" y="103073"/>
                    <a:pt x="0" y="79999"/>
                    <a:pt x="0" y="51536"/>
                  </a:cubicBezTo>
                  <a:cubicBezTo>
                    <a:pt x="0" y="23074"/>
                    <a:pt x="23074" y="0"/>
                    <a:pt x="51536" y="0"/>
                  </a:cubicBezTo>
                  <a:cubicBezTo>
                    <a:pt x="79999" y="0"/>
                    <a:pt x="103073" y="23074"/>
                    <a:pt x="103073" y="5153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1" name="任意多边形: 形状 540">
              <a:extLst>
                <a:ext uri="{FF2B5EF4-FFF2-40B4-BE49-F238E27FC236}">
                  <a16:creationId xmlns:a16="http://schemas.microsoft.com/office/drawing/2014/main" id="{30F6AFFE-A7D1-407F-867C-45C599472C8E}"/>
                </a:ext>
              </a:extLst>
            </p:cNvPr>
            <p:cNvSpPr/>
            <p:nvPr/>
          </p:nvSpPr>
          <p:spPr>
            <a:xfrm>
              <a:off x="2736518" y="3854958"/>
              <a:ext cx="101250" cy="101250"/>
            </a:xfrm>
            <a:custGeom>
              <a:avLst/>
              <a:gdLst>
                <a:gd name="connsiteX0" fmla="*/ 103072 w 101250"/>
                <a:gd name="connsiteY0" fmla="*/ 51536 h 101250"/>
                <a:gd name="connsiteX1" fmla="*/ 51536 w 101250"/>
                <a:gd name="connsiteY1" fmla="*/ 103073 h 101250"/>
                <a:gd name="connsiteX2" fmla="*/ 0 w 101250"/>
                <a:gd name="connsiteY2" fmla="*/ 51536 h 101250"/>
                <a:gd name="connsiteX3" fmla="*/ 51536 w 101250"/>
                <a:gd name="connsiteY3" fmla="*/ 0 h 101250"/>
                <a:gd name="connsiteX4" fmla="*/ 103072 w 101250"/>
                <a:gd name="connsiteY4" fmla="*/ 51536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250" h="101250">
                  <a:moveTo>
                    <a:pt x="103072" y="51536"/>
                  </a:moveTo>
                  <a:cubicBezTo>
                    <a:pt x="103072" y="79999"/>
                    <a:pt x="79999" y="103073"/>
                    <a:pt x="51536" y="103073"/>
                  </a:cubicBezTo>
                  <a:cubicBezTo>
                    <a:pt x="23074" y="103073"/>
                    <a:pt x="0" y="79999"/>
                    <a:pt x="0" y="51536"/>
                  </a:cubicBezTo>
                  <a:cubicBezTo>
                    <a:pt x="0" y="23074"/>
                    <a:pt x="23074" y="0"/>
                    <a:pt x="51536" y="0"/>
                  </a:cubicBezTo>
                  <a:cubicBezTo>
                    <a:pt x="79999" y="0"/>
                    <a:pt x="103072" y="23074"/>
                    <a:pt x="103072" y="5153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2" name="任意多边形: 形状 541">
              <a:extLst>
                <a:ext uri="{FF2B5EF4-FFF2-40B4-BE49-F238E27FC236}">
                  <a16:creationId xmlns:a16="http://schemas.microsoft.com/office/drawing/2014/main" id="{D2859661-7C76-477C-89B4-F725612046D2}"/>
                </a:ext>
              </a:extLst>
            </p:cNvPr>
            <p:cNvSpPr/>
            <p:nvPr/>
          </p:nvSpPr>
          <p:spPr>
            <a:xfrm>
              <a:off x="2522543" y="3978651"/>
              <a:ext cx="523125" cy="84375"/>
            </a:xfrm>
            <a:custGeom>
              <a:avLst/>
              <a:gdLst>
                <a:gd name="connsiteX0" fmla="*/ 495990 w 523125"/>
                <a:gd name="connsiteY0" fmla="*/ 0 h 84375"/>
                <a:gd name="connsiteX1" fmla="*/ 474137 w 523125"/>
                <a:gd name="connsiteY1" fmla="*/ 0 h 84375"/>
                <a:gd name="connsiteX2" fmla="*/ 410366 w 523125"/>
                <a:gd name="connsiteY2" fmla="*/ 0 h 84375"/>
                <a:gd name="connsiteX3" fmla="*/ 388513 w 523125"/>
                <a:gd name="connsiteY3" fmla="*/ 0 h 84375"/>
                <a:gd name="connsiteX4" fmla="*/ 353717 w 523125"/>
                <a:gd name="connsiteY4" fmla="*/ 26528 h 84375"/>
                <a:gd name="connsiteX5" fmla="*/ 353717 w 523125"/>
                <a:gd name="connsiteY5" fmla="*/ 26578 h 84375"/>
                <a:gd name="connsiteX6" fmla="*/ 334058 w 523125"/>
                <a:gd name="connsiteY6" fmla="*/ 3358 h 84375"/>
                <a:gd name="connsiteX7" fmla="*/ 319241 w 523125"/>
                <a:gd name="connsiteY7" fmla="*/ 0 h 84375"/>
                <a:gd name="connsiteX8" fmla="*/ 297405 w 523125"/>
                <a:gd name="connsiteY8" fmla="*/ 0 h 84375"/>
                <a:gd name="connsiteX9" fmla="*/ 233618 w 523125"/>
                <a:gd name="connsiteY9" fmla="*/ 0 h 84375"/>
                <a:gd name="connsiteX10" fmla="*/ 211781 w 523125"/>
                <a:gd name="connsiteY10" fmla="*/ 0 h 84375"/>
                <a:gd name="connsiteX11" fmla="*/ 176816 w 523125"/>
                <a:gd name="connsiteY11" fmla="*/ 26528 h 84375"/>
                <a:gd name="connsiteX12" fmla="*/ 176816 w 523125"/>
                <a:gd name="connsiteY12" fmla="*/ 26578 h 84375"/>
                <a:gd name="connsiteX13" fmla="*/ 157241 w 523125"/>
                <a:gd name="connsiteY13" fmla="*/ 3358 h 84375"/>
                <a:gd name="connsiteX14" fmla="*/ 142493 w 523125"/>
                <a:gd name="connsiteY14" fmla="*/ 0 h 84375"/>
                <a:gd name="connsiteX15" fmla="*/ 120639 w 523125"/>
                <a:gd name="connsiteY15" fmla="*/ 0 h 84375"/>
                <a:gd name="connsiteX16" fmla="*/ 56869 w 523125"/>
                <a:gd name="connsiteY16" fmla="*/ 0 h 84375"/>
                <a:gd name="connsiteX17" fmla="*/ 35033 w 523125"/>
                <a:gd name="connsiteY17" fmla="*/ 0 h 84375"/>
                <a:gd name="connsiteX18" fmla="*/ 0 w 523125"/>
                <a:gd name="connsiteY18" fmla="*/ 36163 h 84375"/>
                <a:gd name="connsiteX19" fmla="*/ 0 w 523125"/>
                <a:gd name="connsiteY19" fmla="*/ 93353 h 84375"/>
                <a:gd name="connsiteX20" fmla="*/ 148298 w 523125"/>
                <a:gd name="connsiteY20" fmla="*/ 93353 h 84375"/>
                <a:gd name="connsiteX21" fmla="*/ 175179 w 523125"/>
                <a:gd name="connsiteY21" fmla="*/ 93353 h 84375"/>
                <a:gd name="connsiteX22" fmla="*/ 178470 w 523125"/>
                <a:gd name="connsiteY22" fmla="*/ 93353 h 84375"/>
                <a:gd name="connsiteX23" fmla="*/ 325080 w 523125"/>
                <a:gd name="connsiteY23" fmla="*/ 93353 h 84375"/>
                <a:gd name="connsiteX24" fmla="*/ 352249 w 523125"/>
                <a:gd name="connsiteY24" fmla="*/ 93353 h 84375"/>
                <a:gd name="connsiteX25" fmla="*/ 355236 w 523125"/>
                <a:gd name="connsiteY25" fmla="*/ 93353 h 84375"/>
                <a:gd name="connsiteX26" fmla="*/ 531242 w 523125"/>
                <a:gd name="connsiteY26" fmla="*/ 93353 h 84375"/>
                <a:gd name="connsiteX27" fmla="*/ 531242 w 523125"/>
                <a:gd name="connsiteY27" fmla="*/ 36146 h 84375"/>
                <a:gd name="connsiteX28" fmla="*/ 495990 w 523125"/>
                <a:gd name="connsiteY28" fmla="*/ 0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23125" h="84375">
                  <a:moveTo>
                    <a:pt x="495990" y="0"/>
                  </a:moveTo>
                  <a:lnTo>
                    <a:pt x="474137" y="0"/>
                  </a:lnTo>
                  <a:lnTo>
                    <a:pt x="410366" y="0"/>
                  </a:lnTo>
                  <a:lnTo>
                    <a:pt x="388513" y="0"/>
                  </a:lnTo>
                  <a:cubicBezTo>
                    <a:pt x="371959" y="0"/>
                    <a:pt x="357885" y="11306"/>
                    <a:pt x="353717" y="26528"/>
                  </a:cubicBezTo>
                  <a:cubicBezTo>
                    <a:pt x="353717" y="26561"/>
                    <a:pt x="353717" y="26578"/>
                    <a:pt x="353717" y="26578"/>
                  </a:cubicBezTo>
                  <a:cubicBezTo>
                    <a:pt x="350865" y="16284"/>
                    <a:pt x="343643" y="7746"/>
                    <a:pt x="334058" y="3358"/>
                  </a:cubicBezTo>
                  <a:cubicBezTo>
                    <a:pt x="329518" y="1299"/>
                    <a:pt x="324557" y="0"/>
                    <a:pt x="319241" y="0"/>
                  </a:cubicBezTo>
                  <a:lnTo>
                    <a:pt x="297405" y="0"/>
                  </a:lnTo>
                  <a:lnTo>
                    <a:pt x="233618" y="0"/>
                  </a:lnTo>
                  <a:lnTo>
                    <a:pt x="211781" y="0"/>
                  </a:lnTo>
                  <a:cubicBezTo>
                    <a:pt x="195244" y="0"/>
                    <a:pt x="181001" y="11289"/>
                    <a:pt x="176816" y="26528"/>
                  </a:cubicBezTo>
                  <a:cubicBezTo>
                    <a:pt x="176816" y="26528"/>
                    <a:pt x="176816" y="26561"/>
                    <a:pt x="176816" y="26578"/>
                  </a:cubicBezTo>
                  <a:cubicBezTo>
                    <a:pt x="173964" y="16251"/>
                    <a:pt x="166826" y="7746"/>
                    <a:pt x="157241" y="3358"/>
                  </a:cubicBezTo>
                  <a:cubicBezTo>
                    <a:pt x="152685" y="1283"/>
                    <a:pt x="147825" y="0"/>
                    <a:pt x="142493" y="0"/>
                  </a:cubicBezTo>
                  <a:lnTo>
                    <a:pt x="120639" y="0"/>
                  </a:lnTo>
                  <a:lnTo>
                    <a:pt x="56869" y="0"/>
                  </a:lnTo>
                  <a:lnTo>
                    <a:pt x="35033" y="0"/>
                  </a:lnTo>
                  <a:cubicBezTo>
                    <a:pt x="15154" y="0"/>
                    <a:pt x="0" y="16318"/>
                    <a:pt x="0" y="36163"/>
                  </a:cubicBezTo>
                  <a:lnTo>
                    <a:pt x="0" y="93353"/>
                  </a:lnTo>
                  <a:lnTo>
                    <a:pt x="148298" y="93353"/>
                  </a:lnTo>
                  <a:lnTo>
                    <a:pt x="175179" y="93353"/>
                  </a:lnTo>
                  <a:lnTo>
                    <a:pt x="178470" y="93353"/>
                  </a:lnTo>
                  <a:lnTo>
                    <a:pt x="325080" y="93353"/>
                  </a:lnTo>
                  <a:lnTo>
                    <a:pt x="352249" y="93353"/>
                  </a:lnTo>
                  <a:lnTo>
                    <a:pt x="355236" y="93353"/>
                  </a:lnTo>
                  <a:lnTo>
                    <a:pt x="531242" y="93353"/>
                  </a:lnTo>
                  <a:lnTo>
                    <a:pt x="531242" y="36146"/>
                  </a:lnTo>
                  <a:cubicBezTo>
                    <a:pt x="531225" y="16318"/>
                    <a:pt x="515852" y="0"/>
                    <a:pt x="495990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3" name="任意多边形: 形状 542">
              <a:extLst>
                <a:ext uri="{FF2B5EF4-FFF2-40B4-BE49-F238E27FC236}">
                  <a16:creationId xmlns:a16="http://schemas.microsoft.com/office/drawing/2014/main" id="{B780E587-3E32-40E3-9C03-498EA5A8260E}"/>
                </a:ext>
              </a:extLst>
            </p:cNvPr>
            <p:cNvSpPr/>
            <p:nvPr/>
          </p:nvSpPr>
          <p:spPr>
            <a:xfrm>
              <a:off x="2913283" y="3854958"/>
              <a:ext cx="101250" cy="101250"/>
            </a:xfrm>
            <a:custGeom>
              <a:avLst/>
              <a:gdLst>
                <a:gd name="connsiteX0" fmla="*/ 103073 w 101250"/>
                <a:gd name="connsiteY0" fmla="*/ 51536 h 101250"/>
                <a:gd name="connsiteX1" fmla="*/ 51536 w 101250"/>
                <a:gd name="connsiteY1" fmla="*/ 103073 h 101250"/>
                <a:gd name="connsiteX2" fmla="*/ 0 w 101250"/>
                <a:gd name="connsiteY2" fmla="*/ 51536 h 101250"/>
                <a:gd name="connsiteX3" fmla="*/ 51536 w 101250"/>
                <a:gd name="connsiteY3" fmla="*/ 0 h 101250"/>
                <a:gd name="connsiteX4" fmla="*/ 103073 w 101250"/>
                <a:gd name="connsiteY4" fmla="*/ 51536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250" h="101250">
                  <a:moveTo>
                    <a:pt x="103073" y="51536"/>
                  </a:moveTo>
                  <a:cubicBezTo>
                    <a:pt x="103073" y="79999"/>
                    <a:pt x="79999" y="103073"/>
                    <a:pt x="51536" y="103073"/>
                  </a:cubicBezTo>
                  <a:cubicBezTo>
                    <a:pt x="23074" y="103073"/>
                    <a:pt x="0" y="79999"/>
                    <a:pt x="0" y="51536"/>
                  </a:cubicBezTo>
                  <a:cubicBezTo>
                    <a:pt x="0" y="23074"/>
                    <a:pt x="23074" y="0"/>
                    <a:pt x="51536" y="0"/>
                  </a:cubicBezTo>
                  <a:cubicBezTo>
                    <a:pt x="79999" y="0"/>
                    <a:pt x="103073" y="23074"/>
                    <a:pt x="103073" y="5153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17" name="组合 916">
            <a:extLst>
              <a:ext uri="{FF2B5EF4-FFF2-40B4-BE49-F238E27FC236}">
                <a16:creationId xmlns:a16="http://schemas.microsoft.com/office/drawing/2014/main" id="{EAF455B4-1FF3-4E33-9443-96024AD3279A}"/>
              </a:ext>
            </a:extLst>
          </p:cNvPr>
          <p:cNvGrpSpPr/>
          <p:nvPr/>
        </p:nvGrpSpPr>
        <p:grpSpPr>
          <a:xfrm>
            <a:off x="5795038" y="2109113"/>
            <a:ext cx="404490" cy="524199"/>
            <a:chOff x="3675683" y="3532314"/>
            <a:chExt cx="404490" cy="524199"/>
          </a:xfrm>
        </p:grpSpPr>
        <p:sp>
          <p:nvSpPr>
            <p:cNvPr id="545" name="任意多边形: 形状 544">
              <a:extLst>
                <a:ext uri="{FF2B5EF4-FFF2-40B4-BE49-F238E27FC236}">
                  <a16:creationId xmlns:a16="http://schemas.microsoft.com/office/drawing/2014/main" id="{F6E09293-E8A3-4BD3-9876-6F420A3A20A0}"/>
                </a:ext>
              </a:extLst>
            </p:cNvPr>
            <p:cNvSpPr/>
            <p:nvPr/>
          </p:nvSpPr>
          <p:spPr>
            <a:xfrm>
              <a:off x="3675683" y="3904638"/>
              <a:ext cx="168750" cy="151875"/>
            </a:xfrm>
            <a:custGeom>
              <a:avLst/>
              <a:gdLst>
                <a:gd name="connsiteX0" fmla="*/ 38302 w 168750"/>
                <a:gd name="connsiteY0" fmla="*/ 0 h 151875"/>
                <a:gd name="connsiteX1" fmla="*/ 991 w 168750"/>
                <a:gd name="connsiteY1" fmla="*/ 105722 h 151875"/>
                <a:gd name="connsiteX2" fmla="*/ 4991 w 168750"/>
                <a:gd name="connsiteY2" fmla="*/ 123711 h 151875"/>
                <a:gd name="connsiteX3" fmla="*/ 22912 w 168750"/>
                <a:gd name="connsiteY3" fmla="*/ 128014 h 151875"/>
                <a:gd name="connsiteX4" fmla="*/ 78228 w 168750"/>
                <a:gd name="connsiteY4" fmla="*/ 109553 h 151875"/>
                <a:gd name="connsiteX5" fmla="*/ 109734 w 168750"/>
                <a:gd name="connsiteY5" fmla="*/ 158676 h 151875"/>
                <a:gd name="connsiteX6" fmla="*/ 126389 w 168750"/>
                <a:gd name="connsiteY6" fmla="*/ 166573 h 151875"/>
                <a:gd name="connsiteX7" fmla="*/ 140784 w 168750"/>
                <a:gd name="connsiteY7" fmla="*/ 155081 h 151875"/>
                <a:gd name="connsiteX8" fmla="*/ 178702 w 168750"/>
                <a:gd name="connsiteY8" fmla="*/ 47604 h 151875"/>
                <a:gd name="connsiteX9" fmla="*/ 131401 w 168750"/>
                <a:gd name="connsiteY9" fmla="*/ 6446 h 151875"/>
                <a:gd name="connsiteX10" fmla="*/ 38302 w 168750"/>
                <a:gd name="connsiteY10" fmla="*/ 0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8750" h="151875">
                  <a:moveTo>
                    <a:pt x="38302" y="0"/>
                  </a:moveTo>
                  <a:lnTo>
                    <a:pt x="991" y="105722"/>
                  </a:lnTo>
                  <a:cubicBezTo>
                    <a:pt x="-1219" y="111999"/>
                    <a:pt x="333" y="118969"/>
                    <a:pt x="4991" y="123711"/>
                  </a:cubicBezTo>
                  <a:cubicBezTo>
                    <a:pt x="9631" y="128452"/>
                    <a:pt x="16601" y="130123"/>
                    <a:pt x="22912" y="128014"/>
                  </a:cubicBezTo>
                  <a:lnTo>
                    <a:pt x="78228" y="109553"/>
                  </a:lnTo>
                  <a:lnTo>
                    <a:pt x="109734" y="158676"/>
                  </a:lnTo>
                  <a:cubicBezTo>
                    <a:pt x="113328" y="164244"/>
                    <a:pt x="119791" y="167332"/>
                    <a:pt x="126389" y="166573"/>
                  </a:cubicBezTo>
                  <a:cubicBezTo>
                    <a:pt x="132988" y="165814"/>
                    <a:pt x="138573" y="161342"/>
                    <a:pt x="140784" y="155081"/>
                  </a:cubicBezTo>
                  <a:lnTo>
                    <a:pt x="178702" y="47604"/>
                  </a:lnTo>
                  <a:lnTo>
                    <a:pt x="131401" y="6446"/>
                  </a:lnTo>
                  <a:lnTo>
                    <a:pt x="38302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6" name="任意多边形: 形状 545">
              <a:extLst>
                <a:ext uri="{FF2B5EF4-FFF2-40B4-BE49-F238E27FC236}">
                  <a16:creationId xmlns:a16="http://schemas.microsoft.com/office/drawing/2014/main" id="{7BDEA4F2-9C14-4B4A-A52A-BC797C56E426}"/>
                </a:ext>
              </a:extLst>
            </p:cNvPr>
            <p:cNvSpPr/>
            <p:nvPr/>
          </p:nvSpPr>
          <p:spPr>
            <a:xfrm>
              <a:off x="3911423" y="3904638"/>
              <a:ext cx="168750" cy="151875"/>
            </a:xfrm>
            <a:custGeom>
              <a:avLst/>
              <a:gdLst>
                <a:gd name="connsiteX0" fmla="*/ 140400 w 168750"/>
                <a:gd name="connsiteY0" fmla="*/ 0 h 151875"/>
                <a:gd name="connsiteX1" fmla="*/ 47301 w 168750"/>
                <a:gd name="connsiteY1" fmla="*/ 6429 h 151875"/>
                <a:gd name="connsiteX2" fmla="*/ 0 w 168750"/>
                <a:gd name="connsiteY2" fmla="*/ 47638 h 151875"/>
                <a:gd name="connsiteX3" fmla="*/ 37901 w 168750"/>
                <a:gd name="connsiteY3" fmla="*/ 155048 h 151875"/>
                <a:gd name="connsiteX4" fmla="*/ 52313 w 168750"/>
                <a:gd name="connsiteY4" fmla="*/ 166573 h 151875"/>
                <a:gd name="connsiteX5" fmla="*/ 68951 w 168750"/>
                <a:gd name="connsiteY5" fmla="*/ 158676 h 151875"/>
                <a:gd name="connsiteX6" fmla="*/ 100423 w 168750"/>
                <a:gd name="connsiteY6" fmla="*/ 109553 h 151875"/>
                <a:gd name="connsiteX7" fmla="*/ 155739 w 168750"/>
                <a:gd name="connsiteY7" fmla="*/ 128014 h 151875"/>
                <a:gd name="connsiteX8" fmla="*/ 173661 w 168750"/>
                <a:gd name="connsiteY8" fmla="*/ 123711 h 151875"/>
                <a:gd name="connsiteX9" fmla="*/ 177643 w 168750"/>
                <a:gd name="connsiteY9" fmla="*/ 105722 h 151875"/>
                <a:gd name="connsiteX10" fmla="*/ 140400 w 168750"/>
                <a:gd name="connsiteY10" fmla="*/ 0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8750" h="151875">
                  <a:moveTo>
                    <a:pt x="140400" y="0"/>
                  </a:moveTo>
                  <a:lnTo>
                    <a:pt x="47301" y="6429"/>
                  </a:lnTo>
                  <a:lnTo>
                    <a:pt x="0" y="47638"/>
                  </a:lnTo>
                  <a:lnTo>
                    <a:pt x="37901" y="155048"/>
                  </a:lnTo>
                  <a:cubicBezTo>
                    <a:pt x="40112" y="161342"/>
                    <a:pt x="45714" y="165797"/>
                    <a:pt x="52313" y="166573"/>
                  </a:cubicBezTo>
                  <a:cubicBezTo>
                    <a:pt x="58928" y="167332"/>
                    <a:pt x="65357" y="164278"/>
                    <a:pt x="68951" y="158676"/>
                  </a:cubicBezTo>
                  <a:lnTo>
                    <a:pt x="100423" y="109553"/>
                  </a:lnTo>
                  <a:lnTo>
                    <a:pt x="155739" y="128014"/>
                  </a:lnTo>
                  <a:cubicBezTo>
                    <a:pt x="162034" y="130123"/>
                    <a:pt x="168986" y="128452"/>
                    <a:pt x="173661" y="123711"/>
                  </a:cubicBezTo>
                  <a:cubicBezTo>
                    <a:pt x="178301" y="118969"/>
                    <a:pt x="179854" y="111982"/>
                    <a:pt x="177643" y="105722"/>
                  </a:cubicBezTo>
                  <a:lnTo>
                    <a:pt x="140400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7" name="任意多边形: 形状 546">
              <a:extLst>
                <a:ext uri="{FF2B5EF4-FFF2-40B4-BE49-F238E27FC236}">
                  <a16:creationId xmlns:a16="http://schemas.microsoft.com/office/drawing/2014/main" id="{6E5FFAFE-FA71-45B6-A5EA-F0E92B2114E7}"/>
                </a:ext>
              </a:extLst>
            </p:cNvPr>
            <p:cNvSpPr/>
            <p:nvPr/>
          </p:nvSpPr>
          <p:spPr>
            <a:xfrm>
              <a:off x="3687221" y="3532314"/>
              <a:ext cx="388125" cy="388125"/>
            </a:xfrm>
            <a:custGeom>
              <a:avLst/>
              <a:gdLst>
                <a:gd name="connsiteX0" fmla="*/ 312154 w 388125"/>
                <a:gd name="connsiteY0" fmla="*/ 344109 h 388125"/>
                <a:gd name="connsiteX1" fmla="*/ 344149 w 388125"/>
                <a:gd name="connsiteY1" fmla="*/ 312114 h 388125"/>
                <a:gd name="connsiteX2" fmla="*/ 347844 w 388125"/>
                <a:gd name="connsiteY2" fmla="*/ 258671 h 388125"/>
                <a:gd name="connsiteX3" fmla="*/ 382995 w 388125"/>
                <a:gd name="connsiteY3" fmla="*/ 218289 h 388125"/>
                <a:gd name="connsiteX4" fmla="*/ 383012 w 388125"/>
                <a:gd name="connsiteY4" fmla="*/ 173064 h 388125"/>
                <a:gd name="connsiteX5" fmla="*/ 347844 w 388125"/>
                <a:gd name="connsiteY5" fmla="*/ 132682 h 388125"/>
                <a:gd name="connsiteX6" fmla="*/ 344149 w 388125"/>
                <a:gd name="connsiteY6" fmla="*/ 79272 h 388125"/>
                <a:gd name="connsiteX7" fmla="*/ 312154 w 388125"/>
                <a:gd name="connsiteY7" fmla="*/ 47294 h 388125"/>
                <a:gd name="connsiteX8" fmla="*/ 258728 w 388125"/>
                <a:gd name="connsiteY8" fmla="*/ 43599 h 388125"/>
                <a:gd name="connsiteX9" fmla="*/ 218329 w 388125"/>
                <a:gd name="connsiteY9" fmla="*/ 8465 h 388125"/>
                <a:gd name="connsiteX10" fmla="*/ 173104 w 388125"/>
                <a:gd name="connsiteY10" fmla="*/ 8482 h 388125"/>
                <a:gd name="connsiteX11" fmla="*/ 132722 w 388125"/>
                <a:gd name="connsiteY11" fmla="*/ 43632 h 388125"/>
                <a:gd name="connsiteX12" fmla="*/ 79279 w 388125"/>
                <a:gd name="connsiteY12" fmla="*/ 47311 h 388125"/>
                <a:gd name="connsiteX13" fmla="*/ 47317 w 388125"/>
                <a:gd name="connsiteY13" fmla="*/ 79289 h 388125"/>
                <a:gd name="connsiteX14" fmla="*/ 43605 w 388125"/>
                <a:gd name="connsiteY14" fmla="*/ 132716 h 388125"/>
                <a:gd name="connsiteX15" fmla="*/ 8454 w 388125"/>
                <a:gd name="connsiteY15" fmla="*/ 173114 h 388125"/>
                <a:gd name="connsiteX16" fmla="*/ 8454 w 388125"/>
                <a:gd name="connsiteY16" fmla="*/ 218322 h 388125"/>
                <a:gd name="connsiteX17" fmla="*/ 43605 w 388125"/>
                <a:gd name="connsiteY17" fmla="*/ 258704 h 388125"/>
                <a:gd name="connsiteX18" fmla="*/ 47301 w 388125"/>
                <a:gd name="connsiteY18" fmla="*/ 312147 h 388125"/>
                <a:gd name="connsiteX19" fmla="*/ 79279 w 388125"/>
                <a:gd name="connsiteY19" fmla="*/ 344109 h 388125"/>
                <a:gd name="connsiteX20" fmla="*/ 132756 w 388125"/>
                <a:gd name="connsiteY20" fmla="*/ 347821 h 388125"/>
                <a:gd name="connsiteX21" fmla="*/ 173138 w 388125"/>
                <a:gd name="connsiteY21" fmla="*/ 382972 h 388125"/>
                <a:gd name="connsiteX22" fmla="*/ 218362 w 388125"/>
                <a:gd name="connsiteY22" fmla="*/ 382972 h 388125"/>
                <a:gd name="connsiteX23" fmla="*/ 258728 w 388125"/>
                <a:gd name="connsiteY23" fmla="*/ 347821 h 388125"/>
                <a:gd name="connsiteX24" fmla="*/ 312154 w 388125"/>
                <a:gd name="connsiteY24" fmla="*/ 344109 h 388125"/>
                <a:gd name="connsiteX25" fmla="*/ 245211 w 388125"/>
                <a:gd name="connsiteY25" fmla="*/ 233375 h 388125"/>
                <a:gd name="connsiteX26" fmla="*/ 249092 w 388125"/>
                <a:gd name="connsiteY26" fmla="*/ 268880 h 388125"/>
                <a:gd name="connsiteX27" fmla="*/ 239372 w 388125"/>
                <a:gd name="connsiteY27" fmla="*/ 275984 h 388125"/>
                <a:gd name="connsiteX28" fmla="*/ 206803 w 388125"/>
                <a:gd name="connsiteY28" fmla="*/ 261252 h 388125"/>
                <a:gd name="connsiteX29" fmla="*/ 184596 w 388125"/>
                <a:gd name="connsiteY29" fmla="*/ 261252 h 388125"/>
                <a:gd name="connsiteX30" fmla="*/ 152061 w 388125"/>
                <a:gd name="connsiteY30" fmla="*/ 275984 h 388125"/>
                <a:gd name="connsiteX31" fmla="*/ 142324 w 388125"/>
                <a:gd name="connsiteY31" fmla="*/ 268880 h 388125"/>
                <a:gd name="connsiteX32" fmla="*/ 146222 w 388125"/>
                <a:gd name="connsiteY32" fmla="*/ 233375 h 388125"/>
                <a:gd name="connsiteX33" fmla="*/ 139388 w 388125"/>
                <a:gd name="connsiteY33" fmla="*/ 212247 h 388125"/>
                <a:gd name="connsiteX34" fmla="*/ 115307 w 388125"/>
                <a:gd name="connsiteY34" fmla="*/ 185838 h 388125"/>
                <a:gd name="connsiteX35" fmla="*/ 119036 w 388125"/>
                <a:gd name="connsiteY35" fmla="*/ 174363 h 388125"/>
                <a:gd name="connsiteX36" fmla="*/ 154035 w 388125"/>
                <a:gd name="connsiteY36" fmla="*/ 167141 h 388125"/>
                <a:gd name="connsiteX37" fmla="*/ 172007 w 388125"/>
                <a:gd name="connsiteY37" fmla="*/ 154096 h 388125"/>
                <a:gd name="connsiteX38" fmla="*/ 189675 w 388125"/>
                <a:gd name="connsiteY38" fmla="*/ 123063 h 388125"/>
                <a:gd name="connsiteX39" fmla="*/ 201690 w 388125"/>
                <a:gd name="connsiteY39" fmla="*/ 123063 h 388125"/>
                <a:gd name="connsiteX40" fmla="*/ 219392 w 388125"/>
                <a:gd name="connsiteY40" fmla="*/ 154096 h 388125"/>
                <a:gd name="connsiteX41" fmla="*/ 237330 w 388125"/>
                <a:gd name="connsiteY41" fmla="*/ 167141 h 388125"/>
                <a:gd name="connsiteX42" fmla="*/ 272346 w 388125"/>
                <a:gd name="connsiteY42" fmla="*/ 174363 h 388125"/>
                <a:gd name="connsiteX43" fmla="*/ 276075 w 388125"/>
                <a:gd name="connsiteY43" fmla="*/ 185838 h 388125"/>
                <a:gd name="connsiteX44" fmla="*/ 251994 w 388125"/>
                <a:gd name="connsiteY44" fmla="*/ 212247 h 388125"/>
                <a:gd name="connsiteX45" fmla="*/ 245211 w 388125"/>
                <a:gd name="connsiteY45" fmla="*/ 233375 h 38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88125" h="388125">
                  <a:moveTo>
                    <a:pt x="312154" y="344109"/>
                  </a:moveTo>
                  <a:cubicBezTo>
                    <a:pt x="329333" y="342911"/>
                    <a:pt x="342917" y="329259"/>
                    <a:pt x="344149" y="312114"/>
                  </a:cubicBezTo>
                  <a:lnTo>
                    <a:pt x="347844" y="258671"/>
                  </a:lnTo>
                  <a:lnTo>
                    <a:pt x="382995" y="218289"/>
                  </a:lnTo>
                  <a:cubicBezTo>
                    <a:pt x="394301" y="205329"/>
                    <a:pt x="394301" y="186024"/>
                    <a:pt x="383012" y="173064"/>
                  </a:cubicBezTo>
                  <a:lnTo>
                    <a:pt x="347844" y="132682"/>
                  </a:lnTo>
                  <a:lnTo>
                    <a:pt x="344149" y="79272"/>
                  </a:lnTo>
                  <a:cubicBezTo>
                    <a:pt x="342984" y="62127"/>
                    <a:pt x="329333" y="48476"/>
                    <a:pt x="312154" y="47294"/>
                  </a:cubicBezTo>
                  <a:lnTo>
                    <a:pt x="258728" y="43599"/>
                  </a:lnTo>
                  <a:lnTo>
                    <a:pt x="218329" y="8465"/>
                  </a:lnTo>
                  <a:cubicBezTo>
                    <a:pt x="205386" y="-2824"/>
                    <a:pt x="186081" y="-2824"/>
                    <a:pt x="173104" y="8482"/>
                  </a:cubicBezTo>
                  <a:lnTo>
                    <a:pt x="132722" y="43632"/>
                  </a:lnTo>
                  <a:lnTo>
                    <a:pt x="79279" y="47311"/>
                  </a:lnTo>
                  <a:cubicBezTo>
                    <a:pt x="62134" y="48492"/>
                    <a:pt x="48499" y="62127"/>
                    <a:pt x="47317" y="79289"/>
                  </a:cubicBezTo>
                  <a:lnTo>
                    <a:pt x="43605" y="132716"/>
                  </a:lnTo>
                  <a:lnTo>
                    <a:pt x="8454" y="173114"/>
                  </a:lnTo>
                  <a:cubicBezTo>
                    <a:pt x="-2818" y="186074"/>
                    <a:pt x="-2818" y="205362"/>
                    <a:pt x="8454" y="218322"/>
                  </a:cubicBezTo>
                  <a:lnTo>
                    <a:pt x="43605" y="258704"/>
                  </a:lnTo>
                  <a:lnTo>
                    <a:pt x="47301" y="312147"/>
                  </a:lnTo>
                  <a:cubicBezTo>
                    <a:pt x="48482" y="329292"/>
                    <a:pt x="62134" y="342894"/>
                    <a:pt x="79279" y="344109"/>
                  </a:cubicBezTo>
                  <a:lnTo>
                    <a:pt x="132756" y="347821"/>
                  </a:lnTo>
                  <a:lnTo>
                    <a:pt x="173138" y="382972"/>
                  </a:lnTo>
                  <a:cubicBezTo>
                    <a:pt x="186081" y="394261"/>
                    <a:pt x="205386" y="394261"/>
                    <a:pt x="218362" y="382972"/>
                  </a:cubicBezTo>
                  <a:lnTo>
                    <a:pt x="258728" y="347821"/>
                  </a:lnTo>
                  <a:lnTo>
                    <a:pt x="312154" y="344109"/>
                  </a:lnTo>
                  <a:close/>
                  <a:moveTo>
                    <a:pt x="245211" y="233375"/>
                  </a:moveTo>
                  <a:lnTo>
                    <a:pt x="249092" y="268880"/>
                  </a:lnTo>
                  <a:cubicBezTo>
                    <a:pt x="249834" y="275546"/>
                    <a:pt x="245430" y="278735"/>
                    <a:pt x="239372" y="275984"/>
                  </a:cubicBezTo>
                  <a:lnTo>
                    <a:pt x="206803" y="261252"/>
                  </a:lnTo>
                  <a:cubicBezTo>
                    <a:pt x="200694" y="258502"/>
                    <a:pt x="190704" y="258502"/>
                    <a:pt x="184596" y="261252"/>
                  </a:cubicBezTo>
                  <a:lnTo>
                    <a:pt x="152061" y="275984"/>
                  </a:lnTo>
                  <a:cubicBezTo>
                    <a:pt x="145952" y="278735"/>
                    <a:pt x="141548" y="275546"/>
                    <a:pt x="142324" y="268880"/>
                  </a:cubicBezTo>
                  <a:lnTo>
                    <a:pt x="146222" y="233375"/>
                  </a:lnTo>
                  <a:cubicBezTo>
                    <a:pt x="146998" y="226726"/>
                    <a:pt x="143893" y="217192"/>
                    <a:pt x="139388" y="212247"/>
                  </a:cubicBezTo>
                  <a:lnTo>
                    <a:pt x="115307" y="185838"/>
                  </a:lnTo>
                  <a:cubicBezTo>
                    <a:pt x="110801" y="180911"/>
                    <a:pt x="112489" y="175730"/>
                    <a:pt x="119036" y="174363"/>
                  </a:cubicBezTo>
                  <a:lnTo>
                    <a:pt x="154035" y="167141"/>
                  </a:lnTo>
                  <a:cubicBezTo>
                    <a:pt x="160599" y="165791"/>
                    <a:pt x="168699" y="159918"/>
                    <a:pt x="172007" y="154096"/>
                  </a:cubicBezTo>
                  <a:lnTo>
                    <a:pt x="189675" y="123063"/>
                  </a:lnTo>
                  <a:cubicBezTo>
                    <a:pt x="192983" y="117224"/>
                    <a:pt x="198399" y="117224"/>
                    <a:pt x="201690" y="123063"/>
                  </a:cubicBezTo>
                  <a:lnTo>
                    <a:pt x="219392" y="154096"/>
                  </a:lnTo>
                  <a:cubicBezTo>
                    <a:pt x="222666" y="159935"/>
                    <a:pt x="230799" y="165807"/>
                    <a:pt x="237330" y="167141"/>
                  </a:cubicBezTo>
                  <a:lnTo>
                    <a:pt x="272346" y="174363"/>
                  </a:lnTo>
                  <a:cubicBezTo>
                    <a:pt x="278893" y="175730"/>
                    <a:pt x="280547" y="180894"/>
                    <a:pt x="276075" y="185838"/>
                  </a:cubicBezTo>
                  <a:lnTo>
                    <a:pt x="251994" y="212247"/>
                  </a:lnTo>
                  <a:cubicBezTo>
                    <a:pt x="247506" y="217192"/>
                    <a:pt x="244418" y="226709"/>
                    <a:pt x="245211" y="23337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18" name="组合 917">
            <a:extLst>
              <a:ext uri="{FF2B5EF4-FFF2-40B4-BE49-F238E27FC236}">
                <a16:creationId xmlns:a16="http://schemas.microsoft.com/office/drawing/2014/main" id="{75EA2E55-68DC-4ABA-8DE8-DD42235808E9}"/>
              </a:ext>
            </a:extLst>
          </p:cNvPr>
          <p:cNvGrpSpPr/>
          <p:nvPr/>
        </p:nvGrpSpPr>
        <p:grpSpPr>
          <a:xfrm>
            <a:off x="7014238" y="2102971"/>
            <a:ext cx="472500" cy="536482"/>
            <a:chOff x="4692566" y="3531320"/>
            <a:chExt cx="472500" cy="536482"/>
          </a:xfrm>
        </p:grpSpPr>
        <p:sp>
          <p:nvSpPr>
            <p:cNvPr id="549" name="任意多边形: 形状 548">
              <a:extLst>
                <a:ext uri="{FF2B5EF4-FFF2-40B4-BE49-F238E27FC236}">
                  <a16:creationId xmlns:a16="http://schemas.microsoft.com/office/drawing/2014/main" id="{AA326FF4-FF06-4016-A309-48CC5911BC38}"/>
                </a:ext>
              </a:extLst>
            </p:cNvPr>
            <p:cNvSpPr/>
            <p:nvPr/>
          </p:nvSpPr>
          <p:spPr>
            <a:xfrm>
              <a:off x="4806595" y="3531320"/>
              <a:ext cx="320625" cy="337500"/>
            </a:xfrm>
            <a:custGeom>
              <a:avLst/>
              <a:gdLst>
                <a:gd name="connsiteX0" fmla="*/ 10931 w 320625"/>
                <a:gd name="connsiteY0" fmla="*/ 301632 h 337500"/>
                <a:gd name="connsiteX1" fmla="*/ 16179 w 320625"/>
                <a:gd name="connsiteY1" fmla="*/ 327620 h 337500"/>
                <a:gd name="connsiteX2" fmla="*/ 39686 w 320625"/>
                <a:gd name="connsiteY2" fmla="*/ 345929 h 337500"/>
                <a:gd name="connsiteX3" fmla="*/ 67192 w 320625"/>
                <a:gd name="connsiteY3" fmla="*/ 343601 h 337500"/>
                <a:gd name="connsiteX4" fmla="*/ 80996 w 320625"/>
                <a:gd name="connsiteY4" fmla="*/ 328481 h 337500"/>
                <a:gd name="connsiteX5" fmla="*/ 100875 w 320625"/>
                <a:gd name="connsiteY5" fmla="*/ 345271 h 337500"/>
                <a:gd name="connsiteX6" fmla="*/ 115691 w 320625"/>
                <a:gd name="connsiteY6" fmla="*/ 350013 h 337500"/>
                <a:gd name="connsiteX7" fmla="*/ 129529 w 320625"/>
                <a:gd name="connsiteY7" fmla="*/ 342824 h 337500"/>
                <a:gd name="connsiteX8" fmla="*/ 167396 w 320625"/>
                <a:gd name="connsiteY8" fmla="*/ 298055 h 337500"/>
                <a:gd name="connsiteX9" fmla="*/ 139924 w 320625"/>
                <a:gd name="connsiteY9" fmla="*/ 263984 h 337500"/>
                <a:gd name="connsiteX10" fmla="*/ 132583 w 320625"/>
                <a:gd name="connsiteY10" fmla="*/ 229475 h 337500"/>
                <a:gd name="connsiteX11" fmla="*/ 217633 w 320625"/>
                <a:gd name="connsiteY11" fmla="*/ 144425 h 337500"/>
                <a:gd name="connsiteX12" fmla="*/ 245038 w 320625"/>
                <a:gd name="connsiteY12" fmla="*/ 148964 h 337500"/>
                <a:gd name="connsiteX13" fmla="*/ 276898 w 320625"/>
                <a:gd name="connsiteY13" fmla="*/ 168539 h 337500"/>
                <a:gd name="connsiteX14" fmla="*/ 324654 w 320625"/>
                <a:gd name="connsiteY14" fmla="*/ 112042 h 337500"/>
                <a:gd name="connsiteX15" fmla="*/ 322258 w 320625"/>
                <a:gd name="connsiteY15" fmla="*/ 83388 h 337500"/>
                <a:gd name="connsiteX16" fmla="*/ 312504 w 320625"/>
                <a:gd name="connsiteY16" fmla="*/ 75153 h 337500"/>
                <a:gd name="connsiteX17" fmla="*/ 317516 w 320625"/>
                <a:gd name="connsiteY17" fmla="*/ 69702 h 337500"/>
                <a:gd name="connsiteX18" fmla="*/ 322798 w 320625"/>
                <a:gd name="connsiteY18" fmla="*/ 54667 h 337500"/>
                <a:gd name="connsiteX19" fmla="*/ 315643 w 320625"/>
                <a:gd name="connsiteY19" fmla="*/ 40441 h 337500"/>
                <a:gd name="connsiteX20" fmla="*/ 273456 w 320625"/>
                <a:gd name="connsiteY20" fmla="*/ 4801 h 337500"/>
                <a:gd name="connsiteX21" fmla="*/ 258251 w 320625"/>
                <a:gd name="connsiteY21" fmla="*/ 110 h 337500"/>
                <a:gd name="connsiteX22" fmla="*/ 244329 w 320625"/>
                <a:gd name="connsiteY22" fmla="*/ 7788 h 337500"/>
                <a:gd name="connsiteX23" fmla="*/ 239722 w 320625"/>
                <a:gd name="connsiteY23" fmla="*/ 13694 h 337500"/>
                <a:gd name="connsiteX24" fmla="*/ 230036 w 320625"/>
                <a:gd name="connsiteY24" fmla="*/ 5510 h 337500"/>
                <a:gd name="connsiteX25" fmla="*/ 201399 w 320625"/>
                <a:gd name="connsiteY25" fmla="*/ 7923 h 337500"/>
                <a:gd name="connsiteX26" fmla="*/ 4806 w 320625"/>
                <a:gd name="connsiteY26" fmla="*/ 240461 h 337500"/>
                <a:gd name="connsiteX27" fmla="*/ 5497 w 320625"/>
                <a:gd name="connsiteY27" fmla="*/ 267477 h 337500"/>
                <a:gd name="connsiteX28" fmla="*/ 20871 w 320625"/>
                <a:gd name="connsiteY28" fmla="*/ 283914 h 337500"/>
                <a:gd name="connsiteX29" fmla="*/ 10931 w 320625"/>
                <a:gd name="connsiteY29" fmla="*/ 301632 h 3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20625" h="337500">
                  <a:moveTo>
                    <a:pt x="10931" y="301632"/>
                  </a:moveTo>
                  <a:cubicBezTo>
                    <a:pt x="6021" y="310424"/>
                    <a:pt x="8248" y="321444"/>
                    <a:pt x="16179" y="327620"/>
                  </a:cubicBezTo>
                  <a:lnTo>
                    <a:pt x="39686" y="345929"/>
                  </a:lnTo>
                  <a:cubicBezTo>
                    <a:pt x="48056" y="352460"/>
                    <a:pt x="60037" y="351447"/>
                    <a:pt x="67192" y="343601"/>
                  </a:cubicBezTo>
                  <a:lnTo>
                    <a:pt x="80996" y="328481"/>
                  </a:lnTo>
                  <a:lnTo>
                    <a:pt x="100875" y="345271"/>
                  </a:lnTo>
                  <a:cubicBezTo>
                    <a:pt x="104992" y="348764"/>
                    <a:pt x="110325" y="350486"/>
                    <a:pt x="115691" y="350013"/>
                  </a:cubicBezTo>
                  <a:cubicBezTo>
                    <a:pt x="121074" y="349557"/>
                    <a:pt x="126036" y="346942"/>
                    <a:pt x="129529" y="342824"/>
                  </a:cubicBezTo>
                  <a:lnTo>
                    <a:pt x="167396" y="298055"/>
                  </a:lnTo>
                  <a:cubicBezTo>
                    <a:pt x="155499" y="289297"/>
                    <a:pt x="145948" y="277602"/>
                    <a:pt x="139924" y="263984"/>
                  </a:cubicBezTo>
                  <a:cubicBezTo>
                    <a:pt x="135216" y="253437"/>
                    <a:pt x="132583" y="241760"/>
                    <a:pt x="132583" y="229475"/>
                  </a:cubicBezTo>
                  <a:cubicBezTo>
                    <a:pt x="132583" y="182579"/>
                    <a:pt x="170737" y="144425"/>
                    <a:pt x="217633" y="144425"/>
                  </a:cubicBezTo>
                  <a:cubicBezTo>
                    <a:pt x="227218" y="144425"/>
                    <a:pt x="236432" y="146028"/>
                    <a:pt x="245038" y="148964"/>
                  </a:cubicBezTo>
                  <a:cubicBezTo>
                    <a:pt x="257087" y="153099"/>
                    <a:pt x="267921" y="159849"/>
                    <a:pt x="276898" y="168539"/>
                  </a:cubicBezTo>
                  <a:lnTo>
                    <a:pt x="324654" y="112042"/>
                  </a:lnTo>
                  <a:cubicBezTo>
                    <a:pt x="331911" y="103469"/>
                    <a:pt x="330831" y="90627"/>
                    <a:pt x="322258" y="83388"/>
                  </a:cubicBezTo>
                  <a:lnTo>
                    <a:pt x="312504" y="75153"/>
                  </a:lnTo>
                  <a:lnTo>
                    <a:pt x="317516" y="69702"/>
                  </a:lnTo>
                  <a:cubicBezTo>
                    <a:pt x="321262" y="65619"/>
                    <a:pt x="323153" y="60202"/>
                    <a:pt x="322798" y="54667"/>
                  </a:cubicBezTo>
                  <a:cubicBezTo>
                    <a:pt x="322444" y="49149"/>
                    <a:pt x="319862" y="44002"/>
                    <a:pt x="315643" y="40441"/>
                  </a:cubicBezTo>
                  <a:lnTo>
                    <a:pt x="273456" y="4801"/>
                  </a:lnTo>
                  <a:cubicBezTo>
                    <a:pt x="269237" y="1224"/>
                    <a:pt x="263736" y="-464"/>
                    <a:pt x="258251" y="110"/>
                  </a:cubicBezTo>
                  <a:cubicBezTo>
                    <a:pt x="252750" y="667"/>
                    <a:pt x="247721" y="3451"/>
                    <a:pt x="244329" y="7788"/>
                  </a:cubicBezTo>
                  <a:lnTo>
                    <a:pt x="239722" y="13694"/>
                  </a:lnTo>
                  <a:lnTo>
                    <a:pt x="230036" y="5510"/>
                  </a:lnTo>
                  <a:cubicBezTo>
                    <a:pt x="221464" y="-1729"/>
                    <a:pt x="208622" y="-649"/>
                    <a:pt x="201399" y="7923"/>
                  </a:cubicBezTo>
                  <a:lnTo>
                    <a:pt x="4806" y="240461"/>
                  </a:lnTo>
                  <a:cubicBezTo>
                    <a:pt x="-1860" y="248341"/>
                    <a:pt x="-1556" y="259934"/>
                    <a:pt x="5497" y="267477"/>
                  </a:cubicBezTo>
                  <a:lnTo>
                    <a:pt x="20871" y="283914"/>
                  </a:lnTo>
                  <a:lnTo>
                    <a:pt x="10931" y="301632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50" name="任意多边形: 形状 549">
              <a:extLst>
                <a:ext uri="{FF2B5EF4-FFF2-40B4-BE49-F238E27FC236}">
                  <a16:creationId xmlns:a16="http://schemas.microsoft.com/office/drawing/2014/main" id="{F65AB94F-D41A-4B6B-9F39-E6A5821ECA92}"/>
                </a:ext>
              </a:extLst>
            </p:cNvPr>
            <p:cNvSpPr/>
            <p:nvPr/>
          </p:nvSpPr>
          <p:spPr>
            <a:xfrm>
              <a:off x="4692566" y="3780927"/>
              <a:ext cx="472500" cy="286875"/>
            </a:xfrm>
            <a:custGeom>
              <a:avLst/>
              <a:gdLst>
                <a:gd name="connsiteX0" fmla="*/ 414281 w 472500"/>
                <a:gd name="connsiteY0" fmla="*/ 0 h 286875"/>
                <a:gd name="connsiteX1" fmla="*/ 381291 w 472500"/>
                <a:gd name="connsiteY1" fmla="*/ 48904 h 286875"/>
                <a:gd name="connsiteX2" fmla="*/ 426043 w 472500"/>
                <a:gd name="connsiteY2" fmla="*/ 176715 h 286875"/>
                <a:gd name="connsiteX3" fmla="*/ 426043 w 472500"/>
                <a:gd name="connsiteY3" fmla="*/ 233449 h 286875"/>
                <a:gd name="connsiteX4" fmla="*/ 141514 w 472500"/>
                <a:gd name="connsiteY4" fmla="*/ 233449 h 286875"/>
                <a:gd name="connsiteX5" fmla="*/ 141514 w 472500"/>
                <a:gd name="connsiteY5" fmla="*/ 229871 h 286875"/>
                <a:gd name="connsiteX6" fmla="*/ 235103 w 472500"/>
                <a:gd name="connsiteY6" fmla="*/ 195632 h 286875"/>
                <a:gd name="connsiteX7" fmla="*/ 235103 w 472500"/>
                <a:gd name="connsiteY7" fmla="*/ 178200 h 286875"/>
                <a:gd name="connsiteX8" fmla="*/ 214768 w 472500"/>
                <a:gd name="connsiteY8" fmla="*/ 157866 h 286875"/>
                <a:gd name="connsiteX9" fmla="*/ 20334 w 472500"/>
                <a:gd name="connsiteY9" fmla="*/ 157866 h 286875"/>
                <a:gd name="connsiteX10" fmla="*/ 0 w 472500"/>
                <a:gd name="connsiteY10" fmla="*/ 178200 h 286875"/>
                <a:gd name="connsiteX11" fmla="*/ 0 w 472500"/>
                <a:gd name="connsiteY11" fmla="*/ 195632 h 286875"/>
                <a:gd name="connsiteX12" fmla="*/ 84594 w 472500"/>
                <a:gd name="connsiteY12" fmla="*/ 226648 h 286875"/>
                <a:gd name="connsiteX13" fmla="*/ 84594 w 472500"/>
                <a:gd name="connsiteY13" fmla="*/ 250543 h 286875"/>
                <a:gd name="connsiteX14" fmla="*/ 124436 w 472500"/>
                <a:gd name="connsiteY14" fmla="*/ 290402 h 286875"/>
                <a:gd name="connsiteX15" fmla="*/ 443087 w 472500"/>
                <a:gd name="connsiteY15" fmla="*/ 290402 h 286875"/>
                <a:gd name="connsiteX16" fmla="*/ 482912 w 472500"/>
                <a:gd name="connsiteY16" fmla="*/ 250560 h 286875"/>
                <a:gd name="connsiteX17" fmla="*/ 482912 w 472500"/>
                <a:gd name="connsiteY17" fmla="*/ 176732 h 286875"/>
                <a:gd name="connsiteX18" fmla="*/ 414281 w 472500"/>
                <a:gd name="connsiteY18" fmla="*/ 0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72500" h="286875">
                  <a:moveTo>
                    <a:pt x="414281" y="0"/>
                  </a:moveTo>
                  <a:cubicBezTo>
                    <a:pt x="409404" y="19980"/>
                    <a:pt x="397474" y="37226"/>
                    <a:pt x="381291" y="48904"/>
                  </a:cubicBezTo>
                  <a:cubicBezTo>
                    <a:pt x="404224" y="77996"/>
                    <a:pt x="426043" y="120369"/>
                    <a:pt x="426043" y="176715"/>
                  </a:cubicBezTo>
                  <a:lnTo>
                    <a:pt x="426043" y="233449"/>
                  </a:lnTo>
                  <a:lnTo>
                    <a:pt x="141514" y="233449"/>
                  </a:lnTo>
                  <a:lnTo>
                    <a:pt x="141514" y="229871"/>
                  </a:lnTo>
                  <a:lnTo>
                    <a:pt x="235103" y="195632"/>
                  </a:lnTo>
                  <a:lnTo>
                    <a:pt x="235103" y="178200"/>
                  </a:lnTo>
                  <a:cubicBezTo>
                    <a:pt x="235103" y="166961"/>
                    <a:pt x="225990" y="157866"/>
                    <a:pt x="214768" y="157866"/>
                  </a:cubicBezTo>
                  <a:lnTo>
                    <a:pt x="20334" y="157866"/>
                  </a:lnTo>
                  <a:cubicBezTo>
                    <a:pt x="9096" y="157866"/>
                    <a:pt x="0" y="166961"/>
                    <a:pt x="0" y="178200"/>
                  </a:cubicBezTo>
                  <a:lnTo>
                    <a:pt x="0" y="195632"/>
                  </a:lnTo>
                  <a:lnTo>
                    <a:pt x="84594" y="226648"/>
                  </a:lnTo>
                  <a:lnTo>
                    <a:pt x="84594" y="250543"/>
                  </a:lnTo>
                  <a:cubicBezTo>
                    <a:pt x="84594" y="272565"/>
                    <a:pt x="102431" y="290402"/>
                    <a:pt x="124436" y="290402"/>
                  </a:cubicBezTo>
                  <a:lnTo>
                    <a:pt x="443087" y="290402"/>
                  </a:lnTo>
                  <a:cubicBezTo>
                    <a:pt x="465109" y="290402"/>
                    <a:pt x="482912" y="272565"/>
                    <a:pt x="482912" y="250560"/>
                  </a:cubicBezTo>
                  <a:lnTo>
                    <a:pt x="482912" y="176732"/>
                  </a:lnTo>
                  <a:cubicBezTo>
                    <a:pt x="482946" y="95344"/>
                    <a:pt x="447474" y="36922"/>
                    <a:pt x="414281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51" name="任意多边形: 形状 550">
              <a:extLst>
                <a:ext uri="{FF2B5EF4-FFF2-40B4-BE49-F238E27FC236}">
                  <a16:creationId xmlns:a16="http://schemas.microsoft.com/office/drawing/2014/main" id="{CD38BB1E-4974-456E-9AFA-08E29982BAF4}"/>
                </a:ext>
              </a:extLst>
            </p:cNvPr>
            <p:cNvSpPr/>
            <p:nvPr/>
          </p:nvSpPr>
          <p:spPr>
            <a:xfrm>
              <a:off x="4958111" y="3694747"/>
              <a:ext cx="118125" cy="118125"/>
            </a:xfrm>
            <a:custGeom>
              <a:avLst/>
              <a:gdLst>
                <a:gd name="connsiteX0" fmla="*/ 66099 w 118125"/>
                <a:gd name="connsiteY0" fmla="*/ 0 h 118125"/>
                <a:gd name="connsiteX1" fmla="*/ 0 w 118125"/>
                <a:gd name="connsiteY1" fmla="*/ 66099 h 118125"/>
                <a:gd name="connsiteX2" fmla="*/ 66099 w 118125"/>
                <a:gd name="connsiteY2" fmla="*/ 132199 h 118125"/>
                <a:gd name="connsiteX3" fmla="*/ 132199 w 118125"/>
                <a:gd name="connsiteY3" fmla="*/ 66099 h 118125"/>
                <a:gd name="connsiteX4" fmla="*/ 66099 w 118125"/>
                <a:gd name="connsiteY4" fmla="*/ 0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25" h="118125">
                  <a:moveTo>
                    <a:pt x="66099" y="0"/>
                  </a:moveTo>
                  <a:cubicBezTo>
                    <a:pt x="29649" y="0"/>
                    <a:pt x="0" y="29649"/>
                    <a:pt x="0" y="66099"/>
                  </a:cubicBezTo>
                  <a:cubicBezTo>
                    <a:pt x="0" y="102549"/>
                    <a:pt x="29649" y="132199"/>
                    <a:pt x="66099" y="132199"/>
                  </a:cubicBezTo>
                  <a:cubicBezTo>
                    <a:pt x="102549" y="132199"/>
                    <a:pt x="132199" y="102549"/>
                    <a:pt x="132199" y="66099"/>
                  </a:cubicBezTo>
                  <a:cubicBezTo>
                    <a:pt x="132199" y="29632"/>
                    <a:pt x="102549" y="0"/>
                    <a:pt x="66099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21" name="组合 920">
            <a:extLst>
              <a:ext uri="{FF2B5EF4-FFF2-40B4-BE49-F238E27FC236}">
                <a16:creationId xmlns:a16="http://schemas.microsoft.com/office/drawing/2014/main" id="{F1BFEA7C-F5D7-49B6-97A0-824C1D9B4AE5}"/>
              </a:ext>
            </a:extLst>
          </p:cNvPr>
          <p:cNvGrpSpPr/>
          <p:nvPr/>
        </p:nvGrpSpPr>
        <p:grpSpPr>
          <a:xfrm>
            <a:off x="8233438" y="2120793"/>
            <a:ext cx="534465" cy="500838"/>
            <a:chOff x="363167" y="4633093"/>
            <a:chExt cx="534465" cy="500838"/>
          </a:xfrm>
        </p:grpSpPr>
        <p:sp>
          <p:nvSpPr>
            <p:cNvPr id="603" name="任意多边形: 形状 602">
              <a:extLst>
                <a:ext uri="{FF2B5EF4-FFF2-40B4-BE49-F238E27FC236}">
                  <a16:creationId xmlns:a16="http://schemas.microsoft.com/office/drawing/2014/main" id="{BD896BA9-89BF-489A-9B75-70B99802349E}"/>
                </a:ext>
              </a:extLst>
            </p:cNvPr>
            <p:cNvSpPr/>
            <p:nvPr/>
          </p:nvSpPr>
          <p:spPr>
            <a:xfrm>
              <a:off x="363167" y="4914556"/>
              <a:ext cx="219375" cy="219375"/>
            </a:xfrm>
            <a:custGeom>
              <a:avLst/>
              <a:gdLst>
                <a:gd name="connsiteX0" fmla="*/ 0 w 219375"/>
                <a:gd name="connsiteY0" fmla="*/ 99968 h 219375"/>
                <a:gd name="connsiteX1" fmla="*/ 114278 w 219375"/>
                <a:gd name="connsiteY1" fmla="*/ 226884 h 219375"/>
                <a:gd name="connsiteX2" fmla="*/ 225298 w 219375"/>
                <a:gd name="connsiteY2" fmla="*/ 126866 h 219375"/>
                <a:gd name="connsiteX3" fmla="*/ 111004 w 219375"/>
                <a:gd name="connsiteY3" fmla="*/ 0 h 219375"/>
                <a:gd name="connsiteX4" fmla="*/ 0 w 219375"/>
                <a:gd name="connsiteY4" fmla="*/ 99968 h 219375"/>
                <a:gd name="connsiteX5" fmla="*/ 167333 w 219375"/>
                <a:gd name="connsiteY5" fmla="*/ 134274 h 219375"/>
                <a:gd name="connsiteX6" fmla="*/ 127693 w 219375"/>
                <a:gd name="connsiteY6" fmla="*/ 169948 h 219375"/>
                <a:gd name="connsiteX7" fmla="*/ 107646 w 219375"/>
                <a:gd name="connsiteY7" fmla="*/ 147724 h 219375"/>
                <a:gd name="connsiteX8" fmla="*/ 147268 w 219375"/>
                <a:gd name="connsiteY8" fmla="*/ 111999 h 219375"/>
                <a:gd name="connsiteX9" fmla="*/ 167333 w 219375"/>
                <a:gd name="connsiteY9" fmla="*/ 134274 h 219375"/>
                <a:gd name="connsiteX10" fmla="*/ 75668 w 219375"/>
                <a:gd name="connsiteY10" fmla="*/ 112219 h 219375"/>
                <a:gd name="connsiteX11" fmla="*/ 55586 w 219375"/>
                <a:gd name="connsiteY11" fmla="*/ 89944 h 219375"/>
                <a:gd name="connsiteX12" fmla="*/ 95243 w 219375"/>
                <a:gd name="connsiteY12" fmla="*/ 54253 h 219375"/>
                <a:gd name="connsiteX13" fmla="*/ 115307 w 219375"/>
                <a:gd name="connsiteY13" fmla="*/ 76494 h 219375"/>
                <a:gd name="connsiteX14" fmla="*/ 75668 w 219375"/>
                <a:gd name="connsiteY14" fmla="*/ 112219 h 21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9375" h="219375">
                  <a:moveTo>
                    <a:pt x="0" y="99968"/>
                  </a:moveTo>
                  <a:lnTo>
                    <a:pt x="114278" y="226884"/>
                  </a:lnTo>
                  <a:lnTo>
                    <a:pt x="225298" y="126866"/>
                  </a:lnTo>
                  <a:lnTo>
                    <a:pt x="111004" y="0"/>
                  </a:lnTo>
                  <a:lnTo>
                    <a:pt x="0" y="99968"/>
                  </a:lnTo>
                  <a:close/>
                  <a:moveTo>
                    <a:pt x="167333" y="134274"/>
                  </a:moveTo>
                  <a:lnTo>
                    <a:pt x="127693" y="169948"/>
                  </a:lnTo>
                  <a:lnTo>
                    <a:pt x="107646" y="147724"/>
                  </a:lnTo>
                  <a:lnTo>
                    <a:pt x="147268" y="111999"/>
                  </a:lnTo>
                  <a:lnTo>
                    <a:pt x="167333" y="134274"/>
                  </a:lnTo>
                  <a:close/>
                  <a:moveTo>
                    <a:pt x="75668" y="112219"/>
                  </a:moveTo>
                  <a:lnTo>
                    <a:pt x="55586" y="89944"/>
                  </a:lnTo>
                  <a:lnTo>
                    <a:pt x="95243" y="54253"/>
                  </a:lnTo>
                  <a:lnTo>
                    <a:pt x="115307" y="76494"/>
                  </a:lnTo>
                  <a:lnTo>
                    <a:pt x="75668" y="11221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04" name="任意多边形: 形状 603">
              <a:extLst>
                <a:ext uri="{FF2B5EF4-FFF2-40B4-BE49-F238E27FC236}">
                  <a16:creationId xmlns:a16="http://schemas.microsoft.com/office/drawing/2014/main" id="{F578FAC3-C682-4195-BACF-25E91859233F}"/>
                </a:ext>
              </a:extLst>
            </p:cNvPr>
            <p:cNvSpPr/>
            <p:nvPr/>
          </p:nvSpPr>
          <p:spPr>
            <a:xfrm>
              <a:off x="475757" y="4633093"/>
              <a:ext cx="421875" cy="405000"/>
            </a:xfrm>
            <a:custGeom>
              <a:avLst/>
              <a:gdLst>
                <a:gd name="connsiteX0" fmla="*/ 404139 w 421875"/>
                <a:gd name="connsiteY0" fmla="*/ 62189 h 405000"/>
                <a:gd name="connsiteX1" fmla="*/ 372954 w 421875"/>
                <a:gd name="connsiteY1" fmla="*/ 27595 h 405000"/>
                <a:gd name="connsiteX2" fmla="*/ 255150 w 421875"/>
                <a:gd name="connsiteY2" fmla="*/ 21436 h 405000"/>
                <a:gd name="connsiteX3" fmla="*/ 0 w 421875"/>
                <a:gd name="connsiteY3" fmla="*/ 251290 h 405000"/>
                <a:gd name="connsiteX4" fmla="*/ 142864 w 421875"/>
                <a:gd name="connsiteY4" fmla="*/ 409865 h 405000"/>
                <a:gd name="connsiteX5" fmla="*/ 398014 w 421875"/>
                <a:gd name="connsiteY5" fmla="*/ 179993 h 405000"/>
                <a:gd name="connsiteX6" fmla="*/ 404139 w 421875"/>
                <a:gd name="connsiteY6" fmla="*/ 62189 h 405000"/>
                <a:gd name="connsiteX7" fmla="*/ 278640 w 421875"/>
                <a:gd name="connsiteY7" fmla="*/ 94066 h 405000"/>
                <a:gd name="connsiteX8" fmla="*/ 115931 w 421875"/>
                <a:gd name="connsiteY8" fmla="*/ 238668 h 405000"/>
                <a:gd name="connsiteX9" fmla="*/ 101773 w 421875"/>
                <a:gd name="connsiteY9" fmla="*/ 244068 h 405000"/>
                <a:gd name="connsiteX10" fmla="*/ 85809 w 421875"/>
                <a:gd name="connsiteY10" fmla="*/ 236896 h 405000"/>
                <a:gd name="connsiteX11" fmla="*/ 87564 w 421875"/>
                <a:gd name="connsiteY11" fmla="*/ 206791 h 405000"/>
                <a:gd name="connsiteX12" fmla="*/ 250273 w 421875"/>
                <a:gd name="connsiteY12" fmla="*/ 62172 h 405000"/>
                <a:gd name="connsiteX13" fmla="*/ 280378 w 421875"/>
                <a:gd name="connsiteY13" fmla="*/ 63944 h 405000"/>
                <a:gd name="connsiteX14" fmla="*/ 278640 w 421875"/>
                <a:gd name="connsiteY14" fmla="*/ 94066 h 4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875" h="405000">
                  <a:moveTo>
                    <a:pt x="404139" y="62189"/>
                  </a:moveTo>
                  <a:lnTo>
                    <a:pt x="372954" y="27595"/>
                  </a:lnTo>
                  <a:cubicBezTo>
                    <a:pt x="342141" y="-6644"/>
                    <a:pt x="289373" y="-9395"/>
                    <a:pt x="255150" y="21436"/>
                  </a:cubicBezTo>
                  <a:lnTo>
                    <a:pt x="0" y="251290"/>
                  </a:lnTo>
                  <a:lnTo>
                    <a:pt x="142864" y="409865"/>
                  </a:lnTo>
                  <a:lnTo>
                    <a:pt x="398014" y="179993"/>
                  </a:lnTo>
                  <a:cubicBezTo>
                    <a:pt x="432253" y="149163"/>
                    <a:pt x="434970" y="96411"/>
                    <a:pt x="404139" y="62189"/>
                  </a:cubicBezTo>
                  <a:close/>
                  <a:moveTo>
                    <a:pt x="278640" y="94066"/>
                  </a:moveTo>
                  <a:lnTo>
                    <a:pt x="115931" y="238668"/>
                  </a:lnTo>
                  <a:cubicBezTo>
                    <a:pt x="111864" y="242330"/>
                    <a:pt x="106785" y="244068"/>
                    <a:pt x="101773" y="244068"/>
                  </a:cubicBezTo>
                  <a:cubicBezTo>
                    <a:pt x="95850" y="244068"/>
                    <a:pt x="90011" y="241655"/>
                    <a:pt x="85809" y="236896"/>
                  </a:cubicBezTo>
                  <a:cubicBezTo>
                    <a:pt x="77979" y="228104"/>
                    <a:pt x="78789" y="214604"/>
                    <a:pt x="87564" y="206791"/>
                  </a:cubicBezTo>
                  <a:lnTo>
                    <a:pt x="250273" y="62172"/>
                  </a:lnTo>
                  <a:cubicBezTo>
                    <a:pt x="259065" y="54308"/>
                    <a:pt x="272548" y="55101"/>
                    <a:pt x="280378" y="63944"/>
                  </a:cubicBezTo>
                  <a:cubicBezTo>
                    <a:pt x="288242" y="72770"/>
                    <a:pt x="287449" y="86253"/>
                    <a:pt x="278640" y="9406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605" name="图形 165">
            <a:extLst>
              <a:ext uri="{FF2B5EF4-FFF2-40B4-BE49-F238E27FC236}">
                <a16:creationId xmlns:a16="http://schemas.microsoft.com/office/drawing/2014/main" id="{01B8B52B-5CB7-4913-97B5-C7C339490595}"/>
              </a:ext>
            </a:extLst>
          </p:cNvPr>
          <p:cNvSpPr/>
          <p:nvPr/>
        </p:nvSpPr>
        <p:spPr>
          <a:xfrm>
            <a:off x="9452638" y="2134962"/>
            <a:ext cx="523125" cy="472500"/>
          </a:xfrm>
          <a:custGeom>
            <a:avLst/>
            <a:gdLst>
              <a:gd name="connsiteX0" fmla="*/ 492750 w 523125"/>
              <a:gd name="connsiteY0" fmla="*/ 231576 h 472500"/>
              <a:gd name="connsiteX1" fmla="*/ 471504 w 523125"/>
              <a:gd name="connsiteY1" fmla="*/ 231576 h 472500"/>
              <a:gd name="connsiteX2" fmla="*/ 471504 w 523125"/>
              <a:gd name="connsiteY2" fmla="*/ 167957 h 472500"/>
              <a:gd name="connsiteX3" fmla="*/ 465159 w 523125"/>
              <a:gd name="connsiteY3" fmla="*/ 154609 h 472500"/>
              <a:gd name="connsiteX4" fmla="*/ 361176 w 523125"/>
              <a:gd name="connsiteY4" fmla="*/ 115847 h 472500"/>
              <a:gd name="connsiteX5" fmla="*/ 357311 w 523125"/>
              <a:gd name="connsiteY5" fmla="*/ 115914 h 472500"/>
              <a:gd name="connsiteX6" fmla="*/ 358155 w 523125"/>
              <a:gd name="connsiteY6" fmla="*/ 103106 h 472500"/>
              <a:gd name="connsiteX7" fmla="*/ 255049 w 523125"/>
              <a:gd name="connsiteY7" fmla="*/ 0 h 472500"/>
              <a:gd name="connsiteX8" fmla="*/ 151943 w 523125"/>
              <a:gd name="connsiteY8" fmla="*/ 103106 h 472500"/>
              <a:gd name="connsiteX9" fmla="*/ 152786 w 523125"/>
              <a:gd name="connsiteY9" fmla="*/ 115881 h 472500"/>
              <a:gd name="connsiteX10" fmla="*/ 51773 w 523125"/>
              <a:gd name="connsiteY10" fmla="*/ 154626 h 472500"/>
              <a:gd name="connsiteX11" fmla="*/ 45242 w 523125"/>
              <a:gd name="connsiteY11" fmla="*/ 167974 h 472500"/>
              <a:gd name="connsiteX12" fmla="*/ 45242 w 523125"/>
              <a:gd name="connsiteY12" fmla="*/ 231593 h 472500"/>
              <a:gd name="connsiteX13" fmla="*/ 34493 w 523125"/>
              <a:gd name="connsiteY13" fmla="*/ 231593 h 472500"/>
              <a:gd name="connsiteX14" fmla="*/ 0 w 523125"/>
              <a:gd name="connsiteY14" fmla="*/ 266389 h 472500"/>
              <a:gd name="connsiteX15" fmla="*/ 0 w 523125"/>
              <a:gd name="connsiteY15" fmla="*/ 300763 h 472500"/>
              <a:gd name="connsiteX16" fmla="*/ 34493 w 523125"/>
              <a:gd name="connsiteY16" fmla="*/ 334699 h 472500"/>
              <a:gd name="connsiteX17" fmla="*/ 45259 w 523125"/>
              <a:gd name="connsiteY17" fmla="*/ 334699 h 472500"/>
              <a:gd name="connsiteX18" fmla="*/ 45259 w 523125"/>
              <a:gd name="connsiteY18" fmla="*/ 458983 h 472500"/>
              <a:gd name="connsiteX19" fmla="*/ 54928 w 523125"/>
              <a:gd name="connsiteY19" fmla="*/ 474356 h 472500"/>
              <a:gd name="connsiteX20" fmla="*/ 62724 w 523125"/>
              <a:gd name="connsiteY20" fmla="*/ 476145 h 472500"/>
              <a:gd name="connsiteX21" fmla="*/ 73035 w 523125"/>
              <a:gd name="connsiteY21" fmla="*/ 472753 h 472500"/>
              <a:gd name="connsiteX22" fmla="*/ 156566 w 523125"/>
              <a:gd name="connsiteY22" fmla="*/ 448824 h 472500"/>
              <a:gd name="connsiteX23" fmla="*/ 245042 w 523125"/>
              <a:gd name="connsiteY23" fmla="*/ 472719 h 472500"/>
              <a:gd name="connsiteX24" fmla="*/ 272109 w 523125"/>
              <a:gd name="connsiteY24" fmla="*/ 472719 h 472500"/>
              <a:gd name="connsiteX25" fmla="*/ 360568 w 523125"/>
              <a:gd name="connsiteY25" fmla="*/ 448824 h 472500"/>
              <a:gd name="connsiteX26" fmla="*/ 444150 w 523125"/>
              <a:gd name="connsiteY26" fmla="*/ 472787 h 472500"/>
              <a:gd name="connsiteX27" fmla="*/ 454343 w 523125"/>
              <a:gd name="connsiteY27" fmla="*/ 476145 h 472500"/>
              <a:gd name="connsiteX28" fmla="*/ 461970 w 523125"/>
              <a:gd name="connsiteY28" fmla="*/ 474356 h 472500"/>
              <a:gd name="connsiteX29" fmla="*/ 471454 w 523125"/>
              <a:gd name="connsiteY29" fmla="*/ 458983 h 472500"/>
              <a:gd name="connsiteX30" fmla="*/ 471454 w 523125"/>
              <a:gd name="connsiteY30" fmla="*/ 334699 h 472500"/>
              <a:gd name="connsiteX31" fmla="*/ 492716 w 523125"/>
              <a:gd name="connsiteY31" fmla="*/ 334699 h 472500"/>
              <a:gd name="connsiteX32" fmla="*/ 526821 w 523125"/>
              <a:gd name="connsiteY32" fmla="*/ 300763 h 472500"/>
              <a:gd name="connsiteX33" fmla="*/ 526821 w 523125"/>
              <a:gd name="connsiteY33" fmla="*/ 266372 h 472500"/>
              <a:gd name="connsiteX34" fmla="*/ 492750 w 523125"/>
              <a:gd name="connsiteY34" fmla="*/ 231576 h 472500"/>
              <a:gd name="connsiteX35" fmla="*/ 156971 w 523125"/>
              <a:gd name="connsiteY35" fmla="*/ 414450 h 472500"/>
              <a:gd name="connsiteX36" fmla="*/ 80477 w 523125"/>
              <a:gd name="connsiteY36" fmla="*/ 430161 h 472500"/>
              <a:gd name="connsiteX37" fmla="*/ 80477 w 523125"/>
              <a:gd name="connsiteY37" fmla="*/ 334665 h 472500"/>
              <a:gd name="connsiteX38" fmla="*/ 103241 w 523125"/>
              <a:gd name="connsiteY38" fmla="*/ 334665 h 472500"/>
              <a:gd name="connsiteX39" fmla="*/ 137042 w 523125"/>
              <a:gd name="connsiteY39" fmla="*/ 300746 h 472500"/>
              <a:gd name="connsiteX40" fmla="*/ 137042 w 523125"/>
              <a:gd name="connsiteY40" fmla="*/ 266372 h 472500"/>
              <a:gd name="connsiteX41" fmla="*/ 103241 w 523125"/>
              <a:gd name="connsiteY41" fmla="*/ 231576 h 472500"/>
              <a:gd name="connsiteX42" fmla="*/ 80477 w 523125"/>
              <a:gd name="connsiteY42" fmla="*/ 231576 h 472500"/>
              <a:gd name="connsiteX43" fmla="*/ 80477 w 523125"/>
              <a:gd name="connsiteY43" fmla="*/ 176378 h 472500"/>
              <a:gd name="connsiteX44" fmla="*/ 156212 w 523125"/>
              <a:gd name="connsiteY44" fmla="*/ 150238 h 472500"/>
              <a:gd name="connsiteX45" fmla="*/ 230816 w 523125"/>
              <a:gd name="connsiteY45" fmla="*/ 171602 h 472500"/>
              <a:gd name="connsiteX46" fmla="*/ 236385 w 523125"/>
              <a:gd name="connsiteY46" fmla="*/ 177289 h 472500"/>
              <a:gd name="connsiteX47" fmla="*/ 236385 w 523125"/>
              <a:gd name="connsiteY47" fmla="*/ 430498 h 472500"/>
              <a:gd name="connsiteX48" fmla="*/ 156971 w 523125"/>
              <a:gd name="connsiteY48" fmla="*/ 414450 h 472500"/>
              <a:gd name="connsiteX49" fmla="*/ 437552 w 523125"/>
              <a:gd name="connsiteY49" fmla="*/ 430161 h 472500"/>
              <a:gd name="connsiteX50" fmla="*/ 361024 w 523125"/>
              <a:gd name="connsiteY50" fmla="*/ 414450 h 472500"/>
              <a:gd name="connsiteX51" fmla="*/ 281627 w 523125"/>
              <a:gd name="connsiteY51" fmla="*/ 430464 h 472500"/>
              <a:gd name="connsiteX52" fmla="*/ 281627 w 523125"/>
              <a:gd name="connsiteY52" fmla="*/ 174960 h 472500"/>
              <a:gd name="connsiteX53" fmla="*/ 361631 w 523125"/>
              <a:gd name="connsiteY53" fmla="*/ 150238 h 472500"/>
              <a:gd name="connsiteX54" fmla="*/ 437518 w 523125"/>
              <a:gd name="connsiteY54" fmla="*/ 176378 h 472500"/>
              <a:gd name="connsiteX55" fmla="*/ 437518 w 523125"/>
              <a:gd name="connsiteY55" fmla="*/ 231576 h 472500"/>
              <a:gd name="connsiteX56" fmla="*/ 423984 w 523125"/>
              <a:gd name="connsiteY56" fmla="*/ 231576 h 472500"/>
              <a:gd name="connsiteX57" fmla="*/ 389762 w 523125"/>
              <a:gd name="connsiteY57" fmla="*/ 266372 h 472500"/>
              <a:gd name="connsiteX58" fmla="*/ 389762 w 523125"/>
              <a:gd name="connsiteY58" fmla="*/ 300746 h 472500"/>
              <a:gd name="connsiteX59" fmla="*/ 423984 w 523125"/>
              <a:gd name="connsiteY59" fmla="*/ 334665 h 472500"/>
              <a:gd name="connsiteX60" fmla="*/ 437518 w 523125"/>
              <a:gd name="connsiteY60" fmla="*/ 334665 h 472500"/>
              <a:gd name="connsiteX61" fmla="*/ 437518 w 523125"/>
              <a:gd name="connsiteY61" fmla="*/ 430161 h 472500"/>
              <a:gd name="connsiteX62" fmla="*/ 437552 w 523125"/>
              <a:gd name="connsiteY62" fmla="*/ 430161 h 4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523125" h="472500">
                <a:moveTo>
                  <a:pt x="492750" y="231576"/>
                </a:moveTo>
                <a:lnTo>
                  <a:pt x="471504" y="231576"/>
                </a:lnTo>
                <a:lnTo>
                  <a:pt x="471504" y="167957"/>
                </a:lnTo>
                <a:cubicBezTo>
                  <a:pt x="471504" y="162793"/>
                  <a:pt x="469193" y="157883"/>
                  <a:pt x="465159" y="154609"/>
                </a:cubicBezTo>
                <a:cubicBezTo>
                  <a:pt x="433536" y="128891"/>
                  <a:pt x="398554" y="115847"/>
                  <a:pt x="361176" y="115847"/>
                </a:cubicBezTo>
                <a:cubicBezTo>
                  <a:pt x="359859" y="115847"/>
                  <a:pt x="358577" y="115881"/>
                  <a:pt x="357311" y="115914"/>
                </a:cubicBezTo>
                <a:cubicBezTo>
                  <a:pt x="357834" y="111713"/>
                  <a:pt x="358155" y="107443"/>
                  <a:pt x="358155" y="103106"/>
                </a:cubicBezTo>
                <a:cubicBezTo>
                  <a:pt x="358155" y="46170"/>
                  <a:pt x="312036" y="0"/>
                  <a:pt x="255049" y="0"/>
                </a:cubicBezTo>
                <a:cubicBezTo>
                  <a:pt x="198096" y="0"/>
                  <a:pt x="151943" y="46153"/>
                  <a:pt x="151943" y="103106"/>
                </a:cubicBezTo>
                <a:cubicBezTo>
                  <a:pt x="151943" y="107443"/>
                  <a:pt x="152263" y="111696"/>
                  <a:pt x="152786" y="115881"/>
                </a:cubicBezTo>
                <a:cubicBezTo>
                  <a:pt x="116606" y="116640"/>
                  <a:pt x="82519" y="129651"/>
                  <a:pt x="51773" y="154626"/>
                </a:cubicBezTo>
                <a:cubicBezTo>
                  <a:pt x="47739" y="157883"/>
                  <a:pt x="45242" y="162793"/>
                  <a:pt x="45242" y="167974"/>
                </a:cubicBezTo>
                <a:lnTo>
                  <a:pt x="45242" y="231593"/>
                </a:lnTo>
                <a:lnTo>
                  <a:pt x="34493" y="231593"/>
                </a:lnTo>
                <a:cubicBezTo>
                  <a:pt x="15508" y="231593"/>
                  <a:pt x="0" y="247404"/>
                  <a:pt x="0" y="266389"/>
                </a:cubicBezTo>
                <a:lnTo>
                  <a:pt x="0" y="300763"/>
                </a:lnTo>
                <a:cubicBezTo>
                  <a:pt x="0" y="319714"/>
                  <a:pt x="15508" y="334699"/>
                  <a:pt x="34493" y="334699"/>
                </a:cubicBezTo>
                <a:lnTo>
                  <a:pt x="45259" y="334699"/>
                </a:lnTo>
                <a:lnTo>
                  <a:pt x="45259" y="458983"/>
                </a:lnTo>
                <a:cubicBezTo>
                  <a:pt x="45259" y="465514"/>
                  <a:pt x="49106" y="471437"/>
                  <a:pt x="54928" y="474356"/>
                </a:cubicBezTo>
                <a:cubicBezTo>
                  <a:pt x="57358" y="475554"/>
                  <a:pt x="60075" y="476145"/>
                  <a:pt x="62724" y="476145"/>
                </a:cubicBezTo>
                <a:cubicBezTo>
                  <a:pt x="66353" y="476145"/>
                  <a:pt x="70014" y="475031"/>
                  <a:pt x="73035" y="472753"/>
                </a:cubicBezTo>
                <a:cubicBezTo>
                  <a:pt x="73373" y="472517"/>
                  <a:pt x="105705" y="448824"/>
                  <a:pt x="156566" y="448824"/>
                </a:cubicBezTo>
                <a:cubicBezTo>
                  <a:pt x="186047" y="448824"/>
                  <a:pt x="216000" y="456503"/>
                  <a:pt x="245042" y="472719"/>
                </a:cubicBezTo>
                <a:cubicBezTo>
                  <a:pt x="255234" y="478389"/>
                  <a:pt x="267907" y="475031"/>
                  <a:pt x="272109" y="472719"/>
                </a:cubicBezTo>
                <a:cubicBezTo>
                  <a:pt x="301320" y="456874"/>
                  <a:pt x="331104" y="448824"/>
                  <a:pt x="360568" y="448824"/>
                </a:cubicBezTo>
                <a:cubicBezTo>
                  <a:pt x="410603" y="448824"/>
                  <a:pt x="443526" y="472348"/>
                  <a:pt x="444150" y="472787"/>
                </a:cubicBezTo>
                <a:cubicBezTo>
                  <a:pt x="447188" y="475031"/>
                  <a:pt x="450748" y="476145"/>
                  <a:pt x="454343" y="476145"/>
                </a:cubicBezTo>
                <a:cubicBezTo>
                  <a:pt x="456924" y="476145"/>
                  <a:pt x="459608" y="475554"/>
                  <a:pt x="461970" y="474356"/>
                </a:cubicBezTo>
                <a:cubicBezTo>
                  <a:pt x="467809" y="471437"/>
                  <a:pt x="471454" y="465514"/>
                  <a:pt x="471454" y="458983"/>
                </a:cubicBezTo>
                <a:lnTo>
                  <a:pt x="471454" y="334699"/>
                </a:lnTo>
                <a:lnTo>
                  <a:pt x="492716" y="334699"/>
                </a:lnTo>
                <a:cubicBezTo>
                  <a:pt x="511701" y="334699"/>
                  <a:pt x="526821" y="319714"/>
                  <a:pt x="526821" y="300763"/>
                </a:cubicBezTo>
                <a:lnTo>
                  <a:pt x="526821" y="266372"/>
                </a:lnTo>
                <a:cubicBezTo>
                  <a:pt x="526804" y="247388"/>
                  <a:pt x="511734" y="231576"/>
                  <a:pt x="492750" y="231576"/>
                </a:cubicBezTo>
                <a:close/>
                <a:moveTo>
                  <a:pt x="156971" y="414450"/>
                </a:moveTo>
                <a:cubicBezTo>
                  <a:pt x="124791" y="414450"/>
                  <a:pt x="98078" y="422364"/>
                  <a:pt x="80477" y="430161"/>
                </a:cubicBezTo>
                <a:lnTo>
                  <a:pt x="80477" y="334665"/>
                </a:lnTo>
                <a:lnTo>
                  <a:pt x="103241" y="334665"/>
                </a:lnTo>
                <a:cubicBezTo>
                  <a:pt x="122209" y="334665"/>
                  <a:pt x="137042" y="319697"/>
                  <a:pt x="137042" y="300746"/>
                </a:cubicBezTo>
                <a:lnTo>
                  <a:pt x="137042" y="266372"/>
                </a:lnTo>
                <a:cubicBezTo>
                  <a:pt x="137042" y="247404"/>
                  <a:pt x="122226" y="231576"/>
                  <a:pt x="103241" y="231576"/>
                </a:cubicBezTo>
                <a:lnTo>
                  <a:pt x="80477" y="231576"/>
                </a:lnTo>
                <a:lnTo>
                  <a:pt x="80477" y="176378"/>
                </a:lnTo>
                <a:cubicBezTo>
                  <a:pt x="103106" y="159030"/>
                  <a:pt x="129364" y="150238"/>
                  <a:pt x="156212" y="150238"/>
                </a:cubicBezTo>
                <a:cubicBezTo>
                  <a:pt x="188511" y="150238"/>
                  <a:pt x="215916" y="162962"/>
                  <a:pt x="230816" y="171602"/>
                </a:cubicBezTo>
                <a:cubicBezTo>
                  <a:pt x="232656" y="173475"/>
                  <a:pt x="233854" y="175382"/>
                  <a:pt x="236385" y="177289"/>
                </a:cubicBezTo>
                <a:lnTo>
                  <a:pt x="236385" y="430498"/>
                </a:lnTo>
                <a:cubicBezTo>
                  <a:pt x="209976" y="419833"/>
                  <a:pt x="183583" y="414450"/>
                  <a:pt x="156971" y="414450"/>
                </a:cubicBezTo>
                <a:close/>
                <a:moveTo>
                  <a:pt x="437552" y="430161"/>
                </a:moveTo>
                <a:cubicBezTo>
                  <a:pt x="418686" y="422364"/>
                  <a:pt x="393204" y="414450"/>
                  <a:pt x="361024" y="414450"/>
                </a:cubicBezTo>
                <a:cubicBezTo>
                  <a:pt x="334412" y="414450"/>
                  <a:pt x="306788" y="419816"/>
                  <a:pt x="281627" y="430464"/>
                </a:cubicBezTo>
                <a:lnTo>
                  <a:pt x="281627" y="174960"/>
                </a:lnTo>
                <a:cubicBezTo>
                  <a:pt x="294199" y="166759"/>
                  <a:pt x="324861" y="150238"/>
                  <a:pt x="361631" y="150238"/>
                </a:cubicBezTo>
                <a:cubicBezTo>
                  <a:pt x="388463" y="150238"/>
                  <a:pt x="413640" y="159030"/>
                  <a:pt x="437518" y="176378"/>
                </a:cubicBezTo>
                <a:lnTo>
                  <a:pt x="437518" y="231576"/>
                </a:lnTo>
                <a:lnTo>
                  <a:pt x="423984" y="231576"/>
                </a:lnTo>
                <a:cubicBezTo>
                  <a:pt x="405000" y="231576"/>
                  <a:pt x="389762" y="247388"/>
                  <a:pt x="389762" y="266372"/>
                </a:cubicBezTo>
                <a:lnTo>
                  <a:pt x="389762" y="300746"/>
                </a:lnTo>
                <a:cubicBezTo>
                  <a:pt x="389762" y="319697"/>
                  <a:pt x="405000" y="334665"/>
                  <a:pt x="423984" y="334665"/>
                </a:cubicBezTo>
                <a:lnTo>
                  <a:pt x="437518" y="334665"/>
                </a:lnTo>
                <a:lnTo>
                  <a:pt x="437518" y="430161"/>
                </a:lnTo>
                <a:lnTo>
                  <a:pt x="437552" y="430161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922" name="组合 921">
            <a:extLst>
              <a:ext uri="{FF2B5EF4-FFF2-40B4-BE49-F238E27FC236}">
                <a16:creationId xmlns:a16="http://schemas.microsoft.com/office/drawing/2014/main" id="{18C721F6-6AFC-4BE0-9F09-6A1807A8E56D}"/>
              </a:ext>
            </a:extLst>
          </p:cNvPr>
          <p:cNvGrpSpPr/>
          <p:nvPr/>
        </p:nvGrpSpPr>
        <p:grpSpPr>
          <a:xfrm>
            <a:off x="10671838" y="2106081"/>
            <a:ext cx="523125" cy="530263"/>
            <a:chOff x="2528128" y="4618332"/>
            <a:chExt cx="523125" cy="530263"/>
          </a:xfrm>
        </p:grpSpPr>
        <p:sp>
          <p:nvSpPr>
            <p:cNvPr id="607" name="任意多边形: 形状 606">
              <a:extLst>
                <a:ext uri="{FF2B5EF4-FFF2-40B4-BE49-F238E27FC236}">
                  <a16:creationId xmlns:a16="http://schemas.microsoft.com/office/drawing/2014/main" id="{79544397-76A7-4D98-8CF8-70BBB48A53DE}"/>
                </a:ext>
              </a:extLst>
            </p:cNvPr>
            <p:cNvSpPr/>
            <p:nvPr/>
          </p:nvSpPr>
          <p:spPr>
            <a:xfrm>
              <a:off x="2681623" y="4639931"/>
              <a:ext cx="253125" cy="202500"/>
            </a:xfrm>
            <a:custGeom>
              <a:avLst/>
              <a:gdLst>
                <a:gd name="connsiteX0" fmla="*/ 68648 w 253125"/>
                <a:gd name="connsiteY0" fmla="*/ 202974 h 202500"/>
                <a:gd name="connsiteX1" fmla="*/ 144518 w 253125"/>
                <a:gd name="connsiteY1" fmla="*/ 202974 h 202500"/>
                <a:gd name="connsiteX2" fmla="*/ 175973 w 253125"/>
                <a:gd name="connsiteY2" fmla="*/ 149665 h 202500"/>
                <a:gd name="connsiteX3" fmla="*/ 176209 w 253125"/>
                <a:gd name="connsiteY3" fmla="*/ 149665 h 202500"/>
                <a:gd name="connsiteX4" fmla="*/ 223830 w 253125"/>
                <a:gd name="connsiteY4" fmla="*/ 133364 h 202500"/>
                <a:gd name="connsiteX5" fmla="*/ 229736 w 253125"/>
                <a:gd name="connsiteY5" fmla="*/ 128572 h 202500"/>
                <a:gd name="connsiteX6" fmla="*/ 268414 w 253125"/>
                <a:gd name="connsiteY6" fmla="*/ 24082 h 202500"/>
                <a:gd name="connsiteX7" fmla="*/ 246122 w 253125"/>
                <a:gd name="connsiteY7" fmla="*/ 35 h 202500"/>
                <a:gd name="connsiteX8" fmla="*/ 222092 w 253125"/>
                <a:gd name="connsiteY8" fmla="*/ 22344 h 202500"/>
                <a:gd name="connsiteX9" fmla="*/ 196678 w 253125"/>
                <a:gd name="connsiteY9" fmla="*/ 95733 h 202500"/>
                <a:gd name="connsiteX10" fmla="*/ 186435 w 253125"/>
                <a:gd name="connsiteY10" fmla="*/ 101184 h 202500"/>
                <a:gd name="connsiteX11" fmla="*/ 186097 w 253125"/>
                <a:gd name="connsiteY11" fmla="*/ 101268 h 202500"/>
                <a:gd name="connsiteX12" fmla="*/ 152803 w 253125"/>
                <a:gd name="connsiteY12" fmla="*/ 87009 h 202500"/>
                <a:gd name="connsiteX13" fmla="*/ 95445 w 253125"/>
                <a:gd name="connsiteY13" fmla="*/ 87009 h 202500"/>
                <a:gd name="connsiteX14" fmla="*/ 38121 w 253125"/>
                <a:gd name="connsiteY14" fmla="*/ 87009 h 202500"/>
                <a:gd name="connsiteX15" fmla="*/ 0 w 253125"/>
                <a:gd name="connsiteY15" fmla="*/ 131289 h 202500"/>
                <a:gd name="connsiteX16" fmla="*/ 68648 w 253125"/>
                <a:gd name="connsiteY16" fmla="*/ 202974 h 2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125" h="202500">
                  <a:moveTo>
                    <a:pt x="68648" y="202974"/>
                  </a:moveTo>
                  <a:lnTo>
                    <a:pt x="144518" y="202974"/>
                  </a:lnTo>
                  <a:cubicBezTo>
                    <a:pt x="148416" y="181542"/>
                    <a:pt x="159823" y="163081"/>
                    <a:pt x="175973" y="149665"/>
                  </a:cubicBezTo>
                  <a:cubicBezTo>
                    <a:pt x="176040" y="149665"/>
                    <a:pt x="176108" y="149665"/>
                    <a:pt x="176209" y="149665"/>
                  </a:cubicBezTo>
                  <a:cubicBezTo>
                    <a:pt x="189658" y="149210"/>
                    <a:pt x="207191" y="145666"/>
                    <a:pt x="223830" y="133364"/>
                  </a:cubicBezTo>
                  <a:cubicBezTo>
                    <a:pt x="225872" y="131862"/>
                    <a:pt x="227846" y="130242"/>
                    <a:pt x="229736" y="128572"/>
                  </a:cubicBezTo>
                  <a:cubicBezTo>
                    <a:pt x="253564" y="107444"/>
                    <a:pt x="266625" y="72344"/>
                    <a:pt x="268414" y="24082"/>
                  </a:cubicBezTo>
                  <a:cubicBezTo>
                    <a:pt x="268853" y="11290"/>
                    <a:pt x="258879" y="524"/>
                    <a:pt x="246122" y="35"/>
                  </a:cubicBezTo>
                  <a:cubicBezTo>
                    <a:pt x="232183" y="-674"/>
                    <a:pt x="222564" y="9535"/>
                    <a:pt x="222092" y="22344"/>
                  </a:cubicBezTo>
                  <a:cubicBezTo>
                    <a:pt x="220674" y="58810"/>
                    <a:pt x="211933" y="84174"/>
                    <a:pt x="196678" y="95733"/>
                  </a:cubicBezTo>
                  <a:cubicBezTo>
                    <a:pt x="193354" y="98281"/>
                    <a:pt x="189827" y="100019"/>
                    <a:pt x="186435" y="101184"/>
                  </a:cubicBezTo>
                  <a:cubicBezTo>
                    <a:pt x="186334" y="101217"/>
                    <a:pt x="186199" y="101234"/>
                    <a:pt x="186097" y="101268"/>
                  </a:cubicBezTo>
                  <a:cubicBezTo>
                    <a:pt x="176057" y="91683"/>
                    <a:pt x="162169" y="87009"/>
                    <a:pt x="152803" y="87009"/>
                  </a:cubicBezTo>
                  <a:lnTo>
                    <a:pt x="95445" y="87009"/>
                  </a:lnTo>
                  <a:lnTo>
                    <a:pt x="38121" y="87009"/>
                  </a:lnTo>
                  <a:cubicBezTo>
                    <a:pt x="17094" y="87009"/>
                    <a:pt x="371" y="108119"/>
                    <a:pt x="0" y="131289"/>
                  </a:cubicBezTo>
                  <a:cubicBezTo>
                    <a:pt x="35032" y="139844"/>
                    <a:pt x="62184" y="168177"/>
                    <a:pt x="68648" y="20297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08" name="任意多边形: 形状 607">
              <a:extLst>
                <a:ext uri="{FF2B5EF4-FFF2-40B4-BE49-F238E27FC236}">
                  <a16:creationId xmlns:a16="http://schemas.microsoft.com/office/drawing/2014/main" id="{833BBCED-E174-406A-A68E-B7C5FA31F989}"/>
                </a:ext>
              </a:extLst>
            </p:cNvPr>
            <p:cNvSpPr/>
            <p:nvPr/>
          </p:nvSpPr>
          <p:spPr>
            <a:xfrm>
              <a:off x="2722039" y="4618332"/>
              <a:ext cx="101250" cy="101250"/>
            </a:xfrm>
            <a:custGeom>
              <a:avLst/>
              <a:gdLst>
                <a:gd name="connsiteX0" fmla="*/ 110025 w 101250"/>
                <a:gd name="connsiteY0" fmla="*/ 53916 h 101250"/>
                <a:gd name="connsiteX1" fmla="*/ 55013 w 101250"/>
                <a:gd name="connsiteY1" fmla="*/ 107831 h 101250"/>
                <a:gd name="connsiteX2" fmla="*/ 0 w 101250"/>
                <a:gd name="connsiteY2" fmla="*/ 53916 h 101250"/>
                <a:gd name="connsiteX3" fmla="*/ 55013 w 101250"/>
                <a:gd name="connsiteY3" fmla="*/ 0 h 101250"/>
                <a:gd name="connsiteX4" fmla="*/ 110025 w 101250"/>
                <a:gd name="connsiteY4" fmla="*/ 53916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250" h="101250">
                  <a:moveTo>
                    <a:pt x="110025" y="53916"/>
                  </a:moveTo>
                  <a:cubicBezTo>
                    <a:pt x="110025" y="83692"/>
                    <a:pt x="85395" y="107831"/>
                    <a:pt x="55013" y="107831"/>
                  </a:cubicBezTo>
                  <a:cubicBezTo>
                    <a:pt x="24630" y="107831"/>
                    <a:pt x="0" y="83692"/>
                    <a:pt x="0" y="53916"/>
                  </a:cubicBezTo>
                  <a:cubicBezTo>
                    <a:pt x="0" y="24139"/>
                    <a:pt x="24630" y="0"/>
                    <a:pt x="55013" y="0"/>
                  </a:cubicBezTo>
                  <a:cubicBezTo>
                    <a:pt x="85395" y="0"/>
                    <a:pt x="110025" y="24139"/>
                    <a:pt x="110025" y="5391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09" name="任意多边形: 形状 608">
              <a:extLst>
                <a:ext uri="{FF2B5EF4-FFF2-40B4-BE49-F238E27FC236}">
                  <a16:creationId xmlns:a16="http://schemas.microsoft.com/office/drawing/2014/main" id="{AFA20392-18B3-47C9-8465-BA36C9B7C8DA}"/>
                </a:ext>
              </a:extLst>
            </p:cNvPr>
            <p:cNvSpPr/>
            <p:nvPr/>
          </p:nvSpPr>
          <p:spPr>
            <a:xfrm>
              <a:off x="2546319" y="4795925"/>
              <a:ext cx="219375" cy="253125"/>
            </a:xfrm>
            <a:custGeom>
              <a:avLst/>
              <a:gdLst>
                <a:gd name="connsiteX0" fmla="*/ 223628 w 219375"/>
                <a:gd name="connsiteY0" fmla="*/ 185996 h 253125"/>
                <a:gd name="connsiteX1" fmla="*/ 180596 w 219375"/>
                <a:gd name="connsiteY1" fmla="*/ 126478 h 253125"/>
                <a:gd name="connsiteX2" fmla="*/ 179229 w 219375"/>
                <a:gd name="connsiteY2" fmla="*/ 126478 h 253125"/>
                <a:gd name="connsiteX3" fmla="*/ 122597 w 219375"/>
                <a:gd name="connsiteY3" fmla="*/ 126478 h 253125"/>
                <a:gd name="connsiteX4" fmla="*/ 177863 w 219375"/>
                <a:gd name="connsiteY4" fmla="*/ 63585 h 253125"/>
                <a:gd name="connsiteX5" fmla="*/ 112944 w 219375"/>
                <a:gd name="connsiteY5" fmla="*/ 0 h 253125"/>
                <a:gd name="connsiteX6" fmla="*/ 48077 w 219375"/>
                <a:gd name="connsiteY6" fmla="*/ 63585 h 253125"/>
                <a:gd name="connsiteX7" fmla="*/ 103359 w 219375"/>
                <a:gd name="connsiteY7" fmla="*/ 126478 h 253125"/>
                <a:gd name="connsiteX8" fmla="*/ 46744 w 219375"/>
                <a:gd name="connsiteY8" fmla="*/ 126478 h 253125"/>
                <a:gd name="connsiteX9" fmla="*/ 45360 w 219375"/>
                <a:gd name="connsiteY9" fmla="*/ 126478 h 253125"/>
                <a:gd name="connsiteX10" fmla="*/ 0 w 219375"/>
                <a:gd name="connsiteY10" fmla="*/ 180968 h 253125"/>
                <a:gd name="connsiteX11" fmla="*/ 0 w 219375"/>
                <a:gd name="connsiteY11" fmla="*/ 265680 h 253125"/>
                <a:gd name="connsiteX12" fmla="*/ 223628 w 219375"/>
                <a:gd name="connsiteY12" fmla="*/ 265680 h 253125"/>
                <a:gd name="connsiteX13" fmla="*/ 223628 w 219375"/>
                <a:gd name="connsiteY13" fmla="*/ 185996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9375" h="253125">
                  <a:moveTo>
                    <a:pt x="223628" y="185996"/>
                  </a:moveTo>
                  <a:cubicBezTo>
                    <a:pt x="223628" y="144163"/>
                    <a:pt x="205605" y="126478"/>
                    <a:pt x="180596" y="126478"/>
                  </a:cubicBezTo>
                  <a:lnTo>
                    <a:pt x="179229" y="126478"/>
                  </a:lnTo>
                  <a:lnTo>
                    <a:pt x="122597" y="126478"/>
                  </a:lnTo>
                  <a:cubicBezTo>
                    <a:pt x="153883" y="121905"/>
                    <a:pt x="177863" y="95529"/>
                    <a:pt x="177863" y="63585"/>
                  </a:cubicBezTo>
                  <a:cubicBezTo>
                    <a:pt x="177863" y="28485"/>
                    <a:pt x="148838" y="0"/>
                    <a:pt x="112944" y="0"/>
                  </a:cubicBezTo>
                  <a:cubicBezTo>
                    <a:pt x="77119" y="0"/>
                    <a:pt x="48077" y="28485"/>
                    <a:pt x="48077" y="63585"/>
                  </a:cubicBezTo>
                  <a:cubicBezTo>
                    <a:pt x="48077" y="95529"/>
                    <a:pt x="72056" y="121905"/>
                    <a:pt x="103359" y="126478"/>
                  </a:cubicBezTo>
                  <a:lnTo>
                    <a:pt x="46744" y="126478"/>
                  </a:lnTo>
                  <a:lnTo>
                    <a:pt x="45360" y="126478"/>
                  </a:lnTo>
                  <a:cubicBezTo>
                    <a:pt x="20318" y="126478"/>
                    <a:pt x="0" y="153276"/>
                    <a:pt x="0" y="180968"/>
                  </a:cubicBezTo>
                  <a:lnTo>
                    <a:pt x="0" y="265680"/>
                  </a:lnTo>
                  <a:lnTo>
                    <a:pt x="223628" y="265680"/>
                  </a:lnTo>
                  <a:lnTo>
                    <a:pt x="223628" y="18599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0" name="任意多边形: 形状 609">
              <a:extLst>
                <a:ext uri="{FF2B5EF4-FFF2-40B4-BE49-F238E27FC236}">
                  <a16:creationId xmlns:a16="http://schemas.microsoft.com/office/drawing/2014/main" id="{99120CC7-AE59-45D6-A6E9-C62F488F5998}"/>
                </a:ext>
              </a:extLst>
            </p:cNvPr>
            <p:cNvSpPr/>
            <p:nvPr/>
          </p:nvSpPr>
          <p:spPr>
            <a:xfrm>
              <a:off x="2803005" y="4795941"/>
              <a:ext cx="219375" cy="253125"/>
            </a:xfrm>
            <a:custGeom>
              <a:avLst/>
              <a:gdLst>
                <a:gd name="connsiteX0" fmla="*/ 46946 w 219375"/>
                <a:gd name="connsiteY0" fmla="*/ 63568 h 253125"/>
                <a:gd name="connsiteX1" fmla="*/ 102212 w 219375"/>
                <a:gd name="connsiteY1" fmla="*/ 126461 h 253125"/>
                <a:gd name="connsiteX2" fmla="*/ 47874 w 219375"/>
                <a:gd name="connsiteY2" fmla="*/ 126461 h 253125"/>
                <a:gd name="connsiteX3" fmla="*/ 44179 w 219375"/>
                <a:gd name="connsiteY3" fmla="*/ 126461 h 253125"/>
                <a:gd name="connsiteX4" fmla="*/ 0 w 219375"/>
                <a:gd name="connsiteY4" fmla="*/ 180951 h 253125"/>
                <a:gd name="connsiteX5" fmla="*/ 0 w 219375"/>
                <a:gd name="connsiteY5" fmla="*/ 265663 h 253125"/>
                <a:gd name="connsiteX6" fmla="*/ 221906 w 219375"/>
                <a:gd name="connsiteY6" fmla="*/ 265663 h 253125"/>
                <a:gd name="connsiteX7" fmla="*/ 221906 w 219375"/>
                <a:gd name="connsiteY7" fmla="*/ 186013 h 253125"/>
                <a:gd name="connsiteX8" fmla="*/ 180039 w 219375"/>
                <a:gd name="connsiteY8" fmla="*/ 126849 h 253125"/>
                <a:gd name="connsiteX9" fmla="*/ 179415 w 219375"/>
                <a:gd name="connsiteY9" fmla="*/ 126495 h 253125"/>
                <a:gd name="connsiteX10" fmla="*/ 121399 w 219375"/>
                <a:gd name="connsiteY10" fmla="*/ 126495 h 253125"/>
                <a:gd name="connsiteX11" fmla="*/ 176698 w 219375"/>
                <a:gd name="connsiteY11" fmla="*/ 63585 h 253125"/>
                <a:gd name="connsiteX12" fmla="*/ 111797 w 219375"/>
                <a:gd name="connsiteY12" fmla="*/ 0 h 253125"/>
                <a:gd name="connsiteX13" fmla="*/ 46946 w 219375"/>
                <a:gd name="connsiteY13" fmla="*/ 63568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9375" h="253125">
                  <a:moveTo>
                    <a:pt x="46946" y="63568"/>
                  </a:moveTo>
                  <a:cubicBezTo>
                    <a:pt x="46946" y="95513"/>
                    <a:pt x="70943" y="121888"/>
                    <a:pt x="102212" y="126461"/>
                  </a:cubicBezTo>
                  <a:lnTo>
                    <a:pt x="47874" y="126461"/>
                  </a:lnTo>
                  <a:lnTo>
                    <a:pt x="44179" y="126461"/>
                  </a:lnTo>
                  <a:cubicBezTo>
                    <a:pt x="19119" y="126461"/>
                    <a:pt x="0" y="153259"/>
                    <a:pt x="0" y="180951"/>
                  </a:cubicBezTo>
                  <a:lnTo>
                    <a:pt x="0" y="265663"/>
                  </a:lnTo>
                  <a:lnTo>
                    <a:pt x="221906" y="265663"/>
                  </a:lnTo>
                  <a:lnTo>
                    <a:pt x="221906" y="186013"/>
                  </a:lnTo>
                  <a:cubicBezTo>
                    <a:pt x="221906" y="144653"/>
                    <a:pt x="204542" y="127271"/>
                    <a:pt x="180039" y="126849"/>
                  </a:cubicBezTo>
                  <a:cubicBezTo>
                    <a:pt x="179685" y="126849"/>
                    <a:pt x="179719" y="126495"/>
                    <a:pt x="179415" y="126495"/>
                  </a:cubicBezTo>
                  <a:lnTo>
                    <a:pt x="121399" y="126495"/>
                  </a:lnTo>
                  <a:cubicBezTo>
                    <a:pt x="152702" y="121922"/>
                    <a:pt x="176698" y="95546"/>
                    <a:pt x="176698" y="63585"/>
                  </a:cubicBezTo>
                  <a:cubicBezTo>
                    <a:pt x="176698" y="28485"/>
                    <a:pt x="147639" y="0"/>
                    <a:pt x="111797" y="0"/>
                  </a:cubicBezTo>
                  <a:cubicBezTo>
                    <a:pt x="75988" y="-17"/>
                    <a:pt x="46946" y="28468"/>
                    <a:pt x="46946" y="6356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1" name="任意多边形: 形状 610">
              <a:extLst>
                <a:ext uri="{FF2B5EF4-FFF2-40B4-BE49-F238E27FC236}">
                  <a16:creationId xmlns:a16="http://schemas.microsoft.com/office/drawing/2014/main" id="{95568D39-B6A4-47AF-A244-7E7141477778}"/>
                </a:ext>
              </a:extLst>
            </p:cNvPr>
            <p:cNvSpPr/>
            <p:nvPr/>
          </p:nvSpPr>
          <p:spPr>
            <a:xfrm>
              <a:off x="2528128" y="5097970"/>
              <a:ext cx="523125" cy="50625"/>
            </a:xfrm>
            <a:custGeom>
              <a:avLst/>
              <a:gdLst>
                <a:gd name="connsiteX0" fmla="*/ 0 w 523125"/>
                <a:gd name="connsiteY0" fmla="*/ 0 h 50625"/>
                <a:gd name="connsiteX1" fmla="*/ 533318 w 523125"/>
                <a:gd name="connsiteY1" fmla="*/ 0 h 50625"/>
                <a:gd name="connsiteX2" fmla="*/ 533318 w 523125"/>
                <a:gd name="connsiteY2" fmla="*/ 54658 h 50625"/>
                <a:gd name="connsiteX3" fmla="*/ 0 w 523125"/>
                <a:gd name="connsiteY3" fmla="*/ 54658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125" h="50625">
                  <a:moveTo>
                    <a:pt x="0" y="0"/>
                  </a:moveTo>
                  <a:lnTo>
                    <a:pt x="533318" y="0"/>
                  </a:lnTo>
                  <a:lnTo>
                    <a:pt x="533318" y="54658"/>
                  </a:lnTo>
                  <a:lnTo>
                    <a:pt x="0" y="5465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23" name="组合 922">
            <a:extLst>
              <a:ext uri="{FF2B5EF4-FFF2-40B4-BE49-F238E27FC236}">
                <a16:creationId xmlns:a16="http://schemas.microsoft.com/office/drawing/2014/main" id="{A7405E80-A272-45F1-B78E-A9B9FDFF9069}"/>
              </a:ext>
            </a:extLst>
          </p:cNvPr>
          <p:cNvGrpSpPr/>
          <p:nvPr/>
        </p:nvGrpSpPr>
        <p:grpSpPr>
          <a:xfrm>
            <a:off x="926675" y="4523069"/>
            <a:ext cx="523125" cy="438750"/>
            <a:chOff x="3606812" y="4658933"/>
            <a:chExt cx="523125" cy="438750"/>
          </a:xfrm>
        </p:grpSpPr>
        <p:sp>
          <p:nvSpPr>
            <p:cNvPr id="613" name="任意多边形: 形状 612">
              <a:extLst>
                <a:ext uri="{FF2B5EF4-FFF2-40B4-BE49-F238E27FC236}">
                  <a16:creationId xmlns:a16="http://schemas.microsoft.com/office/drawing/2014/main" id="{5CF881B5-00F7-43AB-828D-D8039577A1FE}"/>
                </a:ext>
              </a:extLst>
            </p:cNvPr>
            <p:cNvSpPr/>
            <p:nvPr/>
          </p:nvSpPr>
          <p:spPr>
            <a:xfrm>
              <a:off x="3606812" y="4658933"/>
              <a:ext cx="523125" cy="438750"/>
            </a:xfrm>
            <a:custGeom>
              <a:avLst/>
              <a:gdLst>
                <a:gd name="connsiteX0" fmla="*/ 497964 w 523125"/>
                <a:gd name="connsiteY0" fmla="*/ 39066 h 438750"/>
                <a:gd name="connsiteX1" fmla="*/ 497964 w 523125"/>
                <a:gd name="connsiteY1" fmla="*/ 38661 h 438750"/>
                <a:gd name="connsiteX2" fmla="*/ 497964 w 523125"/>
                <a:gd name="connsiteY2" fmla="*/ 20621 h 438750"/>
                <a:gd name="connsiteX3" fmla="*/ 477343 w 523125"/>
                <a:gd name="connsiteY3" fmla="*/ 0 h 438750"/>
                <a:gd name="connsiteX4" fmla="*/ 411176 w 523125"/>
                <a:gd name="connsiteY4" fmla="*/ 0 h 438750"/>
                <a:gd name="connsiteX5" fmla="*/ 390538 w 523125"/>
                <a:gd name="connsiteY5" fmla="*/ 20621 h 438750"/>
                <a:gd name="connsiteX6" fmla="*/ 390538 w 523125"/>
                <a:gd name="connsiteY6" fmla="*/ 38661 h 438750"/>
                <a:gd name="connsiteX7" fmla="*/ 390538 w 523125"/>
                <a:gd name="connsiteY7" fmla="*/ 39066 h 438750"/>
                <a:gd name="connsiteX8" fmla="*/ 37564 w 523125"/>
                <a:gd name="connsiteY8" fmla="*/ 39066 h 438750"/>
                <a:gd name="connsiteX9" fmla="*/ 0 w 523125"/>
                <a:gd name="connsiteY9" fmla="*/ 76629 h 438750"/>
                <a:gd name="connsiteX10" fmla="*/ 0 w 523125"/>
                <a:gd name="connsiteY10" fmla="*/ 395027 h 438750"/>
                <a:gd name="connsiteX11" fmla="*/ 49781 w 523125"/>
                <a:gd name="connsiteY11" fmla="*/ 444791 h 438750"/>
                <a:gd name="connsiteX12" fmla="*/ 486152 w 523125"/>
                <a:gd name="connsiteY12" fmla="*/ 444791 h 438750"/>
                <a:gd name="connsiteX13" fmla="*/ 535916 w 523125"/>
                <a:gd name="connsiteY13" fmla="*/ 395027 h 438750"/>
                <a:gd name="connsiteX14" fmla="*/ 535916 w 523125"/>
                <a:gd name="connsiteY14" fmla="*/ 77034 h 438750"/>
                <a:gd name="connsiteX15" fmla="*/ 497964 w 523125"/>
                <a:gd name="connsiteY15" fmla="*/ 39066 h 438750"/>
                <a:gd name="connsiteX16" fmla="*/ 268296 w 523125"/>
                <a:gd name="connsiteY16" fmla="*/ 412763 h 438750"/>
                <a:gd name="connsiteX17" fmla="*/ 96896 w 523125"/>
                <a:gd name="connsiteY17" fmla="*/ 241836 h 438750"/>
                <a:gd name="connsiteX18" fmla="*/ 268296 w 523125"/>
                <a:gd name="connsiteY18" fmla="*/ 70976 h 438750"/>
                <a:gd name="connsiteX19" fmla="*/ 439712 w 523125"/>
                <a:gd name="connsiteY19" fmla="*/ 241836 h 438750"/>
                <a:gd name="connsiteX20" fmla="*/ 268296 w 523125"/>
                <a:gd name="connsiteY20" fmla="*/ 412763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3125" h="438750">
                  <a:moveTo>
                    <a:pt x="497964" y="39066"/>
                  </a:moveTo>
                  <a:lnTo>
                    <a:pt x="497964" y="38661"/>
                  </a:lnTo>
                  <a:lnTo>
                    <a:pt x="497964" y="20621"/>
                  </a:lnTo>
                  <a:cubicBezTo>
                    <a:pt x="497964" y="9231"/>
                    <a:pt x="488734" y="0"/>
                    <a:pt x="477343" y="0"/>
                  </a:cubicBezTo>
                  <a:lnTo>
                    <a:pt x="411176" y="0"/>
                  </a:lnTo>
                  <a:cubicBezTo>
                    <a:pt x="399786" y="0"/>
                    <a:pt x="390538" y="9231"/>
                    <a:pt x="390538" y="20621"/>
                  </a:cubicBezTo>
                  <a:lnTo>
                    <a:pt x="390538" y="38661"/>
                  </a:lnTo>
                  <a:lnTo>
                    <a:pt x="390538" y="39066"/>
                  </a:lnTo>
                  <a:lnTo>
                    <a:pt x="37564" y="39066"/>
                  </a:lnTo>
                  <a:cubicBezTo>
                    <a:pt x="16824" y="39066"/>
                    <a:pt x="0" y="55873"/>
                    <a:pt x="0" y="76629"/>
                  </a:cubicBezTo>
                  <a:lnTo>
                    <a:pt x="0" y="395027"/>
                  </a:lnTo>
                  <a:cubicBezTo>
                    <a:pt x="0" y="422516"/>
                    <a:pt x="22292" y="444791"/>
                    <a:pt x="49781" y="444791"/>
                  </a:cubicBezTo>
                  <a:lnTo>
                    <a:pt x="486152" y="444791"/>
                  </a:lnTo>
                  <a:cubicBezTo>
                    <a:pt x="513641" y="444791"/>
                    <a:pt x="535916" y="422516"/>
                    <a:pt x="535916" y="395027"/>
                  </a:cubicBezTo>
                  <a:lnTo>
                    <a:pt x="535916" y="77034"/>
                  </a:lnTo>
                  <a:cubicBezTo>
                    <a:pt x="535933" y="56076"/>
                    <a:pt x="518923" y="39066"/>
                    <a:pt x="497964" y="39066"/>
                  </a:cubicBezTo>
                  <a:close/>
                  <a:moveTo>
                    <a:pt x="268296" y="412763"/>
                  </a:moveTo>
                  <a:cubicBezTo>
                    <a:pt x="173762" y="412763"/>
                    <a:pt x="96896" y="336099"/>
                    <a:pt x="96896" y="241836"/>
                  </a:cubicBezTo>
                  <a:cubicBezTo>
                    <a:pt x="96896" y="147623"/>
                    <a:pt x="173779" y="70976"/>
                    <a:pt x="268296" y="70976"/>
                  </a:cubicBezTo>
                  <a:cubicBezTo>
                    <a:pt x="362813" y="70976"/>
                    <a:pt x="439712" y="147623"/>
                    <a:pt x="439712" y="241836"/>
                  </a:cubicBezTo>
                  <a:cubicBezTo>
                    <a:pt x="439712" y="336099"/>
                    <a:pt x="362813" y="412763"/>
                    <a:pt x="268296" y="41276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4" name="任意多边形: 形状 613">
              <a:extLst>
                <a:ext uri="{FF2B5EF4-FFF2-40B4-BE49-F238E27FC236}">
                  <a16:creationId xmlns:a16="http://schemas.microsoft.com/office/drawing/2014/main" id="{B1ACBB1B-BDA2-41F5-945D-783478723389}"/>
                </a:ext>
              </a:extLst>
            </p:cNvPr>
            <p:cNvSpPr/>
            <p:nvPr/>
          </p:nvSpPr>
          <p:spPr>
            <a:xfrm>
              <a:off x="3768002" y="4794220"/>
              <a:ext cx="202500" cy="202500"/>
            </a:xfrm>
            <a:custGeom>
              <a:avLst/>
              <a:gdLst>
                <a:gd name="connsiteX0" fmla="*/ 107106 w 202500"/>
                <a:gd name="connsiteY0" fmla="*/ 0 h 202500"/>
                <a:gd name="connsiteX1" fmla="*/ 96204 w 202500"/>
                <a:gd name="connsiteY1" fmla="*/ 540 h 202500"/>
                <a:gd name="connsiteX2" fmla="*/ 110346 w 202500"/>
                <a:gd name="connsiteY2" fmla="*/ 34341 h 202500"/>
                <a:gd name="connsiteX3" fmla="*/ 62893 w 202500"/>
                <a:gd name="connsiteY3" fmla="*/ 81793 h 202500"/>
                <a:gd name="connsiteX4" fmla="*/ 17499 w 202500"/>
                <a:gd name="connsiteY4" fmla="*/ 48246 h 202500"/>
                <a:gd name="connsiteX5" fmla="*/ 0 w 202500"/>
                <a:gd name="connsiteY5" fmla="*/ 106566 h 202500"/>
                <a:gd name="connsiteX6" fmla="*/ 107089 w 202500"/>
                <a:gd name="connsiteY6" fmla="*/ 213148 h 202500"/>
                <a:gd name="connsiteX7" fmla="*/ 214177 w 202500"/>
                <a:gd name="connsiteY7" fmla="*/ 106566 h 202500"/>
                <a:gd name="connsiteX8" fmla="*/ 107106 w 202500"/>
                <a:gd name="connsiteY8" fmla="*/ 0 h 2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2500" h="202500">
                  <a:moveTo>
                    <a:pt x="107106" y="0"/>
                  </a:moveTo>
                  <a:cubicBezTo>
                    <a:pt x="103427" y="0"/>
                    <a:pt x="99799" y="186"/>
                    <a:pt x="96204" y="540"/>
                  </a:cubicBezTo>
                  <a:cubicBezTo>
                    <a:pt x="104946" y="9163"/>
                    <a:pt x="110346" y="21111"/>
                    <a:pt x="110346" y="34341"/>
                  </a:cubicBezTo>
                  <a:cubicBezTo>
                    <a:pt x="110346" y="60564"/>
                    <a:pt x="89100" y="81793"/>
                    <a:pt x="62893" y="81793"/>
                  </a:cubicBezTo>
                  <a:cubicBezTo>
                    <a:pt x="41529" y="81793"/>
                    <a:pt x="23456" y="67669"/>
                    <a:pt x="17499" y="48246"/>
                  </a:cubicBezTo>
                  <a:cubicBezTo>
                    <a:pt x="6446" y="65002"/>
                    <a:pt x="0" y="85050"/>
                    <a:pt x="0" y="106566"/>
                  </a:cubicBezTo>
                  <a:cubicBezTo>
                    <a:pt x="0" y="165324"/>
                    <a:pt x="48043" y="213148"/>
                    <a:pt x="107089" y="213148"/>
                  </a:cubicBezTo>
                  <a:cubicBezTo>
                    <a:pt x="166151" y="213148"/>
                    <a:pt x="214177" y="165341"/>
                    <a:pt x="214177" y="106566"/>
                  </a:cubicBezTo>
                  <a:cubicBezTo>
                    <a:pt x="214194" y="47807"/>
                    <a:pt x="166168" y="0"/>
                    <a:pt x="10710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24" name="组合 923">
            <a:extLst>
              <a:ext uri="{FF2B5EF4-FFF2-40B4-BE49-F238E27FC236}">
                <a16:creationId xmlns:a16="http://schemas.microsoft.com/office/drawing/2014/main" id="{5901542A-00C0-4F5E-80DE-BB5AC8FB26F9}"/>
              </a:ext>
            </a:extLst>
          </p:cNvPr>
          <p:cNvGrpSpPr/>
          <p:nvPr/>
        </p:nvGrpSpPr>
        <p:grpSpPr>
          <a:xfrm>
            <a:off x="2145875" y="4514632"/>
            <a:ext cx="523125" cy="455625"/>
            <a:chOff x="4685985" y="4649551"/>
            <a:chExt cx="523125" cy="455625"/>
          </a:xfrm>
        </p:grpSpPr>
        <p:sp>
          <p:nvSpPr>
            <p:cNvPr id="616" name="任意多边形: 形状 615">
              <a:extLst>
                <a:ext uri="{FF2B5EF4-FFF2-40B4-BE49-F238E27FC236}">
                  <a16:creationId xmlns:a16="http://schemas.microsoft.com/office/drawing/2014/main" id="{6318AFD1-CA92-49F8-8243-4F588C975769}"/>
                </a:ext>
              </a:extLst>
            </p:cNvPr>
            <p:cNvSpPr/>
            <p:nvPr/>
          </p:nvSpPr>
          <p:spPr>
            <a:xfrm>
              <a:off x="4749840" y="4829000"/>
              <a:ext cx="67500" cy="101250"/>
            </a:xfrm>
            <a:custGeom>
              <a:avLst/>
              <a:gdLst>
                <a:gd name="connsiteX0" fmla="*/ 74537 w 67500"/>
                <a:gd name="connsiteY0" fmla="*/ 95816 h 101250"/>
                <a:gd name="connsiteX1" fmla="*/ 25886 w 67500"/>
                <a:gd name="connsiteY1" fmla="*/ 95816 h 101250"/>
                <a:gd name="connsiteX2" fmla="*/ 25886 w 67500"/>
                <a:gd name="connsiteY2" fmla="*/ 68445 h 101250"/>
                <a:gd name="connsiteX3" fmla="*/ 68445 w 67500"/>
                <a:gd name="connsiteY3" fmla="*/ 68445 h 101250"/>
                <a:gd name="connsiteX4" fmla="*/ 68445 w 67500"/>
                <a:gd name="connsiteY4" fmla="*/ 45630 h 101250"/>
                <a:gd name="connsiteX5" fmla="*/ 25886 w 67500"/>
                <a:gd name="connsiteY5" fmla="*/ 45630 h 101250"/>
                <a:gd name="connsiteX6" fmla="*/ 25886 w 67500"/>
                <a:gd name="connsiteY6" fmla="*/ 21296 h 101250"/>
                <a:gd name="connsiteX7" fmla="*/ 71499 w 67500"/>
                <a:gd name="connsiteY7" fmla="*/ 21296 h 101250"/>
                <a:gd name="connsiteX8" fmla="*/ 71499 w 67500"/>
                <a:gd name="connsiteY8" fmla="*/ 0 h 101250"/>
                <a:gd name="connsiteX9" fmla="*/ 0 w 67500"/>
                <a:gd name="connsiteY9" fmla="*/ 0 h 101250"/>
                <a:gd name="connsiteX10" fmla="*/ 0 w 67500"/>
                <a:gd name="connsiteY10" fmla="*/ 117113 h 101250"/>
                <a:gd name="connsiteX11" fmla="*/ 74537 w 67500"/>
                <a:gd name="connsiteY11" fmla="*/ 117113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7500" h="101250">
                  <a:moveTo>
                    <a:pt x="74537" y="95816"/>
                  </a:moveTo>
                  <a:lnTo>
                    <a:pt x="25886" y="95816"/>
                  </a:lnTo>
                  <a:lnTo>
                    <a:pt x="25886" y="68445"/>
                  </a:lnTo>
                  <a:lnTo>
                    <a:pt x="68445" y="68445"/>
                  </a:lnTo>
                  <a:lnTo>
                    <a:pt x="68445" y="45630"/>
                  </a:lnTo>
                  <a:lnTo>
                    <a:pt x="25886" y="45630"/>
                  </a:lnTo>
                  <a:lnTo>
                    <a:pt x="25886" y="21296"/>
                  </a:lnTo>
                  <a:lnTo>
                    <a:pt x="71499" y="21296"/>
                  </a:lnTo>
                  <a:lnTo>
                    <a:pt x="71499" y="0"/>
                  </a:lnTo>
                  <a:lnTo>
                    <a:pt x="0" y="0"/>
                  </a:lnTo>
                  <a:lnTo>
                    <a:pt x="0" y="117113"/>
                  </a:lnTo>
                  <a:lnTo>
                    <a:pt x="74537" y="11711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7" name="任意多边形: 形状 616">
              <a:extLst>
                <a:ext uri="{FF2B5EF4-FFF2-40B4-BE49-F238E27FC236}">
                  <a16:creationId xmlns:a16="http://schemas.microsoft.com/office/drawing/2014/main" id="{3341E7B0-FF7C-4E32-A200-0EC874801B15}"/>
                </a:ext>
              </a:extLst>
            </p:cNvPr>
            <p:cNvSpPr/>
            <p:nvPr/>
          </p:nvSpPr>
          <p:spPr>
            <a:xfrm>
              <a:off x="4833506" y="4909612"/>
              <a:ext cx="50625" cy="16875"/>
            </a:xfrm>
            <a:custGeom>
              <a:avLst/>
              <a:gdLst>
                <a:gd name="connsiteX0" fmla="*/ 0 w 50625"/>
                <a:gd name="connsiteY0" fmla="*/ 0 h 0"/>
                <a:gd name="connsiteX1" fmla="*/ 56278 w 50625"/>
                <a:gd name="connsiteY1" fmla="*/ 0 h 0"/>
                <a:gd name="connsiteX2" fmla="*/ 56278 w 50625"/>
                <a:gd name="connsiteY2" fmla="*/ 16723 h 0"/>
                <a:gd name="connsiteX3" fmla="*/ 0 w 50625"/>
                <a:gd name="connsiteY3" fmla="*/ 167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>
                  <a:moveTo>
                    <a:pt x="0" y="0"/>
                  </a:moveTo>
                  <a:lnTo>
                    <a:pt x="56278" y="0"/>
                  </a:lnTo>
                  <a:lnTo>
                    <a:pt x="56278" y="16723"/>
                  </a:lnTo>
                  <a:lnTo>
                    <a:pt x="0" y="1672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8" name="任意多边形: 形状 617">
              <a:extLst>
                <a:ext uri="{FF2B5EF4-FFF2-40B4-BE49-F238E27FC236}">
                  <a16:creationId xmlns:a16="http://schemas.microsoft.com/office/drawing/2014/main" id="{810C1660-CBC6-403C-AFAE-132A2CAD8C25}"/>
                </a:ext>
              </a:extLst>
            </p:cNvPr>
            <p:cNvSpPr/>
            <p:nvPr/>
          </p:nvSpPr>
          <p:spPr>
            <a:xfrm>
              <a:off x="4833506" y="4873111"/>
              <a:ext cx="50625" cy="16875"/>
            </a:xfrm>
            <a:custGeom>
              <a:avLst/>
              <a:gdLst>
                <a:gd name="connsiteX0" fmla="*/ 0 w 50625"/>
                <a:gd name="connsiteY0" fmla="*/ 0 h 0"/>
                <a:gd name="connsiteX1" fmla="*/ 56278 w 50625"/>
                <a:gd name="connsiteY1" fmla="*/ 0 h 0"/>
                <a:gd name="connsiteX2" fmla="*/ 56278 w 50625"/>
                <a:gd name="connsiteY2" fmla="*/ 16723 h 0"/>
                <a:gd name="connsiteX3" fmla="*/ 0 w 50625"/>
                <a:gd name="connsiteY3" fmla="*/ 167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>
                  <a:moveTo>
                    <a:pt x="0" y="0"/>
                  </a:moveTo>
                  <a:lnTo>
                    <a:pt x="56278" y="0"/>
                  </a:lnTo>
                  <a:lnTo>
                    <a:pt x="56278" y="16723"/>
                  </a:lnTo>
                  <a:lnTo>
                    <a:pt x="0" y="1672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9" name="任意多边形: 形状 618">
              <a:extLst>
                <a:ext uri="{FF2B5EF4-FFF2-40B4-BE49-F238E27FC236}">
                  <a16:creationId xmlns:a16="http://schemas.microsoft.com/office/drawing/2014/main" id="{08DD7F82-8E05-46C2-8806-278A205A1910}"/>
                </a:ext>
              </a:extLst>
            </p:cNvPr>
            <p:cNvSpPr/>
            <p:nvPr/>
          </p:nvSpPr>
          <p:spPr>
            <a:xfrm>
              <a:off x="4906238" y="4856961"/>
              <a:ext cx="118125" cy="84375"/>
            </a:xfrm>
            <a:custGeom>
              <a:avLst/>
              <a:gdLst>
                <a:gd name="connsiteX0" fmla="*/ 287 w 118125"/>
                <a:gd name="connsiteY0" fmla="*/ 87632 h 84375"/>
                <a:gd name="connsiteX1" fmla="*/ 26106 w 118125"/>
                <a:gd name="connsiteY1" fmla="*/ 87632 h 84375"/>
                <a:gd name="connsiteX2" fmla="*/ 26106 w 118125"/>
                <a:gd name="connsiteY2" fmla="*/ 37648 h 84375"/>
                <a:gd name="connsiteX3" fmla="*/ 27236 w 118125"/>
                <a:gd name="connsiteY3" fmla="*/ 31050 h 84375"/>
                <a:gd name="connsiteX4" fmla="*/ 39690 w 118125"/>
                <a:gd name="connsiteY4" fmla="*/ 21533 h 84375"/>
                <a:gd name="connsiteX5" fmla="*/ 51975 w 118125"/>
                <a:gd name="connsiteY5" fmla="*/ 39555 h 84375"/>
                <a:gd name="connsiteX6" fmla="*/ 51975 w 118125"/>
                <a:gd name="connsiteY6" fmla="*/ 87615 h 84375"/>
                <a:gd name="connsiteX7" fmla="*/ 77827 w 118125"/>
                <a:gd name="connsiteY7" fmla="*/ 87615 h 84375"/>
                <a:gd name="connsiteX8" fmla="*/ 77827 w 118125"/>
                <a:gd name="connsiteY8" fmla="*/ 37446 h 84375"/>
                <a:gd name="connsiteX9" fmla="*/ 78638 w 118125"/>
                <a:gd name="connsiteY9" fmla="*/ 30712 h 84375"/>
                <a:gd name="connsiteX10" fmla="*/ 90990 w 118125"/>
                <a:gd name="connsiteY10" fmla="*/ 21516 h 84375"/>
                <a:gd name="connsiteX11" fmla="*/ 103680 w 118125"/>
                <a:gd name="connsiteY11" fmla="*/ 40905 h 84375"/>
                <a:gd name="connsiteX12" fmla="*/ 103680 w 118125"/>
                <a:gd name="connsiteY12" fmla="*/ 87598 h 84375"/>
                <a:gd name="connsiteX13" fmla="*/ 128031 w 118125"/>
                <a:gd name="connsiteY13" fmla="*/ 87598 h 84375"/>
                <a:gd name="connsiteX14" fmla="*/ 128031 w 118125"/>
                <a:gd name="connsiteY14" fmla="*/ 37091 h 84375"/>
                <a:gd name="connsiteX15" fmla="*/ 99731 w 118125"/>
                <a:gd name="connsiteY15" fmla="*/ 388 h 84375"/>
                <a:gd name="connsiteX16" fmla="*/ 83835 w 118125"/>
                <a:gd name="connsiteY16" fmla="*/ 4472 h 84375"/>
                <a:gd name="connsiteX17" fmla="*/ 73035 w 118125"/>
                <a:gd name="connsiteY17" fmla="*/ 14597 h 84375"/>
                <a:gd name="connsiteX18" fmla="*/ 72681 w 118125"/>
                <a:gd name="connsiteY18" fmla="*/ 14597 h 84375"/>
                <a:gd name="connsiteX19" fmla="*/ 49477 w 118125"/>
                <a:gd name="connsiteY19" fmla="*/ 0 h 84375"/>
                <a:gd name="connsiteX20" fmla="*/ 23844 w 118125"/>
                <a:gd name="connsiteY20" fmla="*/ 13078 h 84375"/>
                <a:gd name="connsiteX21" fmla="*/ 23338 w 118125"/>
                <a:gd name="connsiteY21" fmla="*/ 13078 h 84375"/>
                <a:gd name="connsiteX22" fmla="*/ 22174 w 118125"/>
                <a:gd name="connsiteY22" fmla="*/ 2430 h 84375"/>
                <a:gd name="connsiteX23" fmla="*/ 0 w 118125"/>
                <a:gd name="connsiteY23" fmla="*/ 2430 h 84375"/>
                <a:gd name="connsiteX24" fmla="*/ 287 w 118125"/>
                <a:gd name="connsiteY24" fmla="*/ 29329 h 84375"/>
                <a:gd name="connsiteX25" fmla="*/ 287 w 118125"/>
                <a:gd name="connsiteY25" fmla="*/ 87632 h 84375"/>
                <a:gd name="connsiteX26" fmla="*/ 287 w 118125"/>
                <a:gd name="connsiteY26" fmla="*/ 87632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8125" h="84375">
                  <a:moveTo>
                    <a:pt x="287" y="87632"/>
                  </a:moveTo>
                  <a:lnTo>
                    <a:pt x="26106" y="87632"/>
                  </a:lnTo>
                  <a:lnTo>
                    <a:pt x="26106" y="37648"/>
                  </a:lnTo>
                  <a:cubicBezTo>
                    <a:pt x="26106" y="35572"/>
                    <a:pt x="26393" y="33159"/>
                    <a:pt x="27236" y="31050"/>
                  </a:cubicBezTo>
                  <a:cubicBezTo>
                    <a:pt x="28806" y="26730"/>
                    <a:pt x="32940" y="21533"/>
                    <a:pt x="39690" y="21533"/>
                  </a:cubicBezTo>
                  <a:cubicBezTo>
                    <a:pt x="48009" y="21533"/>
                    <a:pt x="51975" y="28823"/>
                    <a:pt x="51975" y="39555"/>
                  </a:cubicBezTo>
                  <a:lnTo>
                    <a:pt x="51975" y="87615"/>
                  </a:lnTo>
                  <a:lnTo>
                    <a:pt x="77827" y="87615"/>
                  </a:lnTo>
                  <a:lnTo>
                    <a:pt x="77827" y="37446"/>
                  </a:lnTo>
                  <a:cubicBezTo>
                    <a:pt x="77827" y="35370"/>
                    <a:pt x="77963" y="32569"/>
                    <a:pt x="78638" y="30712"/>
                  </a:cubicBezTo>
                  <a:cubicBezTo>
                    <a:pt x="80359" y="25701"/>
                    <a:pt x="84932" y="21516"/>
                    <a:pt x="90990" y="21516"/>
                  </a:cubicBezTo>
                  <a:cubicBezTo>
                    <a:pt x="99495" y="21516"/>
                    <a:pt x="103680" y="28620"/>
                    <a:pt x="103680" y="40905"/>
                  </a:cubicBezTo>
                  <a:lnTo>
                    <a:pt x="103680" y="87598"/>
                  </a:lnTo>
                  <a:lnTo>
                    <a:pt x="128031" y="87598"/>
                  </a:lnTo>
                  <a:lnTo>
                    <a:pt x="128031" y="37091"/>
                  </a:lnTo>
                  <a:cubicBezTo>
                    <a:pt x="128031" y="11812"/>
                    <a:pt x="116032" y="388"/>
                    <a:pt x="99731" y="388"/>
                  </a:cubicBezTo>
                  <a:cubicBezTo>
                    <a:pt x="93521" y="388"/>
                    <a:pt x="88476" y="1704"/>
                    <a:pt x="83835" y="4472"/>
                  </a:cubicBezTo>
                  <a:cubicBezTo>
                    <a:pt x="79853" y="6902"/>
                    <a:pt x="76191" y="10041"/>
                    <a:pt x="73035" y="14597"/>
                  </a:cubicBezTo>
                  <a:lnTo>
                    <a:pt x="72681" y="14597"/>
                  </a:lnTo>
                  <a:cubicBezTo>
                    <a:pt x="69019" y="5468"/>
                    <a:pt x="60379" y="0"/>
                    <a:pt x="49477" y="0"/>
                  </a:cubicBezTo>
                  <a:cubicBezTo>
                    <a:pt x="34948" y="0"/>
                    <a:pt x="27489" y="8505"/>
                    <a:pt x="23844" y="13078"/>
                  </a:cubicBezTo>
                  <a:lnTo>
                    <a:pt x="23338" y="13078"/>
                  </a:lnTo>
                  <a:lnTo>
                    <a:pt x="22174" y="2430"/>
                  </a:lnTo>
                  <a:lnTo>
                    <a:pt x="0" y="2430"/>
                  </a:lnTo>
                  <a:cubicBezTo>
                    <a:pt x="338" y="10041"/>
                    <a:pt x="287" y="18765"/>
                    <a:pt x="287" y="29329"/>
                  </a:cubicBezTo>
                  <a:lnTo>
                    <a:pt x="287" y="87632"/>
                  </a:lnTo>
                  <a:lnTo>
                    <a:pt x="287" y="87632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20" name="任意多边形: 形状 619">
              <a:extLst>
                <a:ext uri="{FF2B5EF4-FFF2-40B4-BE49-F238E27FC236}">
                  <a16:creationId xmlns:a16="http://schemas.microsoft.com/office/drawing/2014/main" id="{FF27C775-B641-46C9-9E15-FBE6AFC1C50B}"/>
                </a:ext>
              </a:extLst>
            </p:cNvPr>
            <p:cNvSpPr/>
            <p:nvPr/>
          </p:nvSpPr>
          <p:spPr>
            <a:xfrm>
              <a:off x="5045490" y="4857383"/>
              <a:ext cx="67500" cy="84375"/>
            </a:xfrm>
            <a:custGeom>
              <a:avLst/>
              <a:gdLst>
                <a:gd name="connsiteX0" fmla="*/ 44887 w 67500"/>
                <a:gd name="connsiteY0" fmla="*/ 88341 h 84375"/>
                <a:gd name="connsiteX1" fmla="*/ 68428 w 67500"/>
                <a:gd name="connsiteY1" fmla="*/ 84493 h 84375"/>
                <a:gd name="connsiteX2" fmla="*/ 65323 w 67500"/>
                <a:gd name="connsiteY2" fmla="*/ 65137 h 84375"/>
                <a:gd name="connsiteX3" fmla="*/ 50220 w 67500"/>
                <a:gd name="connsiteY3" fmla="*/ 67686 h 84375"/>
                <a:gd name="connsiteX4" fmla="*/ 27034 w 67500"/>
                <a:gd name="connsiteY4" fmla="*/ 43976 h 84375"/>
                <a:gd name="connsiteX5" fmla="*/ 49731 w 67500"/>
                <a:gd name="connsiteY5" fmla="*/ 20250 h 84375"/>
                <a:gd name="connsiteX6" fmla="*/ 64462 w 67500"/>
                <a:gd name="connsiteY6" fmla="*/ 22849 h 84375"/>
                <a:gd name="connsiteX7" fmla="*/ 68597 w 67500"/>
                <a:gd name="connsiteY7" fmla="*/ 3291 h 84375"/>
                <a:gd name="connsiteX8" fmla="*/ 48482 w 67500"/>
                <a:gd name="connsiteY8" fmla="*/ 0 h 84375"/>
                <a:gd name="connsiteX9" fmla="*/ 0 w 67500"/>
                <a:gd name="connsiteY9" fmla="*/ 45039 h 84375"/>
                <a:gd name="connsiteX10" fmla="*/ 44887 w 67500"/>
                <a:gd name="connsiteY10" fmla="*/ 88341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500" h="84375">
                  <a:moveTo>
                    <a:pt x="44887" y="88341"/>
                  </a:moveTo>
                  <a:cubicBezTo>
                    <a:pt x="54911" y="88341"/>
                    <a:pt x="63754" y="86586"/>
                    <a:pt x="68428" y="84493"/>
                  </a:cubicBezTo>
                  <a:lnTo>
                    <a:pt x="65323" y="65137"/>
                  </a:lnTo>
                  <a:cubicBezTo>
                    <a:pt x="61341" y="66690"/>
                    <a:pt x="56497" y="67686"/>
                    <a:pt x="50220" y="67686"/>
                  </a:cubicBezTo>
                  <a:cubicBezTo>
                    <a:pt x="37395" y="67686"/>
                    <a:pt x="27034" y="59569"/>
                    <a:pt x="27034" y="43976"/>
                  </a:cubicBezTo>
                  <a:cubicBezTo>
                    <a:pt x="26814" y="30139"/>
                    <a:pt x="35876" y="20250"/>
                    <a:pt x="49731" y="20250"/>
                  </a:cubicBezTo>
                  <a:cubicBezTo>
                    <a:pt x="56632" y="20250"/>
                    <a:pt x="61341" y="21465"/>
                    <a:pt x="64462" y="22849"/>
                  </a:cubicBezTo>
                  <a:lnTo>
                    <a:pt x="68597" y="3291"/>
                  </a:lnTo>
                  <a:cubicBezTo>
                    <a:pt x="63045" y="1215"/>
                    <a:pt x="55434" y="0"/>
                    <a:pt x="48482" y="0"/>
                  </a:cubicBezTo>
                  <a:cubicBezTo>
                    <a:pt x="16976" y="0"/>
                    <a:pt x="0" y="20250"/>
                    <a:pt x="0" y="45039"/>
                  </a:cubicBezTo>
                  <a:cubicBezTo>
                    <a:pt x="0" y="71719"/>
                    <a:pt x="17516" y="88341"/>
                    <a:pt x="44887" y="8834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21" name="任意多边形: 形状 620">
              <a:extLst>
                <a:ext uri="{FF2B5EF4-FFF2-40B4-BE49-F238E27FC236}">
                  <a16:creationId xmlns:a16="http://schemas.microsoft.com/office/drawing/2014/main" id="{E07F2152-37D5-4C5C-B5D7-BE2494DB6D7C}"/>
                </a:ext>
              </a:extLst>
            </p:cNvPr>
            <p:cNvSpPr/>
            <p:nvPr/>
          </p:nvSpPr>
          <p:spPr>
            <a:xfrm>
              <a:off x="5113294" y="4783960"/>
              <a:ext cx="33750" cy="50625"/>
            </a:xfrm>
            <a:custGeom>
              <a:avLst/>
              <a:gdLst>
                <a:gd name="connsiteX0" fmla="*/ 44145 w 33750"/>
                <a:gd name="connsiteY0" fmla="*/ 51114 h 50625"/>
                <a:gd name="connsiteX1" fmla="*/ 21296 w 33750"/>
                <a:gd name="connsiteY1" fmla="*/ 51114 h 50625"/>
                <a:gd name="connsiteX2" fmla="*/ 21296 w 33750"/>
                <a:gd name="connsiteY2" fmla="*/ 50237 h 50625"/>
                <a:gd name="connsiteX3" fmla="*/ 26831 w 33750"/>
                <a:gd name="connsiteY3" fmla="*/ 45529 h 50625"/>
                <a:gd name="connsiteX4" fmla="*/ 43065 w 33750"/>
                <a:gd name="connsiteY4" fmla="*/ 19187 h 50625"/>
                <a:gd name="connsiteX5" fmla="*/ 21600 w 33750"/>
                <a:gd name="connsiteY5" fmla="*/ 0 h 50625"/>
                <a:gd name="connsiteX6" fmla="*/ 1552 w 33750"/>
                <a:gd name="connsiteY6" fmla="*/ 6294 h 50625"/>
                <a:gd name="connsiteX7" fmla="*/ 5535 w 33750"/>
                <a:gd name="connsiteY7" fmla="*/ 16554 h 50625"/>
                <a:gd name="connsiteX8" fmla="*/ 18613 w 33750"/>
                <a:gd name="connsiteY8" fmla="*/ 11475 h 50625"/>
                <a:gd name="connsiteX9" fmla="*/ 28671 w 33750"/>
                <a:gd name="connsiteY9" fmla="*/ 20419 h 50625"/>
                <a:gd name="connsiteX10" fmla="*/ 8235 w 33750"/>
                <a:gd name="connsiteY10" fmla="*/ 46373 h 50625"/>
                <a:gd name="connsiteX11" fmla="*/ 0 w 33750"/>
                <a:gd name="connsiteY11" fmla="*/ 53528 h 50625"/>
                <a:gd name="connsiteX12" fmla="*/ 0 w 33750"/>
                <a:gd name="connsiteY12" fmla="*/ 61763 h 50625"/>
                <a:gd name="connsiteX13" fmla="*/ 44094 w 33750"/>
                <a:gd name="connsiteY13" fmla="*/ 61763 h 50625"/>
                <a:gd name="connsiteX14" fmla="*/ 44094 w 33750"/>
                <a:gd name="connsiteY14" fmla="*/ 51114 h 50625"/>
                <a:gd name="connsiteX15" fmla="*/ 44145 w 33750"/>
                <a:gd name="connsiteY15" fmla="*/ 51114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750" h="50625">
                  <a:moveTo>
                    <a:pt x="44145" y="51114"/>
                  </a:moveTo>
                  <a:lnTo>
                    <a:pt x="21296" y="51114"/>
                  </a:lnTo>
                  <a:lnTo>
                    <a:pt x="21296" y="50237"/>
                  </a:lnTo>
                  <a:lnTo>
                    <a:pt x="26831" y="45529"/>
                  </a:lnTo>
                  <a:cubicBezTo>
                    <a:pt x="35657" y="37631"/>
                    <a:pt x="43065" y="29447"/>
                    <a:pt x="43065" y="19187"/>
                  </a:cubicBezTo>
                  <a:cubicBezTo>
                    <a:pt x="43065" y="8083"/>
                    <a:pt x="35421" y="0"/>
                    <a:pt x="21600" y="0"/>
                  </a:cubicBezTo>
                  <a:cubicBezTo>
                    <a:pt x="13331" y="0"/>
                    <a:pt x="6176" y="2818"/>
                    <a:pt x="1552" y="6294"/>
                  </a:cubicBezTo>
                  <a:lnTo>
                    <a:pt x="5535" y="16554"/>
                  </a:lnTo>
                  <a:cubicBezTo>
                    <a:pt x="8758" y="14108"/>
                    <a:pt x="13382" y="11475"/>
                    <a:pt x="18613" y="11475"/>
                  </a:cubicBezTo>
                  <a:cubicBezTo>
                    <a:pt x="25701" y="11475"/>
                    <a:pt x="28671" y="15424"/>
                    <a:pt x="28671" y="20419"/>
                  </a:cubicBezTo>
                  <a:cubicBezTo>
                    <a:pt x="28502" y="27574"/>
                    <a:pt x="21617" y="34425"/>
                    <a:pt x="8235" y="46373"/>
                  </a:cubicBezTo>
                  <a:lnTo>
                    <a:pt x="0" y="53528"/>
                  </a:lnTo>
                  <a:lnTo>
                    <a:pt x="0" y="61763"/>
                  </a:lnTo>
                  <a:lnTo>
                    <a:pt x="44094" y="61763"/>
                  </a:lnTo>
                  <a:lnTo>
                    <a:pt x="44094" y="51114"/>
                  </a:lnTo>
                  <a:lnTo>
                    <a:pt x="44145" y="5111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22" name="任意多边形: 形状 621">
              <a:extLst>
                <a:ext uri="{FF2B5EF4-FFF2-40B4-BE49-F238E27FC236}">
                  <a16:creationId xmlns:a16="http://schemas.microsoft.com/office/drawing/2014/main" id="{2F36F88D-CC4D-4712-9A9C-714958644326}"/>
                </a:ext>
              </a:extLst>
            </p:cNvPr>
            <p:cNvSpPr/>
            <p:nvPr/>
          </p:nvSpPr>
          <p:spPr>
            <a:xfrm>
              <a:off x="4685985" y="4649551"/>
              <a:ext cx="523125" cy="455625"/>
            </a:xfrm>
            <a:custGeom>
              <a:avLst/>
              <a:gdLst>
                <a:gd name="connsiteX0" fmla="*/ 516426 w 523125"/>
                <a:gd name="connsiteY0" fmla="*/ 0 h 455625"/>
                <a:gd name="connsiteX1" fmla="*/ 18259 w 523125"/>
                <a:gd name="connsiteY1" fmla="*/ 0 h 455625"/>
                <a:gd name="connsiteX2" fmla="*/ 0 w 523125"/>
                <a:gd name="connsiteY2" fmla="*/ 16875 h 455625"/>
                <a:gd name="connsiteX3" fmla="*/ 0 w 523125"/>
                <a:gd name="connsiteY3" fmla="*/ 450748 h 455625"/>
                <a:gd name="connsiteX4" fmla="*/ 18259 w 523125"/>
                <a:gd name="connsiteY4" fmla="*/ 468383 h 455625"/>
                <a:gd name="connsiteX5" fmla="*/ 516426 w 523125"/>
                <a:gd name="connsiteY5" fmla="*/ 468383 h 455625"/>
                <a:gd name="connsiteX6" fmla="*/ 533807 w 523125"/>
                <a:gd name="connsiteY6" fmla="*/ 450748 h 455625"/>
                <a:gd name="connsiteX7" fmla="*/ 533807 w 523125"/>
                <a:gd name="connsiteY7" fmla="*/ 16875 h 455625"/>
                <a:gd name="connsiteX8" fmla="*/ 516426 w 523125"/>
                <a:gd name="connsiteY8" fmla="*/ 0 h 455625"/>
                <a:gd name="connsiteX9" fmla="*/ 498859 w 523125"/>
                <a:gd name="connsiteY9" fmla="*/ 433434 h 455625"/>
                <a:gd name="connsiteX10" fmla="*/ 352856 w 523125"/>
                <a:gd name="connsiteY10" fmla="*/ 433434 h 455625"/>
                <a:gd name="connsiteX11" fmla="*/ 352856 w 523125"/>
                <a:gd name="connsiteY11" fmla="*/ 406046 h 455625"/>
                <a:gd name="connsiteX12" fmla="*/ 247928 w 523125"/>
                <a:gd name="connsiteY12" fmla="*/ 406046 h 455625"/>
                <a:gd name="connsiteX13" fmla="*/ 247928 w 523125"/>
                <a:gd name="connsiteY13" fmla="*/ 433434 h 455625"/>
                <a:gd name="connsiteX14" fmla="*/ 212946 w 523125"/>
                <a:gd name="connsiteY14" fmla="*/ 433434 h 455625"/>
                <a:gd name="connsiteX15" fmla="*/ 212946 w 523125"/>
                <a:gd name="connsiteY15" fmla="*/ 387804 h 455625"/>
                <a:gd name="connsiteX16" fmla="*/ 53241 w 523125"/>
                <a:gd name="connsiteY16" fmla="*/ 387804 h 455625"/>
                <a:gd name="connsiteX17" fmla="*/ 53241 w 523125"/>
                <a:gd name="connsiteY17" fmla="*/ 433434 h 455625"/>
                <a:gd name="connsiteX18" fmla="*/ 36501 w 523125"/>
                <a:gd name="connsiteY18" fmla="*/ 433434 h 455625"/>
                <a:gd name="connsiteX19" fmla="*/ 36501 w 523125"/>
                <a:gd name="connsiteY19" fmla="*/ 34965 h 455625"/>
                <a:gd name="connsiteX20" fmla="*/ 498842 w 523125"/>
                <a:gd name="connsiteY20" fmla="*/ 34965 h 455625"/>
                <a:gd name="connsiteX21" fmla="*/ 498842 w 523125"/>
                <a:gd name="connsiteY21" fmla="*/ 433434 h 455625"/>
                <a:gd name="connsiteX22" fmla="*/ 498859 w 523125"/>
                <a:gd name="connsiteY22" fmla="*/ 433434 h 45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23125" h="455625">
                  <a:moveTo>
                    <a:pt x="516426" y="0"/>
                  </a:moveTo>
                  <a:lnTo>
                    <a:pt x="18259" y="0"/>
                  </a:lnTo>
                  <a:cubicBezTo>
                    <a:pt x="8522" y="0"/>
                    <a:pt x="0" y="7121"/>
                    <a:pt x="0" y="16875"/>
                  </a:cubicBezTo>
                  <a:lnTo>
                    <a:pt x="0" y="450748"/>
                  </a:lnTo>
                  <a:cubicBezTo>
                    <a:pt x="0" y="460502"/>
                    <a:pt x="8522" y="468383"/>
                    <a:pt x="18259" y="468383"/>
                  </a:cubicBezTo>
                  <a:lnTo>
                    <a:pt x="516426" y="468383"/>
                  </a:lnTo>
                  <a:cubicBezTo>
                    <a:pt x="526179" y="468383"/>
                    <a:pt x="533807" y="460502"/>
                    <a:pt x="533807" y="450748"/>
                  </a:cubicBezTo>
                  <a:lnTo>
                    <a:pt x="533807" y="16875"/>
                  </a:lnTo>
                  <a:cubicBezTo>
                    <a:pt x="533824" y="7121"/>
                    <a:pt x="526179" y="0"/>
                    <a:pt x="516426" y="0"/>
                  </a:cubicBezTo>
                  <a:close/>
                  <a:moveTo>
                    <a:pt x="498859" y="433434"/>
                  </a:moveTo>
                  <a:lnTo>
                    <a:pt x="352856" y="433434"/>
                  </a:lnTo>
                  <a:lnTo>
                    <a:pt x="352856" y="406046"/>
                  </a:lnTo>
                  <a:lnTo>
                    <a:pt x="247928" y="406046"/>
                  </a:lnTo>
                  <a:lnTo>
                    <a:pt x="247928" y="433434"/>
                  </a:lnTo>
                  <a:lnTo>
                    <a:pt x="212946" y="433434"/>
                  </a:lnTo>
                  <a:lnTo>
                    <a:pt x="212946" y="387804"/>
                  </a:lnTo>
                  <a:lnTo>
                    <a:pt x="53241" y="387804"/>
                  </a:lnTo>
                  <a:lnTo>
                    <a:pt x="53241" y="433434"/>
                  </a:lnTo>
                  <a:lnTo>
                    <a:pt x="36501" y="433434"/>
                  </a:lnTo>
                  <a:lnTo>
                    <a:pt x="36501" y="34965"/>
                  </a:lnTo>
                  <a:lnTo>
                    <a:pt x="498842" y="34965"/>
                  </a:lnTo>
                  <a:lnTo>
                    <a:pt x="498842" y="433434"/>
                  </a:lnTo>
                  <a:lnTo>
                    <a:pt x="498859" y="43343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25" name="组合 924">
            <a:extLst>
              <a:ext uri="{FF2B5EF4-FFF2-40B4-BE49-F238E27FC236}">
                <a16:creationId xmlns:a16="http://schemas.microsoft.com/office/drawing/2014/main" id="{B17D4784-FA5E-494F-8699-5F918622E730}"/>
              </a:ext>
            </a:extLst>
          </p:cNvPr>
          <p:cNvGrpSpPr/>
          <p:nvPr/>
        </p:nvGrpSpPr>
        <p:grpSpPr>
          <a:xfrm>
            <a:off x="3365075" y="4472444"/>
            <a:ext cx="540000" cy="540000"/>
            <a:chOff x="363167" y="5691278"/>
            <a:chExt cx="540000" cy="540000"/>
          </a:xfrm>
        </p:grpSpPr>
        <p:sp>
          <p:nvSpPr>
            <p:cNvPr id="659" name="任意多边形: 形状 658">
              <a:extLst>
                <a:ext uri="{FF2B5EF4-FFF2-40B4-BE49-F238E27FC236}">
                  <a16:creationId xmlns:a16="http://schemas.microsoft.com/office/drawing/2014/main" id="{8C38A33F-95A4-4D6C-ABE5-317461163DBD}"/>
                </a:ext>
              </a:extLst>
            </p:cNvPr>
            <p:cNvSpPr/>
            <p:nvPr/>
          </p:nvSpPr>
          <p:spPr>
            <a:xfrm>
              <a:off x="447061" y="5904080"/>
              <a:ext cx="118125" cy="118125"/>
            </a:xfrm>
            <a:custGeom>
              <a:avLst/>
              <a:gdLst>
                <a:gd name="connsiteX0" fmla="*/ 113460 w 118125"/>
                <a:gd name="connsiteY0" fmla="*/ 83439 h 118125"/>
                <a:gd name="connsiteX1" fmla="*/ 42652 w 118125"/>
                <a:gd name="connsiteY1" fmla="*/ 16564 h 118125"/>
                <a:gd name="connsiteX2" fmla="*/ 16698 w 118125"/>
                <a:gd name="connsiteY2" fmla="*/ 549 h 118125"/>
                <a:gd name="connsiteX3" fmla="*/ 566 w 118125"/>
                <a:gd name="connsiteY3" fmla="*/ 26520 h 118125"/>
                <a:gd name="connsiteX4" fmla="*/ 105731 w 118125"/>
                <a:gd name="connsiteY4" fmla="*/ 125998 h 118125"/>
                <a:gd name="connsiteX5" fmla="*/ 109612 w 118125"/>
                <a:gd name="connsiteY5" fmla="*/ 126336 h 118125"/>
                <a:gd name="connsiteX6" fmla="*/ 130875 w 118125"/>
                <a:gd name="connsiteY6" fmla="*/ 108566 h 118125"/>
                <a:gd name="connsiteX7" fmla="*/ 113460 w 118125"/>
                <a:gd name="connsiteY7" fmla="*/ 83439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125" h="118125">
                  <a:moveTo>
                    <a:pt x="113460" y="83439"/>
                  </a:moveTo>
                  <a:cubicBezTo>
                    <a:pt x="57333" y="73264"/>
                    <a:pt x="43260" y="19061"/>
                    <a:pt x="42652" y="16564"/>
                  </a:cubicBezTo>
                  <a:cubicBezTo>
                    <a:pt x="39885" y="4988"/>
                    <a:pt x="28376" y="-2083"/>
                    <a:pt x="16698" y="549"/>
                  </a:cubicBezTo>
                  <a:cubicBezTo>
                    <a:pt x="5088" y="3266"/>
                    <a:pt x="-2134" y="14910"/>
                    <a:pt x="566" y="26520"/>
                  </a:cubicBezTo>
                  <a:cubicBezTo>
                    <a:pt x="1376" y="29946"/>
                    <a:pt x="21204" y="110659"/>
                    <a:pt x="105731" y="125998"/>
                  </a:cubicBezTo>
                  <a:cubicBezTo>
                    <a:pt x="107064" y="126234"/>
                    <a:pt x="108346" y="126336"/>
                    <a:pt x="109612" y="126336"/>
                  </a:cubicBezTo>
                  <a:cubicBezTo>
                    <a:pt x="119872" y="126336"/>
                    <a:pt x="128985" y="119012"/>
                    <a:pt x="130875" y="108566"/>
                  </a:cubicBezTo>
                  <a:cubicBezTo>
                    <a:pt x="133018" y="96838"/>
                    <a:pt x="125205" y="85599"/>
                    <a:pt x="113460" y="8343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0" name="任意多边形: 形状 659">
              <a:extLst>
                <a:ext uri="{FF2B5EF4-FFF2-40B4-BE49-F238E27FC236}">
                  <a16:creationId xmlns:a16="http://schemas.microsoft.com/office/drawing/2014/main" id="{F89920B7-5E94-4E0C-A976-7352D28A03D9}"/>
                </a:ext>
              </a:extLst>
            </p:cNvPr>
            <p:cNvSpPr/>
            <p:nvPr/>
          </p:nvSpPr>
          <p:spPr>
            <a:xfrm>
              <a:off x="363167" y="5691278"/>
              <a:ext cx="540000" cy="540000"/>
            </a:xfrm>
            <a:custGeom>
              <a:avLst/>
              <a:gdLst>
                <a:gd name="connsiteX0" fmla="*/ 447339 w 540000"/>
                <a:gd name="connsiteY0" fmla="*/ 355641 h 540000"/>
                <a:gd name="connsiteX1" fmla="*/ 424423 w 540000"/>
                <a:gd name="connsiteY1" fmla="*/ 346157 h 540000"/>
                <a:gd name="connsiteX2" fmla="*/ 401541 w 540000"/>
                <a:gd name="connsiteY2" fmla="*/ 355658 h 540000"/>
                <a:gd name="connsiteX3" fmla="*/ 379097 w 540000"/>
                <a:gd name="connsiteY3" fmla="*/ 333214 h 540000"/>
                <a:gd name="connsiteX4" fmla="*/ 357936 w 540000"/>
                <a:gd name="connsiteY4" fmla="*/ 61425 h 540000"/>
                <a:gd name="connsiteX5" fmla="*/ 209689 w 540000"/>
                <a:gd name="connsiteY5" fmla="*/ 0 h 540000"/>
                <a:gd name="connsiteX6" fmla="*/ 61442 w 540000"/>
                <a:gd name="connsiteY6" fmla="*/ 61425 h 540000"/>
                <a:gd name="connsiteX7" fmla="*/ 0 w 540000"/>
                <a:gd name="connsiteY7" fmla="*/ 209672 h 540000"/>
                <a:gd name="connsiteX8" fmla="*/ 61408 w 540000"/>
                <a:gd name="connsiteY8" fmla="*/ 357919 h 540000"/>
                <a:gd name="connsiteX9" fmla="*/ 209655 w 540000"/>
                <a:gd name="connsiteY9" fmla="*/ 419361 h 540000"/>
                <a:gd name="connsiteX10" fmla="*/ 333214 w 540000"/>
                <a:gd name="connsiteY10" fmla="*/ 379097 h 540000"/>
                <a:gd name="connsiteX11" fmla="*/ 355641 w 540000"/>
                <a:gd name="connsiteY11" fmla="*/ 401507 h 540000"/>
                <a:gd name="connsiteX12" fmla="*/ 346140 w 540000"/>
                <a:gd name="connsiteY12" fmla="*/ 424423 h 540000"/>
                <a:gd name="connsiteX13" fmla="*/ 355641 w 540000"/>
                <a:gd name="connsiteY13" fmla="*/ 447339 h 540000"/>
                <a:gd name="connsiteX14" fmla="*/ 438159 w 540000"/>
                <a:gd name="connsiteY14" fmla="*/ 529892 h 540000"/>
                <a:gd name="connsiteX15" fmla="*/ 487063 w 540000"/>
                <a:gd name="connsiteY15" fmla="*/ 529892 h 540000"/>
                <a:gd name="connsiteX16" fmla="*/ 529875 w 540000"/>
                <a:gd name="connsiteY16" fmla="*/ 487080 h 540000"/>
                <a:gd name="connsiteX17" fmla="*/ 529875 w 540000"/>
                <a:gd name="connsiteY17" fmla="*/ 438176 h 540000"/>
                <a:gd name="connsiteX18" fmla="*/ 447339 w 540000"/>
                <a:gd name="connsiteY18" fmla="*/ 355641 h 540000"/>
                <a:gd name="connsiteX19" fmla="*/ 209655 w 540000"/>
                <a:gd name="connsiteY19" fmla="*/ 354476 h 540000"/>
                <a:gd name="connsiteX20" fmla="*/ 107274 w 540000"/>
                <a:gd name="connsiteY20" fmla="*/ 312053 h 540000"/>
                <a:gd name="connsiteX21" fmla="*/ 64868 w 540000"/>
                <a:gd name="connsiteY21" fmla="*/ 209672 h 540000"/>
                <a:gd name="connsiteX22" fmla="*/ 107274 w 540000"/>
                <a:gd name="connsiteY22" fmla="*/ 107258 h 540000"/>
                <a:gd name="connsiteX23" fmla="*/ 209655 w 540000"/>
                <a:gd name="connsiteY23" fmla="*/ 64851 h 540000"/>
                <a:gd name="connsiteX24" fmla="*/ 312036 w 540000"/>
                <a:gd name="connsiteY24" fmla="*/ 107258 h 540000"/>
                <a:gd name="connsiteX25" fmla="*/ 312036 w 540000"/>
                <a:gd name="connsiteY25" fmla="*/ 312053 h 540000"/>
                <a:gd name="connsiteX26" fmla="*/ 209655 w 540000"/>
                <a:gd name="connsiteY26" fmla="*/ 354476 h 5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40000" h="540000">
                  <a:moveTo>
                    <a:pt x="447339" y="355641"/>
                  </a:moveTo>
                  <a:cubicBezTo>
                    <a:pt x="441264" y="349566"/>
                    <a:pt x="433013" y="346157"/>
                    <a:pt x="424423" y="346157"/>
                  </a:cubicBezTo>
                  <a:cubicBezTo>
                    <a:pt x="415851" y="346157"/>
                    <a:pt x="407582" y="349566"/>
                    <a:pt x="401541" y="355658"/>
                  </a:cubicBezTo>
                  <a:lnTo>
                    <a:pt x="379097" y="333214"/>
                  </a:lnTo>
                  <a:cubicBezTo>
                    <a:pt x="438936" y="251269"/>
                    <a:pt x="431899" y="135371"/>
                    <a:pt x="357936" y="61425"/>
                  </a:cubicBezTo>
                  <a:cubicBezTo>
                    <a:pt x="318330" y="21803"/>
                    <a:pt x="265680" y="0"/>
                    <a:pt x="209689" y="0"/>
                  </a:cubicBezTo>
                  <a:cubicBezTo>
                    <a:pt x="153681" y="0"/>
                    <a:pt x="101031" y="21803"/>
                    <a:pt x="61442" y="61425"/>
                  </a:cubicBezTo>
                  <a:cubicBezTo>
                    <a:pt x="21786" y="101014"/>
                    <a:pt x="0" y="153664"/>
                    <a:pt x="0" y="209672"/>
                  </a:cubicBezTo>
                  <a:cubicBezTo>
                    <a:pt x="-17" y="265663"/>
                    <a:pt x="21786" y="318330"/>
                    <a:pt x="61408" y="357919"/>
                  </a:cubicBezTo>
                  <a:cubicBezTo>
                    <a:pt x="100997" y="397541"/>
                    <a:pt x="153647" y="419361"/>
                    <a:pt x="209655" y="419361"/>
                  </a:cubicBezTo>
                  <a:cubicBezTo>
                    <a:pt x="254711" y="419361"/>
                    <a:pt x="297557" y="405219"/>
                    <a:pt x="333214" y="379097"/>
                  </a:cubicBezTo>
                  <a:lnTo>
                    <a:pt x="355641" y="401507"/>
                  </a:lnTo>
                  <a:cubicBezTo>
                    <a:pt x="349549" y="407582"/>
                    <a:pt x="346140" y="415834"/>
                    <a:pt x="346140" y="424423"/>
                  </a:cubicBezTo>
                  <a:cubicBezTo>
                    <a:pt x="346140" y="433013"/>
                    <a:pt x="349549" y="441264"/>
                    <a:pt x="355641" y="447339"/>
                  </a:cubicBezTo>
                  <a:lnTo>
                    <a:pt x="438159" y="529892"/>
                  </a:lnTo>
                  <a:cubicBezTo>
                    <a:pt x="451676" y="543392"/>
                    <a:pt x="473563" y="543392"/>
                    <a:pt x="487063" y="529892"/>
                  </a:cubicBezTo>
                  <a:lnTo>
                    <a:pt x="529875" y="487080"/>
                  </a:lnTo>
                  <a:cubicBezTo>
                    <a:pt x="543375" y="473563"/>
                    <a:pt x="543375" y="451676"/>
                    <a:pt x="529875" y="438176"/>
                  </a:cubicBezTo>
                  <a:lnTo>
                    <a:pt x="447339" y="355641"/>
                  </a:lnTo>
                  <a:close/>
                  <a:moveTo>
                    <a:pt x="209655" y="354476"/>
                  </a:moveTo>
                  <a:cubicBezTo>
                    <a:pt x="170994" y="354476"/>
                    <a:pt x="134595" y="339390"/>
                    <a:pt x="107274" y="312053"/>
                  </a:cubicBezTo>
                  <a:cubicBezTo>
                    <a:pt x="79937" y="284715"/>
                    <a:pt x="64868" y="248349"/>
                    <a:pt x="64868" y="209672"/>
                  </a:cubicBezTo>
                  <a:cubicBezTo>
                    <a:pt x="64868" y="170994"/>
                    <a:pt x="79937" y="134612"/>
                    <a:pt x="107274" y="107258"/>
                  </a:cubicBezTo>
                  <a:cubicBezTo>
                    <a:pt x="134595" y="79937"/>
                    <a:pt x="170994" y="64851"/>
                    <a:pt x="209655" y="64851"/>
                  </a:cubicBezTo>
                  <a:cubicBezTo>
                    <a:pt x="248316" y="64851"/>
                    <a:pt x="284698" y="79937"/>
                    <a:pt x="312036" y="107258"/>
                  </a:cubicBezTo>
                  <a:cubicBezTo>
                    <a:pt x="368483" y="163738"/>
                    <a:pt x="368483" y="255589"/>
                    <a:pt x="312036" y="312053"/>
                  </a:cubicBezTo>
                  <a:cubicBezTo>
                    <a:pt x="284698" y="339390"/>
                    <a:pt x="248333" y="354476"/>
                    <a:pt x="209655" y="35447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1" name="任意多边形: 形状 660">
              <a:extLst>
                <a:ext uri="{FF2B5EF4-FFF2-40B4-BE49-F238E27FC236}">
                  <a16:creationId xmlns:a16="http://schemas.microsoft.com/office/drawing/2014/main" id="{FA45C5C0-1795-4351-881E-C2A85ADDD413}"/>
                </a:ext>
              </a:extLst>
            </p:cNvPr>
            <p:cNvSpPr/>
            <p:nvPr/>
          </p:nvSpPr>
          <p:spPr>
            <a:xfrm>
              <a:off x="451997" y="5839711"/>
              <a:ext cx="33750" cy="33750"/>
            </a:xfrm>
            <a:custGeom>
              <a:avLst/>
              <a:gdLst>
                <a:gd name="connsiteX0" fmla="*/ 42356 w 33750"/>
                <a:gd name="connsiteY0" fmla="*/ 21178 h 33750"/>
                <a:gd name="connsiteX1" fmla="*/ 21178 w 33750"/>
                <a:gd name="connsiteY1" fmla="*/ 42356 h 33750"/>
                <a:gd name="connsiteX2" fmla="*/ 0 w 33750"/>
                <a:gd name="connsiteY2" fmla="*/ 21178 h 33750"/>
                <a:gd name="connsiteX3" fmla="*/ 21178 w 33750"/>
                <a:gd name="connsiteY3" fmla="*/ 0 h 33750"/>
                <a:gd name="connsiteX4" fmla="*/ 42356 w 33750"/>
                <a:gd name="connsiteY4" fmla="*/ 21178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50" h="33750">
                  <a:moveTo>
                    <a:pt x="42356" y="21178"/>
                  </a:moveTo>
                  <a:cubicBezTo>
                    <a:pt x="42356" y="32874"/>
                    <a:pt x="32874" y="42356"/>
                    <a:pt x="21178" y="42356"/>
                  </a:cubicBezTo>
                  <a:cubicBezTo>
                    <a:pt x="9482" y="42356"/>
                    <a:pt x="0" y="32874"/>
                    <a:pt x="0" y="21178"/>
                  </a:cubicBezTo>
                  <a:cubicBezTo>
                    <a:pt x="0" y="9482"/>
                    <a:pt x="9482" y="0"/>
                    <a:pt x="21178" y="0"/>
                  </a:cubicBezTo>
                  <a:cubicBezTo>
                    <a:pt x="32874" y="0"/>
                    <a:pt x="42356" y="9482"/>
                    <a:pt x="42356" y="2117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26" name="组合 925">
            <a:extLst>
              <a:ext uri="{FF2B5EF4-FFF2-40B4-BE49-F238E27FC236}">
                <a16:creationId xmlns:a16="http://schemas.microsoft.com/office/drawing/2014/main" id="{9A90680F-B9CC-431D-BF35-BA2682A835A5}"/>
              </a:ext>
            </a:extLst>
          </p:cNvPr>
          <p:cNvGrpSpPr/>
          <p:nvPr/>
        </p:nvGrpSpPr>
        <p:grpSpPr>
          <a:xfrm>
            <a:off x="4584275" y="4573694"/>
            <a:ext cx="523125" cy="337500"/>
            <a:chOff x="1448432" y="5772245"/>
            <a:chExt cx="523125" cy="337500"/>
          </a:xfrm>
        </p:grpSpPr>
        <p:sp>
          <p:nvSpPr>
            <p:cNvPr id="663" name="任意多边形: 形状 662">
              <a:extLst>
                <a:ext uri="{FF2B5EF4-FFF2-40B4-BE49-F238E27FC236}">
                  <a16:creationId xmlns:a16="http://schemas.microsoft.com/office/drawing/2014/main" id="{16F31638-1B33-42DD-9A89-7E4A9D769E36}"/>
                </a:ext>
              </a:extLst>
            </p:cNvPr>
            <p:cNvSpPr/>
            <p:nvPr/>
          </p:nvSpPr>
          <p:spPr>
            <a:xfrm>
              <a:off x="1620391" y="5879688"/>
              <a:ext cx="185625" cy="101250"/>
            </a:xfrm>
            <a:custGeom>
              <a:avLst/>
              <a:gdLst>
                <a:gd name="connsiteX0" fmla="*/ 96944 w 185625"/>
                <a:gd name="connsiteY0" fmla="*/ 0 h 101250"/>
                <a:gd name="connsiteX1" fmla="*/ 132 w 185625"/>
                <a:gd name="connsiteY1" fmla="*/ 85641 h 101250"/>
                <a:gd name="connsiteX2" fmla="*/ 4250 w 185625"/>
                <a:gd name="connsiteY2" fmla="*/ 98989 h 101250"/>
                <a:gd name="connsiteX3" fmla="*/ 17041 w 185625"/>
                <a:gd name="connsiteY3" fmla="*/ 104726 h 101250"/>
                <a:gd name="connsiteX4" fmla="*/ 176814 w 185625"/>
                <a:gd name="connsiteY4" fmla="*/ 104726 h 101250"/>
                <a:gd name="connsiteX5" fmla="*/ 189605 w 185625"/>
                <a:gd name="connsiteY5" fmla="*/ 98989 h 101250"/>
                <a:gd name="connsiteX6" fmla="*/ 193722 w 185625"/>
                <a:gd name="connsiteY6" fmla="*/ 85624 h 101250"/>
                <a:gd name="connsiteX7" fmla="*/ 96944 w 185625"/>
                <a:gd name="connsiteY7" fmla="*/ 0 h 101250"/>
                <a:gd name="connsiteX8" fmla="*/ 39552 w 185625"/>
                <a:gd name="connsiteY8" fmla="*/ 70082 h 101250"/>
                <a:gd name="connsiteX9" fmla="*/ 96944 w 185625"/>
                <a:gd name="connsiteY9" fmla="*/ 33480 h 101250"/>
                <a:gd name="connsiteX10" fmla="*/ 154302 w 185625"/>
                <a:gd name="connsiteY10" fmla="*/ 70082 h 101250"/>
                <a:gd name="connsiteX11" fmla="*/ 39552 w 185625"/>
                <a:gd name="connsiteY11" fmla="*/ 70082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625" h="101250">
                  <a:moveTo>
                    <a:pt x="96944" y="0"/>
                  </a:moveTo>
                  <a:cubicBezTo>
                    <a:pt x="47939" y="0"/>
                    <a:pt x="6326" y="36821"/>
                    <a:pt x="132" y="85641"/>
                  </a:cubicBezTo>
                  <a:cubicBezTo>
                    <a:pt x="-475" y="90517"/>
                    <a:pt x="1027" y="95327"/>
                    <a:pt x="4250" y="98989"/>
                  </a:cubicBezTo>
                  <a:cubicBezTo>
                    <a:pt x="7490" y="102701"/>
                    <a:pt x="12164" y="104726"/>
                    <a:pt x="17041" y="104726"/>
                  </a:cubicBezTo>
                  <a:lnTo>
                    <a:pt x="176814" y="104726"/>
                  </a:lnTo>
                  <a:cubicBezTo>
                    <a:pt x="181691" y="104726"/>
                    <a:pt x="186331" y="102701"/>
                    <a:pt x="189605" y="98989"/>
                  </a:cubicBezTo>
                  <a:cubicBezTo>
                    <a:pt x="192862" y="95327"/>
                    <a:pt x="194347" y="90450"/>
                    <a:pt x="193722" y="85624"/>
                  </a:cubicBezTo>
                  <a:cubicBezTo>
                    <a:pt x="187546" y="36788"/>
                    <a:pt x="145899" y="0"/>
                    <a:pt x="96944" y="0"/>
                  </a:cubicBezTo>
                  <a:close/>
                  <a:moveTo>
                    <a:pt x="39552" y="70082"/>
                  </a:moveTo>
                  <a:cubicBezTo>
                    <a:pt x="49812" y="48212"/>
                    <a:pt x="71902" y="33480"/>
                    <a:pt x="96944" y="33480"/>
                  </a:cubicBezTo>
                  <a:cubicBezTo>
                    <a:pt x="121970" y="33480"/>
                    <a:pt x="144042" y="48229"/>
                    <a:pt x="154302" y="70082"/>
                  </a:cubicBezTo>
                  <a:lnTo>
                    <a:pt x="39552" y="70082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4" name="任意多边形: 形状 663">
              <a:extLst>
                <a:ext uri="{FF2B5EF4-FFF2-40B4-BE49-F238E27FC236}">
                  <a16:creationId xmlns:a16="http://schemas.microsoft.com/office/drawing/2014/main" id="{EC6FE112-5010-410D-8CDB-66375A6FBA92}"/>
                </a:ext>
              </a:extLst>
            </p:cNvPr>
            <p:cNvSpPr/>
            <p:nvPr/>
          </p:nvSpPr>
          <p:spPr>
            <a:xfrm>
              <a:off x="1448432" y="5772245"/>
              <a:ext cx="523125" cy="337500"/>
            </a:xfrm>
            <a:custGeom>
              <a:avLst/>
              <a:gdLst>
                <a:gd name="connsiteX0" fmla="*/ 512494 w 523125"/>
                <a:gd name="connsiteY0" fmla="*/ 177525 h 337500"/>
                <a:gd name="connsiteX1" fmla="*/ 471606 w 523125"/>
                <a:gd name="connsiteY1" fmla="*/ 177525 h 337500"/>
                <a:gd name="connsiteX2" fmla="*/ 268903 w 523125"/>
                <a:gd name="connsiteY2" fmla="*/ 0 h 337500"/>
                <a:gd name="connsiteX3" fmla="*/ 66167 w 523125"/>
                <a:gd name="connsiteY3" fmla="*/ 177525 h 337500"/>
                <a:gd name="connsiteX4" fmla="*/ 17769 w 523125"/>
                <a:gd name="connsiteY4" fmla="*/ 177525 h 337500"/>
                <a:gd name="connsiteX5" fmla="*/ 0 w 523125"/>
                <a:gd name="connsiteY5" fmla="*/ 195244 h 337500"/>
                <a:gd name="connsiteX6" fmla="*/ 0 w 523125"/>
                <a:gd name="connsiteY6" fmla="*/ 331712 h 337500"/>
                <a:gd name="connsiteX7" fmla="*/ 17769 w 523125"/>
                <a:gd name="connsiteY7" fmla="*/ 348806 h 337500"/>
                <a:gd name="connsiteX8" fmla="*/ 83835 w 523125"/>
                <a:gd name="connsiteY8" fmla="*/ 348806 h 337500"/>
                <a:gd name="connsiteX9" fmla="*/ 83835 w 523125"/>
                <a:gd name="connsiteY9" fmla="*/ 348806 h 337500"/>
                <a:gd name="connsiteX10" fmla="*/ 103883 w 523125"/>
                <a:gd name="connsiteY10" fmla="*/ 348806 h 337500"/>
                <a:gd name="connsiteX11" fmla="*/ 103883 w 523125"/>
                <a:gd name="connsiteY11" fmla="*/ 348806 h 337500"/>
                <a:gd name="connsiteX12" fmla="*/ 156735 w 523125"/>
                <a:gd name="connsiteY12" fmla="*/ 348806 h 337500"/>
                <a:gd name="connsiteX13" fmla="*/ 156735 w 523125"/>
                <a:gd name="connsiteY13" fmla="*/ 348806 h 337500"/>
                <a:gd name="connsiteX14" fmla="*/ 171315 w 523125"/>
                <a:gd name="connsiteY14" fmla="*/ 348806 h 337500"/>
                <a:gd name="connsiteX15" fmla="*/ 171315 w 523125"/>
                <a:gd name="connsiteY15" fmla="*/ 348806 h 337500"/>
                <a:gd name="connsiteX16" fmla="*/ 224151 w 523125"/>
                <a:gd name="connsiteY16" fmla="*/ 348806 h 337500"/>
                <a:gd name="connsiteX17" fmla="*/ 224151 w 523125"/>
                <a:gd name="connsiteY17" fmla="*/ 348806 h 337500"/>
                <a:gd name="connsiteX18" fmla="*/ 238731 w 523125"/>
                <a:gd name="connsiteY18" fmla="*/ 348806 h 337500"/>
                <a:gd name="connsiteX19" fmla="*/ 238731 w 523125"/>
                <a:gd name="connsiteY19" fmla="*/ 348806 h 337500"/>
                <a:gd name="connsiteX20" fmla="*/ 291583 w 523125"/>
                <a:gd name="connsiteY20" fmla="*/ 348806 h 337500"/>
                <a:gd name="connsiteX21" fmla="*/ 291583 w 523125"/>
                <a:gd name="connsiteY21" fmla="*/ 348806 h 337500"/>
                <a:gd name="connsiteX22" fmla="*/ 306163 w 523125"/>
                <a:gd name="connsiteY22" fmla="*/ 348806 h 337500"/>
                <a:gd name="connsiteX23" fmla="*/ 306163 w 523125"/>
                <a:gd name="connsiteY23" fmla="*/ 348806 h 337500"/>
                <a:gd name="connsiteX24" fmla="*/ 358999 w 523125"/>
                <a:gd name="connsiteY24" fmla="*/ 348806 h 337500"/>
                <a:gd name="connsiteX25" fmla="*/ 358999 w 523125"/>
                <a:gd name="connsiteY25" fmla="*/ 348806 h 337500"/>
                <a:gd name="connsiteX26" fmla="*/ 373579 w 523125"/>
                <a:gd name="connsiteY26" fmla="*/ 348806 h 337500"/>
                <a:gd name="connsiteX27" fmla="*/ 373579 w 523125"/>
                <a:gd name="connsiteY27" fmla="*/ 348806 h 337500"/>
                <a:gd name="connsiteX28" fmla="*/ 426431 w 523125"/>
                <a:gd name="connsiteY28" fmla="*/ 348806 h 337500"/>
                <a:gd name="connsiteX29" fmla="*/ 426431 w 523125"/>
                <a:gd name="connsiteY29" fmla="*/ 348806 h 337500"/>
                <a:gd name="connsiteX30" fmla="*/ 446479 w 523125"/>
                <a:gd name="connsiteY30" fmla="*/ 348806 h 337500"/>
                <a:gd name="connsiteX31" fmla="*/ 446479 w 523125"/>
                <a:gd name="connsiteY31" fmla="*/ 348806 h 337500"/>
                <a:gd name="connsiteX32" fmla="*/ 512528 w 523125"/>
                <a:gd name="connsiteY32" fmla="*/ 348806 h 337500"/>
                <a:gd name="connsiteX33" fmla="*/ 530297 w 523125"/>
                <a:gd name="connsiteY33" fmla="*/ 331712 h 337500"/>
                <a:gd name="connsiteX34" fmla="*/ 530297 w 523125"/>
                <a:gd name="connsiteY34" fmla="*/ 195244 h 337500"/>
                <a:gd name="connsiteX35" fmla="*/ 512494 w 523125"/>
                <a:gd name="connsiteY35" fmla="*/ 177525 h 337500"/>
                <a:gd name="connsiteX36" fmla="*/ 495619 w 523125"/>
                <a:gd name="connsiteY36" fmla="*/ 314179 h 337500"/>
                <a:gd name="connsiteX37" fmla="*/ 442986 w 523125"/>
                <a:gd name="connsiteY37" fmla="*/ 314331 h 337500"/>
                <a:gd name="connsiteX38" fmla="*/ 442952 w 523125"/>
                <a:gd name="connsiteY38" fmla="*/ 281374 h 337500"/>
                <a:gd name="connsiteX39" fmla="*/ 426414 w 523125"/>
                <a:gd name="connsiteY39" fmla="*/ 281374 h 337500"/>
                <a:gd name="connsiteX40" fmla="*/ 426414 w 523125"/>
                <a:gd name="connsiteY40" fmla="*/ 314179 h 337500"/>
                <a:gd name="connsiteX41" fmla="*/ 373562 w 523125"/>
                <a:gd name="connsiteY41" fmla="*/ 314179 h 337500"/>
                <a:gd name="connsiteX42" fmla="*/ 373562 w 523125"/>
                <a:gd name="connsiteY42" fmla="*/ 281374 h 337500"/>
                <a:gd name="connsiteX43" fmla="*/ 358982 w 523125"/>
                <a:gd name="connsiteY43" fmla="*/ 281374 h 337500"/>
                <a:gd name="connsiteX44" fmla="*/ 358982 w 523125"/>
                <a:gd name="connsiteY44" fmla="*/ 314179 h 337500"/>
                <a:gd name="connsiteX45" fmla="*/ 306146 w 523125"/>
                <a:gd name="connsiteY45" fmla="*/ 314179 h 337500"/>
                <a:gd name="connsiteX46" fmla="*/ 306146 w 523125"/>
                <a:gd name="connsiteY46" fmla="*/ 281374 h 337500"/>
                <a:gd name="connsiteX47" fmla="*/ 291566 w 523125"/>
                <a:gd name="connsiteY47" fmla="*/ 281374 h 337500"/>
                <a:gd name="connsiteX48" fmla="*/ 291566 w 523125"/>
                <a:gd name="connsiteY48" fmla="*/ 314179 h 337500"/>
                <a:gd name="connsiteX49" fmla="*/ 238714 w 523125"/>
                <a:gd name="connsiteY49" fmla="*/ 314179 h 337500"/>
                <a:gd name="connsiteX50" fmla="*/ 238714 w 523125"/>
                <a:gd name="connsiteY50" fmla="*/ 281374 h 337500"/>
                <a:gd name="connsiteX51" fmla="*/ 224134 w 523125"/>
                <a:gd name="connsiteY51" fmla="*/ 281374 h 337500"/>
                <a:gd name="connsiteX52" fmla="*/ 224134 w 523125"/>
                <a:gd name="connsiteY52" fmla="*/ 314179 h 337500"/>
                <a:gd name="connsiteX53" fmla="*/ 171298 w 523125"/>
                <a:gd name="connsiteY53" fmla="*/ 314179 h 337500"/>
                <a:gd name="connsiteX54" fmla="*/ 171298 w 523125"/>
                <a:gd name="connsiteY54" fmla="*/ 281374 h 337500"/>
                <a:gd name="connsiteX55" fmla="*/ 156718 w 523125"/>
                <a:gd name="connsiteY55" fmla="*/ 281374 h 337500"/>
                <a:gd name="connsiteX56" fmla="*/ 156718 w 523125"/>
                <a:gd name="connsiteY56" fmla="*/ 314179 h 337500"/>
                <a:gd name="connsiteX57" fmla="*/ 103866 w 523125"/>
                <a:gd name="connsiteY57" fmla="*/ 314179 h 337500"/>
                <a:gd name="connsiteX58" fmla="*/ 103866 w 523125"/>
                <a:gd name="connsiteY58" fmla="*/ 281374 h 337500"/>
                <a:gd name="connsiteX59" fmla="*/ 87379 w 523125"/>
                <a:gd name="connsiteY59" fmla="*/ 281374 h 337500"/>
                <a:gd name="connsiteX60" fmla="*/ 86923 w 523125"/>
                <a:gd name="connsiteY60" fmla="*/ 314179 h 337500"/>
                <a:gd name="connsiteX61" fmla="*/ 34628 w 523125"/>
                <a:gd name="connsiteY61" fmla="*/ 314179 h 337500"/>
                <a:gd name="connsiteX62" fmla="*/ 34628 w 523125"/>
                <a:gd name="connsiteY62" fmla="*/ 212136 h 337500"/>
                <a:gd name="connsiteX63" fmla="*/ 81692 w 523125"/>
                <a:gd name="connsiteY63" fmla="*/ 212136 h 337500"/>
                <a:gd name="connsiteX64" fmla="*/ 98736 w 523125"/>
                <a:gd name="connsiteY64" fmla="*/ 196071 h 337500"/>
                <a:gd name="connsiteX65" fmla="*/ 99984 w 523125"/>
                <a:gd name="connsiteY65" fmla="*/ 182773 h 337500"/>
                <a:gd name="connsiteX66" fmla="*/ 131541 w 523125"/>
                <a:gd name="connsiteY66" fmla="*/ 186941 h 337500"/>
                <a:gd name="connsiteX67" fmla="*/ 134258 w 523125"/>
                <a:gd name="connsiteY67" fmla="*/ 174319 h 337500"/>
                <a:gd name="connsiteX68" fmla="*/ 103022 w 523125"/>
                <a:gd name="connsiteY68" fmla="*/ 166118 h 337500"/>
                <a:gd name="connsiteX69" fmla="*/ 121854 w 523125"/>
                <a:gd name="connsiteY69" fmla="*/ 119070 h 337500"/>
                <a:gd name="connsiteX70" fmla="*/ 150036 w 523125"/>
                <a:gd name="connsiteY70" fmla="*/ 134511 h 337500"/>
                <a:gd name="connsiteX71" fmla="*/ 157275 w 523125"/>
                <a:gd name="connsiteY71" fmla="*/ 122563 h 337500"/>
                <a:gd name="connsiteX72" fmla="*/ 131085 w 523125"/>
                <a:gd name="connsiteY72" fmla="*/ 104979 h 337500"/>
                <a:gd name="connsiteX73" fmla="*/ 166050 w 523125"/>
                <a:gd name="connsiteY73" fmla="*/ 69339 h 337500"/>
                <a:gd name="connsiteX74" fmla="*/ 184579 w 523125"/>
                <a:gd name="connsiteY74" fmla="*/ 92627 h 337500"/>
                <a:gd name="connsiteX75" fmla="*/ 195396 w 523125"/>
                <a:gd name="connsiteY75" fmla="*/ 84983 h 337500"/>
                <a:gd name="connsiteX76" fmla="*/ 179702 w 523125"/>
                <a:gd name="connsiteY76" fmla="*/ 59974 h 337500"/>
                <a:gd name="connsiteX77" fmla="*/ 225180 w 523125"/>
                <a:gd name="connsiteY77" fmla="*/ 40466 h 337500"/>
                <a:gd name="connsiteX78" fmla="*/ 232386 w 523125"/>
                <a:gd name="connsiteY78" fmla="*/ 69491 h 337500"/>
                <a:gd name="connsiteX79" fmla="*/ 246054 w 523125"/>
                <a:gd name="connsiteY79" fmla="*/ 66758 h 337500"/>
                <a:gd name="connsiteX80" fmla="*/ 241464 w 523125"/>
                <a:gd name="connsiteY80" fmla="*/ 36990 h 337500"/>
                <a:gd name="connsiteX81" fmla="*/ 268869 w 523125"/>
                <a:gd name="connsiteY81" fmla="*/ 34779 h 337500"/>
                <a:gd name="connsiteX82" fmla="*/ 291263 w 523125"/>
                <a:gd name="connsiteY82" fmla="*/ 36264 h 337500"/>
                <a:gd name="connsiteX83" fmla="*/ 287736 w 523125"/>
                <a:gd name="connsiteY83" fmla="*/ 65711 h 337500"/>
                <a:gd name="connsiteX84" fmla="*/ 300848 w 523125"/>
                <a:gd name="connsiteY84" fmla="*/ 67989 h 337500"/>
                <a:gd name="connsiteX85" fmla="*/ 307513 w 523125"/>
                <a:gd name="connsiteY85" fmla="*/ 39201 h 337500"/>
                <a:gd name="connsiteX86" fmla="*/ 353582 w 523125"/>
                <a:gd name="connsiteY86" fmla="*/ 57341 h 337500"/>
                <a:gd name="connsiteX87" fmla="*/ 336842 w 523125"/>
                <a:gd name="connsiteY87" fmla="*/ 83228 h 337500"/>
                <a:gd name="connsiteX88" fmla="*/ 347574 w 523125"/>
                <a:gd name="connsiteY88" fmla="*/ 91058 h 337500"/>
                <a:gd name="connsiteX89" fmla="*/ 367689 w 523125"/>
                <a:gd name="connsiteY89" fmla="*/ 66386 h 337500"/>
                <a:gd name="connsiteX90" fmla="*/ 404274 w 523125"/>
                <a:gd name="connsiteY90" fmla="*/ 101790 h 337500"/>
                <a:gd name="connsiteX91" fmla="*/ 375638 w 523125"/>
                <a:gd name="connsiteY91" fmla="*/ 121804 h 337500"/>
                <a:gd name="connsiteX92" fmla="*/ 383468 w 523125"/>
                <a:gd name="connsiteY92" fmla="*/ 133971 h 337500"/>
                <a:gd name="connsiteX93" fmla="*/ 414011 w 523125"/>
                <a:gd name="connsiteY93" fmla="*/ 115914 h 337500"/>
                <a:gd name="connsiteX94" fmla="*/ 433991 w 523125"/>
                <a:gd name="connsiteY94" fmla="*/ 163181 h 337500"/>
                <a:gd name="connsiteX95" fmla="*/ 401996 w 523125"/>
                <a:gd name="connsiteY95" fmla="*/ 174234 h 337500"/>
                <a:gd name="connsiteX96" fmla="*/ 406215 w 523125"/>
                <a:gd name="connsiteY96" fmla="*/ 188055 h 337500"/>
                <a:gd name="connsiteX97" fmla="*/ 437417 w 523125"/>
                <a:gd name="connsiteY97" fmla="*/ 179972 h 337500"/>
                <a:gd name="connsiteX98" fmla="*/ 439071 w 523125"/>
                <a:gd name="connsiteY98" fmla="*/ 196054 h 337500"/>
                <a:gd name="connsiteX99" fmla="*/ 456098 w 523125"/>
                <a:gd name="connsiteY99" fmla="*/ 212119 h 337500"/>
                <a:gd name="connsiteX100" fmla="*/ 495636 w 523125"/>
                <a:gd name="connsiteY100" fmla="*/ 212119 h 337500"/>
                <a:gd name="connsiteX101" fmla="*/ 495636 w 523125"/>
                <a:gd name="connsiteY101" fmla="*/ 314179 h 337500"/>
                <a:gd name="connsiteX102" fmla="*/ 495619 w 523125"/>
                <a:gd name="connsiteY102" fmla="*/ 314179 h 3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23125" h="337500">
                  <a:moveTo>
                    <a:pt x="512494" y="177525"/>
                  </a:moveTo>
                  <a:lnTo>
                    <a:pt x="471606" y="177525"/>
                  </a:lnTo>
                  <a:cubicBezTo>
                    <a:pt x="458241" y="77304"/>
                    <a:pt x="372111" y="0"/>
                    <a:pt x="268903" y="0"/>
                  </a:cubicBezTo>
                  <a:cubicBezTo>
                    <a:pt x="165662" y="0"/>
                    <a:pt x="79549" y="77304"/>
                    <a:pt x="66167" y="177525"/>
                  </a:cubicBezTo>
                  <a:lnTo>
                    <a:pt x="17769" y="177525"/>
                  </a:lnTo>
                  <a:cubicBezTo>
                    <a:pt x="8336" y="177525"/>
                    <a:pt x="0" y="185828"/>
                    <a:pt x="0" y="195244"/>
                  </a:cubicBezTo>
                  <a:lnTo>
                    <a:pt x="0" y="331712"/>
                  </a:lnTo>
                  <a:cubicBezTo>
                    <a:pt x="0" y="341145"/>
                    <a:pt x="8336" y="348806"/>
                    <a:pt x="17769" y="348806"/>
                  </a:cubicBezTo>
                  <a:lnTo>
                    <a:pt x="83835" y="348806"/>
                  </a:lnTo>
                  <a:lnTo>
                    <a:pt x="83835" y="348806"/>
                  </a:lnTo>
                  <a:lnTo>
                    <a:pt x="103883" y="348806"/>
                  </a:lnTo>
                  <a:lnTo>
                    <a:pt x="103883" y="348806"/>
                  </a:lnTo>
                  <a:lnTo>
                    <a:pt x="156735" y="348806"/>
                  </a:lnTo>
                  <a:lnTo>
                    <a:pt x="156735" y="348806"/>
                  </a:lnTo>
                  <a:lnTo>
                    <a:pt x="171315" y="348806"/>
                  </a:lnTo>
                  <a:lnTo>
                    <a:pt x="171315" y="348806"/>
                  </a:lnTo>
                  <a:lnTo>
                    <a:pt x="224151" y="348806"/>
                  </a:lnTo>
                  <a:lnTo>
                    <a:pt x="224151" y="348806"/>
                  </a:lnTo>
                  <a:lnTo>
                    <a:pt x="238731" y="348806"/>
                  </a:lnTo>
                  <a:lnTo>
                    <a:pt x="238731" y="348806"/>
                  </a:lnTo>
                  <a:lnTo>
                    <a:pt x="291583" y="348806"/>
                  </a:lnTo>
                  <a:lnTo>
                    <a:pt x="291583" y="348806"/>
                  </a:lnTo>
                  <a:lnTo>
                    <a:pt x="306163" y="348806"/>
                  </a:lnTo>
                  <a:lnTo>
                    <a:pt x="306163" y="348806"/>
                  </a:lnTo>
                  <a:lnTo>
                    <a:pt x="358999" y="348806"/>
                  </a:lnTo>
                  <a:lnTo>
                    <a:pt x="358999" y="348806"/>
                  </a:lnTo>
                  <a:lnTo>
                    <a:pt x="373579" y="348806"/>
                  </a:lnTo>
                  <a:lnTo>
                    <a:pt x="373579" y="348806"/>
                  </a:lnTo>
                  <a:lnTo>
                    <a:pt x="426431" y="348806"/>
                  </a:lnTo>
                  <a:lnTo>
                    <a:pt x="426431" y="348806"/>
                  </a:lnTo>
                  <a:lnTo>
                    <a:pt x="446479" y="348806"/>
                  </a:lnTo>
                  <a:lnTo>
                    <a:pt x="446479" y="348806"/>
                  </a:lnTo>
                  <a:lnTo>
                    <a:pt x="512528" y="348806"/>
                  </a:lnTo>
                  <a:cubicBezTo>
                    <a:pt x="521994" y="348806"/>
                    <a:pt x="530297" y="341145"/>
                    <a:pt x="530297" y="331712"/>
                  </a:cubicBezTo>
                  <a:lnTo>
                    <a:pt x="530297" y="195244"/>
                  </a:lnTo>
                  <a:cubicBezTo>
                    <a:pt x="530246" y="185811"/>
                    <a:pt x="521910" y="177525"/>
                    <a:pt x="512494" y="177525"/>
                  </a:cubicBezTo>
                  <a:close/>
                  <a:moveTo>
                    <a:pt x="495619" y="314179"/>
                  </a:moveTo>
                  <a:lnTo>
                    <a:pt x="442986" y="314331"/>
                  </a:lnTo>
                  <a:lnTo>
                    <a:pt x="442952" y="281374"/>
                  </a:lnTo>
                  <a:lnTo>
                    <a:pt x="426414" y="281374"/>
                  </a:lnTo>
                  <a:lnTo>
                    <a:pt x="426414" y="314179"/>
                  </a:lnTo>
                  <a:lnTo>
                    <a:pt x="373562" y="314179"/>
                  </a:lnTo>
                  <a:lnTo>
                    <a:pt x="373562" y="281374"/>
                  </a:lnTo>
                  <a:lnTo>
                    <a:pt x="358982" y="281374"/>
                  </a:lnTo>
                  <a:lnTo>
                    <a:pt x="358982" y="314179"/>
                  </a:lnTo>
                  <a:lnTo>
                    <a:pt x="306146" y="314179"/>
                  </a:lnTo>
                  <a:lnTo>
                    <a:pt x="306146" y="281374"/>
                  </a:lnTo>
                  <a:lnTo>
                    <a:pt x="291566" y="281374"/>
                  </a:lnTo>
                  <a:lnTo>
                    <a:pt x="291566" y="314179"/>
                  </a:lnTo>
                  <a:lnTo>
                    <a:pt x="238714" y="314179"/>
                  </a:lnTo>
                  <a:lnTo>
                    <a:pt x="238714" y="281374"/>
                  </a:lnTo>
                  <a:lnTo>
                    <a:pt x="224134" y="281374"/>
                  </a:lnTo>
                  <a:lnTo>
                    <a:pt x="224134" y="314179"/>
                  </a:lnTo>
                  <a:lnTo>
                    <a:pt x="171298" y="314179"/>
                  </a:lnTo>
                  <a:lnTo>
                    <a:pt x="171298" y="281374"/>
                  </a:lnTo>
                  <a:lnTo>
                    <a:pt x="156718" y="281374"/>
                  </a:lnTo>
                  <a:lnTo>
                    <a:pt x="156718" y="314179"/>
                  </a:lnTo>
                  <a:lnTo>
                    <a:pt x="103866" y="314179"/>
                  </a:lnTo>
                  <a:lnTo>
                    <a:pt x="103866" y="281374"/>
                  </a:lnTo>
                  <a:lnTo>
                    <a:pt x="87379" y="281374"/>
                  </a:lnTo>
                  <a:lnTo>
                    <a:pt x="86923" y="314179"/>
                  </a:lnTo>
                  <a:lnTo>
                    <a:pt x="34628" y="314179"/>
                  </a:lnTo>
                  <a:lnTo>
                    <a:pt x="34628" y="212136"/>
                  </a:lnTo>
                  <a:lnTo>
                    <a:pt x="81692" y="212136"/>
                  </a:lnTo>
                  <a:cubicBezTo>
                    <a:pt x="90754" y="212136"/>
                    <a:pt x="98246" y="205133"/>
                    <a:pt x="98736" y="196071"/>
                  </a:cubicBezTo>
                  <a:cubicBezTo>
                    <a:pt x="98972" y="191582"/>
                    <a:pt x="99394" y="187178"/>
                    <a:pt x="99984" y="182773"/>
                  </a:cubicBezTo>
                  <a:lnTo>
                    <a:pt x="131541" y="186941"/>
                  </a:lnTo>
                  <a:cubicBezTo>
                    <a:pt x="131659" y="186098"/>
                    <a:pt x="132418" y="181389"/>
                    <a:pt x="134258" y="174319"/>
                  </a:cubicBezTo>
                  <a:lnTo>
                    <a:pt x="103022" y="166118"/>
                  </a:lnTo>
                  <a:cubicBezTo>
                    <a:pt x="106971" y="149327"/>
                    <a:pt x="113383" y="133515"/>
                    <a:pt x="121854" y="119070"/>
                  </a:cubicBezTo>
                  <a:lnTo>
                    <a:pt x="150036" y="134511"/>
                  </a:lnTo>
                  <a:cubicBezTo>
                    <a:pt x="152196" y="130562"/>
                    <a:pt x="154609" y="126546"/>
                    <a:pt x="157275" y="122563"/>
                  </a:cubicBezTo>
                  <a:lnTo>
                    <a:pt x="131085" y="104979"/>
                  </a:lnTo>
                  <a:cubicBezTo>
                    <a:pt x="140940" y="91446"/>
                    <a:pt x="152736" y="79431"/>
                    <a:pt x="166050" y="69339"/>
                  </a:cubicBezTo>
                  <a:lnTo>
                    <a:pt x="184579" y="92627"/>
                  </a:lnTo>
                  <a:cubicBezTo>
                    <a:pt x="187971" y="89961"/>
                    <a:pt x="191565" y="87379"/>
                    <a:pt x="195396" y="84983"/>
                  </a:cubicBezTo>
                  <a:lnTo>
                    <a:pt x="179702" y="59974"/>
                  </a:lnTo>
                  <a:cubicBezTo>
                    <a:pt x="193674" y="51384"/>
                    <a:pt x="208963" y="44753"/>
                    <a:pt x="225180" y="40466"/>
                  </a:cubicBezTo>
                  <a:lnTo>
                    <a:pt x="232386" y="69491"/>
                  </a:lnTo>
                  <a:cubicBezTo>
                    <a:pt x="236756" y="68394"/>
                    <a:pt x="241313" y="67483"/>
                    <a:pt x="246054" y="66758"/>
                  </a:cubicBezTo>
                  <a:lnTo>
                    <a:pt x="241464" y="36990"/>
                  </a:lnTo>
                  <a:cubicBezTo>
                    <a:pt x="250408" y="35539"/>
                    <a:pt x="259538" y="34779"/>
                    <a:pt x="268869" y="34779"/>
                  </a:cubicBezTo>
                  <a:cubicBezTo>
                    <a:pt x="276463" y="34779"/>
                    <a:pt x="283922" y="35303"/>
                    <a:pt x="291263" y="36264"/>
                  </a:cubicBezTo>
                  <a:lnTo>
                    <a:pt x="287736" y="65711"/>
                  </a:lnTo>
                  <a:cubicBezTo>
                    <a:pt x="292275" y="66268"/>
                    <a:pt x="296663" y="67028"/>
                    <a:pt x="300848" y="67989"/>
                  </a:cubicBezTo>
                  <a:lnTo>
                    <a:pt x="307513" y="39201"/>
                  </a:lnTo>
                  <a:cubicBezTo>
                    <a:pt x="323882" y="43014"/>
                    <a:pt x="339373" y="49191"/>
                    <a:pt x="353582" y="57341"/>
                  </a:cubicBezTo>
                  <a:lnTo>
                    <a:pt x="336842" y="83228"/>
                  </a:lnTo>
                  <a:cubicBezTo>
                    <a:pt x="340605" y="85674"/>
                    <a:pt x="344183" y="88290"/>
                    <a:pt x="347574" y="91058"/>
                  </a:cubicBezTo>
                  <a:lnTo>
                    <a:pt x="367689" y="66386"/>
                  </a:lnTo>
                  <a:cubicBezTo>
                    <a:pt x="381544" y="76292"/>
                    <a:pt x="393896" y="88239"/>
                    <a:pt x="404274" y="101790"/>
                  </a:cubicBezTo>
                  <a:lnTo>
                    <a:pt x="375638" y="121804"/>
                  </a:lnTo>
                  <a:cubicBezTo>
                    <a:pt x="378473" y="125854"/>
                    <a:pt x="381071" y="129954"/>
                    <a:pt x="383468" y="133971"/>
                  </a:cubicBezTo>
                  <a:lnTo>
                    <a:pt x="414011" y="115914"/>
                  </a:lnTo>
                  <a:cubicBezTo>
                    <a:pt x="422888" y="130359"/>
                    <a:pt x="429705" y="146256"/>
                    <a:pt x="433991" y="163181"/>
                  </a:cubicBezTo>
                  <a:lnTo>
                    <a:pt x="401996" y="174234"/>
                  </a:lnTo>
                  <a:cubicBezTo>
                    <a:pt x="404156" y="180495"/>
                    <a:pt x="405506" y="185321"/>
                    <a:pt x="406215" y="188055"/>
                  </a:cubicBezTo>
                  <a:lnTo>
                    <a:pt x="437417" y="179972"/>
                  </a:lnTo>
                  <a:cubicBezTo>
                    <a:pt x="438210" y="185288"/>
                    <a:pt x="438767" y="190603"/>
                    <a:pt x="439071" y="196054"/>
                  </a:cubicBezTo>
                  <a:cubicBezTo>
                    <a:pt x="439526" y="205116"/>
                    <a:pt x="447036" y="212119"/>
                    <a:pt x="456098" y="212119"/>
                  </a:cubicBezTo>
                  <a:lnTo>
                    <a:pt x="495636" y="212119"/>
                  </a:lnTo>
                  <a:lnTo>
                    <a:pt x="495636" y="314179"/>
                  </a:lnTo>
                  <a:lnTo>
                    <a:pt x="495619" y="31417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27" name="组合 926">
            <a:extLst>
              <a:ext uri="{FF2B5EF4-FFF2-40B4-BE49-F238E27FC236}">
                <a16:creationId xmlns:a16="http://schemas.microsoft.com/office/drawing/2014/main" id="{9582F9B8-4CBF-452B-8ADD-658139770D22}"/>
              </a:ext>
            </a:extLst>
          </p:cNvPr>
          <p:cNvGrpSpPr/>
          <p:nvPr/>
        </p:nvGrpSpPr>
        <p:grpSpPr>
          <a:xfrm>
            <a:off x="5803475" y="4496476"/>
            <a:ext cx="523125" cy="491937"/>
            <a:chOff x="2523162" y="5696378"/>
            <a:chExt cx="523125" cy="491937"/>
          </a:xfrm>
        </p:grpSpPr>
        <p:sp>
          <p:nvSpPr>
            <p:cNvPr id="666" name="任意多边形: 形状 665">
              <a:extLst>
                <a:ext uri="{FF2B5EF4-FFF2-40B4-BE49-F238E27FC236}">
                  <a16:creationId xmlns:a16="http://schemas.microsoft.com/office/drawing/2014/main" id="{A7578641-5C61-443A-AD98-2CA500FC2F5E}"/>
                </a:ext>
              </a:extLst>
            </p:cNvPr>
            <p:cNvSpPr/>
            <p:nvPr/>
          </p:nvSpPr>
          <p:spPr>
            <a:xfrm>
              <a:off x="2523162" y="5696378"/>
              <a:ext cx="523125" cy="472500"/>
            </a:xfrm>
            <a:custGeom>
              <a:avLst/>
              <a:gdLst>
                <a:gd name="connsiteX0" fmla="*/ 21689 w 523125"/>
                <a:gd name="connsiteY0" fmla="*/ 191899 h 472500"/>
                <a:gd name="connsiteX1" fmla="*/ 291 w 523125"/>
                <a:gd name="connsiteY1" fmla="*/ 219000 h 472500"/>
                <a:gd name="connsiteX2" fmla="*/ 13893 w 523125"/>
                <a:gd name="connsiteY2" fmla="*/ 250725 h 472500"/>
                <a:gd name="connsiteX3" fmla="*/ 123445 w 523125"/>
                <a:gd name="connsiteY3" fmla="*/ 330443 h 472500"/>
                <a:gd name="connsiteX4" fmla="*/ 512566 w 523125"/>
                <a:gd name="connsiteY4" fmla="*/ 24314 h 472500"/>
                <a:gd name="connsiteX5" fmla="*/ 168501 w 523125"/>
                <a:gd name="connsiteY5" fmla="*/ 363265 h 472500"/>
                <a:gd name="connsiteX6" fmla="*/ 318267 w 523125"/>
                <a:gd name="connsiteY6" fmla="*/ 472244 h 472500"/>
                <a:gd name="connsiteX7" fmla="*/ 351410 w 523125"/>
                <a:gd name="connsiteY7" fmla="*/ 477812 h 472500"/>
                <a:gd name="connsiteX8" fmla="*/ 375777 w 523125"/>
                <a:gd name="connsiteY8" fmla="*/ 454727 h 472500"/>
                <a:gd name="connsiteX9" fmla="*/ 535988 w 523125"/>
                <a:gd name="connsiteY9" fmla="*/ 16230 h 472500"/>
                <a:gd name="connsiteX10" fmla="*/ 533103 w 523125"/>
                <a:gd name="connsiteY10" fmla="*/ 3473 h 472500"/>
                <a:gd name="connsiteX11" fmla="*/ 520312 w 523125"/>
                <a:gd name="connsiteY11" fmla="*/ 807 h 472500"/>
                <a:gd name="connsiteX12" fmla="*/ 21689 w 523125"/>
                <a:gd name="connsiteY12" fmla="*/ 191899 h 47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3125" h="472500">
                  <a:moveTo>
                    <a:pt x="21689" y="191899"/>
                  </a:moveTo>
                  <a:cubicBezTo>
                    <a:pt x="10130" y="196337"/>
                    <a:pt x="1928" y="206732"/>
                    <a:pt x="291" y="219000"/>
                  </a:cubicBezTo>
                  <a:cubicBezTo>
                    <a:pt x="-1329" y="231285"/>
                    <a:pt x="3886" y="243452"/>
                    <a:pt x="13893" y="250725"/>
                  </a:cubicBezTo>
                  <a:lnTo>
                    <a:pt x="123445" y="330443"/>
                  </a:lnTo>
                  <a:lnTo>
                    <a:pt x="512566" y="24314"/>
                  </a:lnTo>
                  <a:lnTo>
                    <a:pt x="168501" y="363265"/>
                  </a:lnTo>
                  <a:lnTo>
                    <a:pt x="318267" y="472244"/>
                  </a:lnTo>
                  <a:cubicBezTo>
                    <a:pt x="327801" y="479179"/>
                    <a:pt x="340087" y="481255"/>
                    <a:pt x="351410" y="477812"/>
                  </a:cubicBezTo>
                  <a:cubicBezTo>
                    <a:pt x="362716" y="474370"/>
                    <a:pt x="371727" y="465797"/>
                    <a:pt x="375777" y="454727"/>
                  </a:cubicBezTo>
                  <a:lnTo>
                    <a:pt x="535988" y="16230"/>
                  </a:lnTo>
                  <a:cubicBezTo>
                    <a:pt x="537608" y="11775"/>
                    <a:pt x="536478" y="6797"/>
                    <a:pt x="533103" y="3473"/>
                  </a:cubicBezTo>
                  <a:cubicBezTo>
                    <a:pt x="529728" y="149"/>
                    <a:pt x="524750" y="-898"/>
                    <a:pt x="520312" y="807"/>
                  </a:cubicBezTo>
                  <a:lnTo>
                    <a:pt x="21689" y="19189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7" name="任意多边形: 形状 666">
              <a:extLst>
                <a:ext uri="{FF2B5EF4-FFF2-40B4-BE49-F238E27FC236}">
                  <a16:creationId xmlns:a16="http://schemas.microsoft.com/office/drawing/2014/main" id="{F41A0CD5-DCE4-4AC5-A370-06B5667F6A7E}"/>
                </a:ext>
              </a:extLst>
            </p:cNvPr>
            <p:cNvSpPr/>
            <p:nvPr/>
          </p:nvSpPr>
          <p:spPr>
            <a:xfrm>
              <a:off x="2620603" y="6053315"/>
              <a:ext cx="118125" cy="135000"/>
            </a:xfrm>
            <a:custGeom>
              <a:avLst/>
              <a:gdLst>
                <a:gd name="connsiteX0" fmla="*/ 0 w 118125"/>
                <a:gd name="connsiteY0" fmla="*/ 0 h 135000"/>
                <a:gd name="connsiteX1" fmla="*/ 928 w 118125"/>
                <a:gd name="connsiteY1" fmla="*/ 5079 h 135000"/>
                <a:gd name="connsiteX2" fmla="*/ 22191 w 118125"/>
                <a:gd name="connsiteY2" fmla="*/ 121331 h 135000"/>
                <a:gd name="connsiteX3" fmla="*/ 37581 w 118125"/>
                <a:gd name="connsiteY3" fmla="*/ 140704 h 135000"/>
                <a:gd name="connsiteX4" fmla="*/ 62235 w 118125"/>
                <a:gd name="connsiteY4" fmla="*/ 138696 h 135000"/>
                <a:gd name="connsiteX5" fmla="*/ 129482 w 118125"/>
                <a:gd name="connsiteY5" fmla="*/ 92762 h 135000"/>
                <a:gd name="connsiteX6" fmla="*/ 0 w 118125"/>
                <a:gd name="connsiteY6" fmla="*/ 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25" h="135000">
                  <a:moveTo>
                    <a:pt x="0" y="0"/>
                  </a:moveTo>
                  <a:lnTo>
                    <a:pt x="928" y="5079"/>
                  </a:lnTo>
                  <a:lnTo>
                    <a:pt x="22191" y="121331"/>
                  </a:lnTo>
                  <a:cubicBezTo>
                    <a:pt x="23777" y="129971"/>
                    <a:pt x="29548" y="137211"/>
                    <a:pt x="37581" y="140704"/>
                  </a:cubicBezTo>
                  <a:cubicBezTo>
                    <a:pt x="45613" y="144180"/>
                    <a:pt x="54877" y="143438"/>
                    <a:pt x="62235" y="138696"/>
                  </a:cubicBezTo>
                  <a:cubicBezTo>
                    <a:pt x="91851" y="119593"/>
                    <a:pt x="130528" y="94247"/>
                    <a:pt x="129482" y="92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28" name="组合 927">
            <a:extLst>
              <a:ext uri="{FF2B5EF4-FFF2-40B4-BE49-F238E27FC236}">
                <a16:creationId xmlns:a16="http://schemas.microsoft.com/office/drawing/2014/main" id="{7DB32E48-56FC-4F4A-97C9-BA9FDAEF6DAE}"/>
              </a:ext>
            </a:extLst>
          </p:cNvPr>
          <p:cNvGrpSpPr/>
          <p:nvPr/>
        </p:nvGrpSpPr>
        <p:grpSpPr>
          <a:xfrm>
            <a:off x="7022675" y="4475903"/>
            <a:ext cx="421875" cy="533082"/>
            <a:chOff x="3650366" y="5690080"/>
            <a:chExt cx="421875" cy="533082"/>
          </a:xfrm>
        </p:grpSpPr>
        <p:sp>
          <p:nvSpPr>
            <p:cNvPr id="669" name="任意多边形: 形状 668">
              <a:extLst>
                <a:ext uri="{FF2B5EF4-FFF2-40B4-BE49-F238E27FC236}">
                  <a16:creationId xmlns:a16="http://schemas.microsoft.com/office/drawing/2014/main" id="{65771F8B-ACDF-4167-9DE0-CC23EF39C71A}"/>
                </a:ext>
              </a:extLst>
            </p:cNvPr>
            <p:cNvSpPr/>
            <p:nvPr/>
          </p:nvSpPr>
          <p:spPr>
            <a:xfrm>
              <a:off x="3805701" y="5893475"/>
              <a:ext cx="118125" cy="50625"/>
            </a:xfrm>
            <a:custGeom>
              <a:avLst/>
              <a:gdLst>
                <a:gd name="connsiteX0" fmla="*/ 63146 w 118125"/>
                <a:gd name="connsiteY0" fmla="*/ 0 h 50625"/>
                <a:gd name="connsiteX1" fmla="*/ 0 w 118125"/>
                <a:gd name="connsiteY1" fmla="*/ 57898 h 50625"/>
                <a:gd name="connsiteX2" fmla="*/ 126259 w 118125"/>
                <a:gd name="connsiteY2" fmla="*/ 57898 h 50625"/>
                <a:gd name="connsiteX3" fmla="*/ 63146 w 118125"/>
                <a:gd name="connsiteY3" fmla="*/ 0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25" h="50625">
                  <a:moveTo>
                    <a:pt x="63146" y="0"/>
                  </a:moveTo>
                  <a:cubicBezTo>
                    <a:pt x="30037" y="0"/>
                    <a:pt x="2801" y="26173"/>
                    <a:pt x="0" y="57898"/>
                  </a:cubicBezTo>
                  <a:lnTo>
                    <a:pt x="126259" y="57898"/>
                  </a:lnTo>
                  <a:cubicBezTo>
                    <a:pt x="123458" y="26173"/>
                    <a:pt x="96238" y="0"/>
                    <a:pt x="6314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0" name="任意多边形: 形状 669">
              <a:extLst>
                <a:ext uri="{FF2B5EF4-FFF2-40B4-BE49-F238E27FC236}">
                  <a16:creationId xmlns:a16="http://schemas.microsoft.com/office/drawing/2014/main" id="{A6B15D97-23F6-4F1B-A786-E50C2ADBEF69}"/>
                </a:ext>
              </a:extLst>
            </p:cNvPr>
            <p:cNvSpPr/>
            <p:nvPr/>
          </p:nvSpPr>
          <p:spPr>
            <a:xfrm>
              <a:off x="3781030" y="5690080"/>
              <a:ext cx="168750" cy="16875"/>
            </a:xfrm>
            <a:custGeom>
              <a:avLst/>
              <a:gdLst>
                <a:gd name="connsiteX0" fmla="*/ 0 w 168750"/>
                <a:gd name="connsiteY0" fmla="*/ 0 h 16875"/>
                <a:gd name="connsiteX1" fmla="*/ 184748 w 168750"/>
                <a:gd name="connsiteY1" fmla="*/ 0 h 16875"/>
                <a:gd name="connsiteX2" fmla="*/ 184748 w 168750"/>
                <a:gd name="connsiteY2" fmla="*/ 33581 h 16875"/>
                <a:gd name="connsiteX3" fmla="*/ 0 w 168750"/>
                <a:gd name="connsiteY3" fmla="*/ 33581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750" h="16875">
                  <a:moveTo>
                    <a:pt x="0" y="0"/>
                  </a:moveTo>
                  <a:lnTo>
                    <a:pt x="184748" y="0"/>
                  </a:lnTo>
                  <a:lnTo>
                    <a:pt x="184748" y="33581"/>
                  </a:lnTo>
                  <a:lnTo>
                    <a:pt x="0" y="3358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1" name="任意多边形: 形状 670">
              <a:extLst>
                <a:ext uri="{FF2B5EF4-FFF2-40B4-BE49-F238E27FC236}">
                  <a16:creationId xmlns:a16="http://schemas.microsoft.com/office/drawing/2014/main" id="{50D71191-C3A3-478C-980D-9C8211BB6FB1}"/>
                </a:ext>
              </a:extLst>
            </p:cNvPr>
            <p:cNvSpPr/>
            <p:nvPr/>
          </p:nvSpPr>
          <p:spPr>
            <a:xfrm>
              <a:off x="3650366" y="5970037"/>
              <a:ext cx="421875" cy="253125"/>
            </a:xfrm>
            <a:custGeom>
              <a:avLst/>
              <a:gdLst>
                <a:gd name="connsiteX0" fmla="*/ 218481 w 421875"/>
                <a:gd name="connsiteY0" fmla="*/ 68884 h 253125"/>
                <a:gd name="connsiteX1" fmla="*/ 139033 w 421875"/>
                <a:gd name="connsiteY1" fmla="*/ 0 h 253125"/>
                <a:gd name="connsiteX2" fmla="*/ 0 w 421875"/>
                <a:gd name="connsiteY2" fmla="*/ 0 h 253125"/>
                <a:gd name="connsiteX3" fmla="*/ 0 w 421875"/>
                <a:gd name="connsiteY3" fmla="*/ 237431 h 253125"/>
                <a:gd name="connsiteX4" fmla="*/ 23861 w 421875"/>
                <a:gd name="connsiteY4" fmla="*/ 261292 h 253125"/>
                <a:gd name="connsiteX5" fmla="*/ 113856 w 421875"/>
                <a:gd name="connsiteY5" fmla="*/ 261292 h 253125"/>
                <a:gd name="connsiteX6" fmla="*/ 113856 w 421875"/>
                <a:gd name="connsiteY6" fmla="*/ 218767 h 253125"/>
                <a:gd name="connsiteX7" fmla="*/ 121719 w 421875"/>
                <a:gd name="connsiteY7" fmla="*/ 210887 h 253125"/>
                <a:gd name="connsiteX8" fmla="*/ 324489 w 421875"/>
                <a:gd name="connsiteY8" fmla="*/ 210887 h 253125"/>
                <a:gd name="connsiteX9" fmla="*/ 332235 w 421875"/>
                <a:gd name="connsiteY9" fmla="*/ 218767 h 253125"/>
                <a:gd name="connsiteX10" fmla="*/ 332235 w 421875"/>
                <a:gd name="connsiteY10" fmla="*/ 261292 h 253125"/>
                <a:gd name="connsiteX11" fmla="*/ 408696 w 421875"/>
                <a:gd name="connsiteY11" fmla="*/ 261292 h 253125"/>
                <a:gd name="connsiteX12" fmla="*/ 429300 w 421875"/>
                <a:gd name="connsiteY12" fmla="*/ 240654 h 253125"/>
                <a:gd name="connsiteX13" fmla="*/ 429300 w 421875"/>
                <a:gd name="connsiteY13" fmla="*/ 0 h 253125"/>
                <a:gd name="connsiteX14" fmla="*/ 297962 w 421875"/>
                <a:gd name="connsiteY14" fmla="*/ 0 h 253125"/>
                <a:gd name="connsiteX15" fmla="*/ 218481 w 421875"/>
                <a:gd name="connsiteY15" fmla="*/ 68884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1875" h="253125">
                  <a:moveTo>
                    <a:pt x="218481" y="68884"/>
                  </a:moveTo>
                  <a:cubicBezTo>
                    <a:pt x="178082" y="68884"/>
                    <a:pt x="144585" y="37344"/>
                    <a:pt x="139033" y="0"/>
                  </a:cubicBezTo>
                  <a:lnTo>
                    <a:pt x="0" y="0"/>
                  </a:lnTo>
                  <a:lnTo>
                    <a:pt x="0" y="237431"/>
                  </a:lnTo>
                  <a:cubicBezTo>
                    <a:pt x="0" y="250611"/>
                    <a:pt x="10682" y="261292"/>
                    <a:pt x="23861" y="261292"/>
                  </a:cubicBezTo>
                  <a:lnTo>
                    <a:pt x="113856" y="261292"/>
                  </a:lnTo>
                  <a:lnTo>
                    <a:pt x="113856" y="218767"/>
                  </a:lnTo>
                  <a:cubicBezTo>
                    <a:pt x="113856" y="214093"/>
                    <a:pt x="117045" y="210887"/>
                    <a:pt x="121719" y="210887"/>
                  </a:cubicBezTo>
                  <a:lnTo>
                    <a:pt x="324489" y="210887"/>
                  </a:lnTo>
                  <a:cubicBezTo>
                    <a:pt x="329130" y="210887"/>
                    <a:pt x="332235" y="214059"/>
                    <a:pt x="332235" y="218767"/>
                  </a:cubicBezTo>
                  <a:lnTo>
                    <a:pt x="332235" y="261292"/>
                  </a:lnTo>
                  <a:lnTo>
                    <a:pt x="408696" y="261292"/>
                  </a:lnTo>
                  <a:cubicBezTo>
                    <a:pt x="420069" y="261292"/>
                    <a:pt x="429300" y="252062"/>
                    <a:pt x="429300" y="240654"/>
                  </a:cubicBezTo>
                  <a:lnTo>
                    <a:pt x="429300" y="0"/>
                  </a:lnTo>
                  <a:lnTo>
                    <a:pt x="297962" y="0"/>
                  </a:lnTo>
                  <a:cubicBezTo>
                    <a:pt x="292359" y="37344"/>
                    <a:pt x="258862" y="68884"/>
                    <a:pt x="218481" y="6888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2" name="任意多边形: 形状 671">
              <a:extLst>
                <a:ext uri="{FF2B5EF4-FFF2-40B4-BE49-F238E27FC236}">
                  <a16:creationId xmlns:a16="http://schemas.microsoft.com/office/drawing/2014/main" id="{69C6C6A1-9DD4-4C25-8B1A-C04F6EA2CDC0}"/>
                </a:ext>
              </a:extLst>
            </p:cNvPr>
            <p:cNvSpPr/>
            <p:nvPr/>
          </p:nvSpPr>
          <p:spPr>
            <a:xfrm>
              <a:off x="3650366" y="5690080"/>
              <a:ext cx="421875" cy="253125"/>
            </a:xfrm>
            <a:custGeom>
              <a:avLst/>
              <a:gdLst>
                <a:gd name="connsiteX0" fmla="*/ 332218 w 421875"/>
                <a:gd name="connsiteY0" fmla="*/ 0 h 253125"/>
                <a:gd name="connsiteX1" fmla="*/ 332218 w 421875"/>
                <a:gd name="connsiteY1" fmla="*/ 42525 h 253125"/>
                <a:gd name="connsiteX2" fmla="*/ 324439 w 421875"/>
                <a:gd name="connsiteY2" fmla="*/ 50389 h 253125"/>
                <a:gd name="connsiteX3" fmla="*/ 121719 w 421875"/>
                <a:gd name="connsiteY3" fmla="*/ 50389 h 253125"/>
                <a:gd name="connsiteX4" fmla="*/ 113856 w 421875"/>
                <a:gd name="connsiteY4" fmla="*/ 42525 h 253125"/>
                <a:gd name="connsiteX5" fmla="*/ 113856 w 421875"/>
                <a:gd name="connsiteY5" fmla="*/ 0 h 253125"/>
                <a:gd name="connsiteX6" fmla="*/ 24131 w 421875"/>
                <a:gd name="connsiteY6" fmla="*/ 0 h 253125"/>
                <a:gd name="connsiteX7" fmla="*/ 0 w 421875"/>
                <a:gd name="connsiteY7" fmla="*/ 24131 h 253125"/>
                <a:gd name="connsiteX8" fmla="*/ 0 w 421875"/>
                <a:gd name="connsiteY8" fmla="*/ 261293 h 253125"/>
                <a:gd name="connsiteX9" fmla="*/ 138392 w 421875"/>
                <a:gd name="connsiteY9" fmla="*/ 261293 h 253125"/>
                <a:gd name="connsiteX10" fmla="*/ 218481 w 421875"/>
                <a:gd name="connsiteY10" fmla="*/ 186503 h 253125"/>
                <a:gd name="connsiteX11" fmla="*/ 298536 w 421875"/>
                <a:gd name="connsiteY11" fmla="*/ 261293 h 253125"/>
                <a:gd name="connsiteX12" fmla="*/ 429283 w 421875"/>
                <a:gd name="connsiteY12" fmla="*/ 261293 h 253125"/>
                <a:gd name="connsiteX13" fmla="*/ 429283 w 421875"/>
                <a:gd name="connsiteY13" fmla="*/ 20621 h 253125"/>
                <a:gd name="connsiteX14" fmla="*/ 408645 w 421875"/>
                <a:gd name="connsiteY14" fmla="*/ 0 h 253125"/>
                <a:gd name="connsiteX15" fmla="*/ 332218 w 421875"/>
                <a:gd name="connsiteY15" fmla="*/ 0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1875" h="253125">
                  <a:moveTo>
                    <a:pt x="332218" y="0"/>
                  </a:moveTo>
                  <a:lnTo>
                    <a:pt x="332218" y="42525"/>
                  </a:lnTo>
                  <a:cubicBezTo>
                    <a:pt x="332218" y="47199"/>
                    <a:pt x="329079" y="50389"/>
                    <a:pt x="324439" y="50389"/>
                  </a:cubicBezTo>
                  <a:lnTo>
                    <a:pt x="121719" y="50389"/>
                  </a:lnTo>
                  <a:cubicBezTo>
                    <a:pt x="117045" y="50389"/>
                    <a:pt x="113856" y="47199"/>
                    <a:pt x="113856" y="42525"/>
                  </a:cubicBezTo>
                  <a:lnTo>
                    <a:pt x="113856" y="0"/>
                  </a:lnTo>
                  <a:lnTo>
                    <a:pt x="24131" y="0"/>
                  </a:lnTo>
                  <a:cubicBezTo>
                    <a:pt x="10800" y="0"/>
                    <a:pt x="0" y="10800"/>
                    <a:pt x="0" y="24131"/>
                  </a:cubicBezTo>
                  <a:lnTo>
                    <a:pt x="0" y="261293"/>
                  </a:lnTo>
                  <a:lnTo>
                    <a:pt x="138392" y="261293"/>
                  </a:lnTo>
                  <a:cubicBezTo>
                    <a:pt x="141227" y="220236"/>
                    <a:pt x="176040" y="186503"/>
                    <a:pt x="218481" y="186503"/>
                  </a:cubicBezTo>
                  <a:cubicBezTo>
                    <a:pt x="260904" y="186503"/>
                    <a:pt x="295701" y="220236"/>
                    <a:pt x="298536" y="261293"/>
                  </a:cubicBezTo>
                  <a:lnTo>
                    <a:pt x="429283" y="261293"/>
                  </a:lnTo>
                  <a:lnTo>
                    <a:pt x="429283" y="20621"/>
                  </a:lnTo>
                  <a:cubicBezTo>
                    <a:pt x="429283" y="9231"/>
                    <a:pt x="420053" y="0"/>
                    <a:pt x="408645" y="0"/>
                  </a:cubicBezTo>
                  <a:lnTo>
                    <a:pt x="332218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3" name="任意多边形: 形状 672">
              <a:extLst>
                <a:ext uri="{FF2B5EF4-FFF2-40B4-BE49-F238E27FC236}">
                  <a16:creationId xmlns:a16="http://schemas.microsoft.com/office/drawing/2014/main" id="{67158A27-7A67-4979-A133-0F411ABC37D9}"/>
                </a:ext>
              </a:extLst>
            </p:cNvPr>
            <p:cNvSpPr/>
            <p:nvPr/>
          </p:nvSpPr>
          <p:spPr>
            <a:xfrm>
              <a:off x="3806460" y="5970037"/>
              <a:ext cx="118125" cy="50625"/>
            </a:xfrm>
            <a:custGeom>
              <a:avLst/>
              <a:gdLst>
                <a:gd name="connsiteX0" fmla="*/ 62387 w 118125"/>
                <a:gd name="connsiteY0" fmla="*/ 51975 h 50625"/>
                <a:gd name="connsiteX1" fmla="*/ 124706 w 118125"/>
                <a:gd name="connsiteY1" fmla="*/ 0 h 50625"/>
                <a:gd name="connsiteX2" fmla="*/ 0 w 118125"/>
                <a:gd name="connsiteY2" fmla="*/ 0 h 50625"/>
                <a:gd name="connsiteX3" fmla="*/ 62387 w 118125"/>
                <a:gd name="connsiteY3" fmla="*/ 51975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25" h="50625">
                  <a:moveTo>
                    <a:pt x="62387" y="51975"/>
                  </a:moveTo>
                  <a:cubicBezTo>
                    <a:pt x="93437" y="51975"/>
                    <a:pt x="119306" y="27996"/>
                    <a:pt x="124706" y="0"/>
                  </a:cubicBezTo>
                  <a:lnTo>
                    <a:pt x="0" y="0"/>
                  </a:lnTo>
                  <a:cubicBezTo>
                    <a:pt x="5434" y="27996"/>
                    <a:pt x="31337" y="51975"/>
                    <a:pt x="62387" y="5197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4" name="任意多边形: 形状 673">
              <a:extLst>
                <a:ext uri="{FF2B5EF4-FFF2-40B4-BE49-F238E27FC236}">
                  <a16:creationId xmlns:a16="http://schemas.microsoft.com/office/drawing/2014/main" id="{5921D80C-4699-4CD1-BB92-B875418D0F00}"/>
                </a:ext>
              </a:extLst>
            </p:cNvPr>
            <p:cNvSpPr/>
            <p:nvPr/>
          </p:nvSpPr>
          <p:spPr>
            <a:xfrm>
              <a:off x="3781030" y="6197748"/>
              <a:ext cx="168750" cy="16875"/>
            </a:xfrm>
            <a:custGeom>
              <a:avLst/>
              <a:gdLst>
                <a:gd name="connsiteX0" fmla="*/ 0 w 168750"/>
                <a:gd name="connsiteY0" fmla="*/ 0 h 16875"/>
                <a:gd name="connsiteX1" fmla="*/ 184748 w 168750"/>
                <a:gd name="connsiteY1" fmla="*/ 0 h 16875"/>
                <a:gd name="connsiteX2" fmla="*/ 184748 w 168750"/>
                <a:gd name="connsiteY2" fmla="*/ 33581 h 16875"/>
                <a:gd name="connsiteX3" fmla="*/ 0 w 168750"/>
                <a:gd name="connsiteY3" fmla="*/ 33581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750" h="16875">
                  <a:moveTo>
                    <a:pt x="0" y="0"/>
                  </a:moveTo>
                  <a:lnTo>
                    <a:pt x="184748" y="0"/>
                  </a:lnTo>
                  <a:lnTo>
                    <a:pt x="184748" y="33581"/>
                  </a:lnTo>
                  <a:lnTo>
                    <a:pt x="0" y="3358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675" name="图形 211">
            <a:extLst>
              <a:ext uri="{FF2B5EF4-FFF2-40B4-BE49-F238E27FC236}">
                <a16:creationId xmlns:a16="http://schemas.microsoft.com/office/drawing/2014/main" id="{EA78FB06-87F2-4037-9E49-E674FCEBE9C1}"/>
              </a:ext>
            </a:extLst>
          </p:cNvPr>
          <p:cNvSpPr/>
          <p:nvPr/>
        </p:nvSpPr>
        <p:spPr>
          <a:xfrm>
            <a:off x="8241875" y="4480882"/>
            <a:ext cx="523125" cy="523125"/>
          </a:xfrm>
          <a:custGeom>
            <a:avLst/>
            <a:gdLst>
              <a:gd name="connsiteX0" fmla="*/ 267081 w 523125"/>
              <a:gd name="connsiteY0" fmla="*/ 0 h 523125"/>
              <a:gd name="connsiteX1" fmla="*/ 0 w 523125"/>
              <a:gd name="connsiteY1" fmla="*/ 267098 h 523125"/>
              <a:gd name="connsiteX2" fmla="*/ 267081 w 523125"/>
              <a:gd name="connsiteY2" fmla="*/ 534144 h 523125"/>
              <a:gd name="connsiteX3" fmla="*/ 534161 w 523125"/>
              <a:gd name="connsiteY3" fmla="*/ 267098 h 523125"/>
              <a:gd name="connsiteX4" fmla="*/ 267081 w 523125"/>
              <a:gd name="connsiteY4" fmla="*/ 0 h 523125"/>
              <a:gd name="connsiteX5" fmla="*/ 486203 w 523125"/>
              <a:gd name="connsiteY5" fmla="*/ 273780 h 523125"/>
              <a:gd name="connsiteX6" fmla="*/ 471859 w 523125"/>
              <a:gd name="connsiteY6" fmla="*/ 255369 h 523125"/>
              <a:gd name="connsiteX7" fmla="*/ 478541 w 523125"/>
              <a:gd name="connsiteY7" fmla="*/ 209250 h 523125"/>
              <a:gd name="connsiteX8" fmla="*/ 486287 w 523125"/>
              <a:gd name="connsiteY8" fmla="*/ 267098 h 523125"/>
              <a:gd name="connsiteX9" fmla="*/ 486203 w 523125"/>
              <a:gd name="connsiteY9" fmla="*/ 273780 h 523125"/>
              <a:gd name="connsiteX10" fmla="*/ 460839 w 523125"/>
              <a:gd name="connsiteY10" fmla="*/ 164599 h 523125"/>
              <a:gd name="connsiteX11" fmla="*/ 448268 w 523125"/>
              <a:gd name="connsiteY11" fmla="*/ 251319 h 523125"/>
              <a:gd name="connsiteX12" fmla="*/ 409489 w 523125"/>
              <a:gd name="connsiteY12" fmla="*/ 282521 h 523125"/>
              <a:gd name="connsiteX13" fmla="*/ 290689 w 523125"/>
              <a:gd name="connsiteY13" fmla="*/ 247877 h 523125"/>
              <a:gd name="connsiteX14" fmla="*/ 272953 w 523125"/>
              <a:gd name="connsiteY14" fmla="*/ 164751 h 523125"/>
              <a:gd name="connsiteX15" fmla="*/ 345009 w 523125"/>
              <a:gd name="connsiteY15" fmla="*/ 96593 h 523125"/>
              <a:gd name="connsiteX16" fmla="*/ 443256 w 523125"/>
              <a:gd name="connsiteY16" fmla="*/ 136806 h 523125"/>
              <a:gd name="connsiteX17" fmla="*/ 460839 w 523125"/>
              <a:gd name="connsiteY17" fmla="*/ 164599 h 523125"/>
              <a:gd name="connsiteX18" fmla="*/ 304661 w 523125"/>
              <a:gd name="connsiteY18" fmla="*/ 456384 h 523125"/>
              <a:gd name="connsiteX19" fmla="*/ 223543 w 523125"/>
              <a:gd name="connsiteY19" fmla="*/ 435983 h 523125"/>
              <a:gd name="connsiteX20" fmla="*/ 215342 w 523125"/>
              <a:gd name="connsiteY20" fmla="*/ 320034 h 523125"/>
              <a:gd name="connsiteX21" fmla="*/ 280041 w 523125"/>
              <a:gd name="connsiteY21" fmla="*/ 269764 h 523125"/>
              <a:gd name="connsiteX22" fmla="*/ 390977 w 523125"/>
              <a:gd name="connsiteY22" fmla="*/ 302113 h 523125"/>
              <a:gd name="connsiteX23" fmla="*/ 401001 w 523125"/>
              <a:gd name="connsiteY23" fmla="*/ 384092 h 523125"/>
              <a:gd name="connsiteX24" fmla="*/ 304661 w 523125"/>
              <a:gd name="connsiteY24" fmla="*/ 456384 h 523125"/>
              <a:gd name="connsiteX25" fmla="*/ 315596 w 523125"/>
              <a:gd name="connsiteY25" fmla="*/ 53291 h 523125"/>
              <a:gd name="connsiteX26" fmla="*/ 327206 w 523125"/>
              <a:gd name="connsiteY26" fmla="*/ 80426 h 523125"/>
              <a:gd name="connsiteX27" fmla="*/ 250864 w 523125"/>
              <a:gd name="connsiteY27" fmla="*/ 152634 h 523125"/>
              <a:gd name="connsiteX28" fmla="*/ 166050 w 523125"/>
              <a:gd name="connsiteY28" fmla="*/ 152634 h 523125"/>
              <a:gd name="connsiteX29" fmla="*/ 121568 w 523125"/>
              <a:gd name="connsiteY29" fmla="*/ 103258 h 523125"/>
              <a:gd name="connsiteX30" fmla="*/ 267081 w 523125"/>
              <a:gd name="connsiteY30" fmla="*/ 47858 h 523125"/>
              <a:gd name="connsiteX31" fmla="*/ 315596 w 523125"/>
              <a:gd name="connsiteY31" fmla="*/ 53291 h 523125"/>
              <a:gd name="connsiteX32" fmla="*/ 104524 w 523125"/>
              <a:gd name="connsiteY32" fmla="*/ 120150 h 523125"/>
              <a:gd name="connsiteX33" fmla="*/ 149648 w 523125"/>
              <a:gd name="connsiteY33" fmla="*/ 170235 h 523125"/>
              <a:gd name="connsiteX34" fmla="*/ 119273 w 523125"/>
              <a:gd name="connsiteY34" fmla="*/ 244485 h 523125"/>
              <a:gd name="connsiteX35" fmla="*/ 47942 w 523125"/>
              <a:gd name="connsiteY35" fmla="*/ 273189 h 523125"/>
              <a:gd name="connsiteX36" fmla="*/ 47858 w 523125"/>
              <a:gd name="connsiteY36" fmla="*/ 267098 h 523125"/>
              <a:gd name="connsiteX37" fmla="*/ 104524 w 523125"/>
              <a:gd name="connsiteY37" fmla="*/ 120150 h 523125"/>
              <a:gd name="connsiteX38" fmla="*/ 50068 w 523125"/>
              <a:gd name="connsiteY38" fmla="*/ 298148 h 523125"/>
              <a:gd name="connsiteX39" fmla="*/ 124200 w 523125"/>
              <a:gd name="connsiteY39" fmla="*/ 268313 h 523125"/>
              <a:gd name="connsiteX40" fmla="*/ 191464 w 523125"/>
              <a:gd name="connsiteY40" fmla="*/ 321621 h 523125"/>
              <a:gd name="connsiteX41" fmla="*/ 199226 w 523125"/>
              <a:gd name="connsiteY41" fmla="*/ 431595 h 523125"/>
              <a:gd name="connsiteX42" fmla="*/ 152078 w 523125"/>
              <a:gd name="connsiteY42" fmla="*/ 453634 h 523125"/>
              <a:gd name="connsiteX43" fmla="*/ 50068 w 523125"/>
              <a:gd name="connsiteY43" fmla="*/ 298148 h 523125"/>
              <a:gd name="connsiteX44" fmla="*/ 318144 w 523125"/>
              <a:gd name="connsiteY44" fmla="*/ 480279 h 523125"/>
              <a:gd name="connsiteX45" fmla="*/ 318144 w 523125"/>
              <a:gd name="connsiteY45" fmla="*/ 476196 h 523125"/>
              <a:gd name="connsiteX46" fmla="*/ 424136 w 523125"/>
              <a:gd name="connsiteY46" fmla="*/ 396698 h 523125"/>
              <a:gd name="connsiteX47" fmla="*/ 443762 w 523125"/>
              <a:gd name="connsiteY47" fmla="*/ 396698 h 523125"/>
              <a:gd name="connsiteX48" fmla="*/ 318144 w 523125"/>
              <a:gd name="connsiteY48" fmla="*/ 480279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523125" h="523125">
                <a:moveTo>
                  <a:pt x="267081" y="0"/>
                </a:moveTo>
                <a:cubicBezTo>
                  <a:pt x="119779" y="0"/>
                  <a:pt x="0" y="119796"/>
                  <a:pt x="0" y="267098"/>
                </a:cubicBezTo>
                <a:cubicBezTo>
                  <a:pt x="0" y="414366"/>
                  <a:pt x="119796" y="534144"/>
                  <a:pt x="267081" y="534144"/>
                </a:cubicBezTo>
                <a:cubicBezTo>
                  <a:pt x="414366" y="534144"/>
                  <a:pt x="534161" y="414349"/>
                  <a:pt x="534161" y="267098"/>
                </a:cubicBezTo>
                <a:cubicBezTo>
                  <a:pt x="534144" y="119779"/>
                  <a:pt x="414366" y="0"/>
                  <a:pt x="267081" y="0"/>
                </a:cubicBezTo>
                <a:close/>
                <a:moveTo>
                  <a:pt x="486203" y="273780"/>
                </a:moveTo>
                <a:lnTo>
                  <a:pt x="471859" y="255369"/>
                </a:lnTo>
                <a:lnTo>
                  <a:pt x="478541" y="209250"/>
                </a:lnTo>
                <a:cubicBezTo>
                  <a:pt x="483587" y="227711"/>
                  <a:pt x="486287" y="247033"/>
                  <a:pt x="486287" y="267098"/>
                </a:cubicBezTo>
                <a:cubicBezTo>
                  <a:pt x="486304" y="269342"/>
                  <a:pt x="486270" y="271553"/>
                  <a:pt x="486203" y="273780"/>
                </a:cubicBezTo>
                <a:close/>
                <a:moveTo>
                  <a:pt x="460839" y="164599"/>
                </a:moveTo>
                <a:lnTo>
                  <a:pt x="448268" y="251319"/>
                </a:lnTo>
                <a:lnTo>
                  <a:pt x="409489" y="282521"/>
                </a:lnTo>
                <a:lnTo>
                  <a:pt x="290689" y="247877"/>
                </a:lnTo>
                <a:lnTo>
                  <a:pt x="272953" y="164751"/>
                </a:lnTo>
                <a:lnTo>
                  <a:pt x="345009" y="96593"/>
                </a:lnTo>
                <a:lnTo>
                  <a:pt x="443256" y="136806"/>
                </a:lnTo>
                <a:cubicBezTo>
                  <a:pt x="449753" y="145598"/>
                  <a:pt x="455659" y="154862"/>
                  <a:pt x="460839" y="164599"/>
                </a:cubicBezTo>
                <a:close/>
                <a:moveTo>
                  <a:pt x="304661" y="456384"/>
                </a:moveTo>
                <a:lnTo>
                  <a:pt x="223543" y="435983"/>
                </a:lnTo>
                <a:lnTo>
                  <a:pt x="215342" y="320034"/>
                </a:lnTo>
                <a:lnTo>
                  <a:pt x="280041" y="269764"/>
                </a:lnTo>
                <a:lnTo>
                  <a:pt x="390977" y="302113"/>
                </a:lnTo>
                <a:lnTo>
                  <a:pt x="401001" y="384092"/>
                </a:lnTo>
                <a:lnTo>
                  <a:pt x="304661" y="456384"/>
                </a:lnTo>
                <a:close/>
                <a:moveTo>
                  <a:pt x="315596" y="53291"/>
                </a:moveTo>
                <a:lnTo>
                  <a:pt x="327206" y="80426"/>
                </a:lnTo>
                <a:lnTo>
                  <a:pt x="250864" y="152634"/>
                </a:lnTo>
                <a:lnTo>
                  <a:pt x="166050" y="152634"/>
                </a:lnTo>
                <a:lnTo>
                  <a:pt x="121568" y="103258"/>
                </a:lnTo>
                <a:cubicBezTo>
                  <a:pt x="160296" y="68799"/>
                  <a:pt x="211258" y="47858"/>
                  <a:pt x="267081" y="47858"/>
                </a:cubicBezTo>
                <a:cubicBezTo>
                  <a:pt x="283770" y="47858"/>
                  <a:pt x="299987" y="49748"/>
                  <a:pt x="315596" y="53291"/>
                </a:cubicBezTo>
                <a:close/>
                <a:moveTo>
                  <a:pt x="104524" y="120150"/>
                </a:moveTo>
                <a:lnTo>
                  <a:pt x="149648" y="170235"/>
                </a:lnTo>
                <a:lnTo>
                  <a:pt x="119273" y="244485"/>
                </a:lnTo>
                <a:lnTo>
                  <a:pt x="47942" y="273189"/>
                </a:lnTo>
                <a:cubicBezTo>
                  <a:pt x="47874" y="271148"/>
                  <a:pt x="47858" y="269106"/>
                  <a:pt x="47858" y="267098"/>
                </a:cubicBezTo>
                <a:cubicBezTo>
                  <a:pt x="47858" y="210617"/>
                  <a:pt x="69339" y="159030"/>
                  <a:pt x="104524" y="120150"/>
                </a:cubicBezTo>
                <a:close/>
                <a:moveTo>
                  <a:pt x="50068" y="298148"/>
                </a:moveTo>
                <a:lnTo>
                  <a:pt x="124200" y="268313"/>
                </a:lnTo>
                <a:lnTo>
                  <a:pt x="191464" y="321621"/>
                </a:lnTo>
                <a:lnTo>
                  <a:pt x="199226" y="431595"/>
                </a:lnTo>
                <a:lnTo>
                  <a:pt x="152078" y="453634"/>
                </a:lnTo>
                <a:cubicBezTo>
                  <a:pt x="97943" y="420137"/>
                  <a:pt x="59417" y="363758"/>
                  <a:pt x="50068" y="298148"/>
                </a:cubicBezTo>
                <a:close/>
                <a:moveTo>
                  <a:pt x="318144" y="480279"/>
                </a:moveTo>
                <a:lnTo>
                  <a:pt x="318144" y="476196"/>
                </a:lnTo>
                <a:lnTo>
                  <a:pt x="424136" y="396698"/>
                </a:lnTo>
                <a:lnTo>
                  <a:pt x="443762" y="396698"/>
                </a:lnTo>
                <a:cubicBezTo>
                  <a:pt x="413505" y="437805"/>
                  <a:pt x="369259" y="468028"/>
                  <a:pt x="318144" y="480279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1A0C3A3E-8905-4A09-B100-3ADB82EB2B8B}"/>
              </a:ext>
            </a:extLst>
          </p:cNvPr>
          <p:cNvGrpSpPr/>
          <p:nvPr/>
        </p:nvGrpSpPr>
        <p:grpSpPr>
          <a:xfrm>
            <a:off x="9461075" y="4480882"/>
            <a:ext cx="523125" cy="523125"/>
            <a:chOff x="5768010" y="1370856"/>
            <a:chExt cx="523125" cy="523125"/>
          </a:xfrm>
        </p:grpSpPr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06DE9D1B-D16D-44F8-93B0-B08F558E8A49}"/>
                </a:ext>
              </a:extLst>
            </p:cNvPr>
            <p:cNvSpPr/>
            <p:nvPr/>
          </p:nvSpPr>
          <p:spPr>
            <a:xfrm>
              <a:off x="5768010" y="1370856"/>
              <a:ext cx="523125" cy="523125"/>
            </a:xfrm>
            <a:custGeom>
              <a:avLst/>
              <a:gdLst>
                <a:gd name="connsiteX0" fmla="*/ 267840 w 523125"/>
                <a:gd name="connsiteY0" fmla="*/ 0 h 523125"/>
                <a:gd name="connsiteX1" fmla="*/ 0 w 523125"/>
                <a:gd name="connsiteY1" fmla="*/ 267840 h 523125"/>
                <a:gd name="connsiteX2" fmla="*/ 267840 w 523125"/>
                <a:gd name="connsiteY2" fmla="*/ 535680 h 523125"/>
                <a:gd name="connsiteX3" fmla="*/ 535680 w 523125"/>
                <a:gd name="connsiteY3" fmla="*/ 267840 h 523125"/>
                <a:gd name="connsiteX4" fmla="*/ 267840 w 523125"/>
                <a:gd name="connsiteY4" fmla="*/ 0 h 523125"/>
                <a:gd name="connsiteX5" fmla="*/ 267840 w 523125"/>
                <a:gd name="connsiteY5" fmla="*/ 492294 h 523125"/>
                <a:gd name="connsiteX6" fmla="*/ 43403 w 523125"/>
                <a:gd name="connsiteY6" fmla="*/ 267840 h 523125"/>
                <a:gd name="connsiteX7" fmla="*/ 267840 w 523125"/>
                <a:gd name="connsiteY7" fmla="*/ 43403 h 523125"/>
                <a:gd name="connsiteX8" fmla="*/ 492278 w 523125"/>
                <a:gd name="connsiteY8" fmla="*/ 267840 h 523125"/>
                <a:gd name="connsiteX9" fmla="*/ 267840 w 523125"/>
                <a:gd name="connsiteY9" fmla="*/ 492294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125" h="523125">
                  <a:moveTo>
                    <a:pt x="267840" y="0"/>
                  </a:moveTo>
                  <a:cubicBezTo>
                    <a:pt x="120150" y="0"/>
                    <a:pt x="0" y="120150"/>
                    <a:pt x="0" y="267840"/>
                  </a:cubicBezTo>
                  <a:cubicBezTo>
                    <a:pt x="0" y="415530"/>
                    <a:pt x="120150" y="535680"/>
                    <a:pt x="267840" y="535680"/>
                  </a:cubicBezTo>
                  <a:cubicBezTo>
                    <a:pt x="415530" y="535680"/>
                    <a:pt x="535680" y="415530"/>
                    <a:pt x="535680" y="267840"/>
                  </a:cubicBezTo>
                  <a:cubicBezTo>
                    <a:pt x="535680" y="120150"/>
                    <a:pt x="415530" y="0"/>
                    <a:pt x="267840" y="0"/>
                  </a:cubicBezTo>
                  <a:close/>
                  <a:moveTo>
                    <a:pt x="267840" y="492294"/>
                  </a:moveTo>
                  <a:cubicBezTo>
                    <a:pt x="144096" y="492294"/>
                    <a:pt x="43403" y="391601"/>
                    <a:pt x="43403" y="267840"/>
                  </a:cubicBezTo>
                  <a:cubicBezTo>
                    <a:pt x="43403" y="144096"/>
                    <a:pt x="144079" y="43403"/>
                    <a:pt x="267840" y="43403"/>
                  </a:cubicBezTo>
                  <a:cubicBezTo>
                    <a:pt x="391601" y="43403"/>
                    <a:pt x="492278" y="144079"/>
                    <a:pt x="492278" y="267840"/>
                  </a:cubicBezTo>
                  <a:cubicBezTo>
                    <a:pt x="492261" y="391584"/>
                    <a:pt x="391584" y="492294"/>
                    <a:pt x="267840" y="49229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2B19FB48-F402-4320-A07B-D8B476AE15C5}"/>
                </a:ext>
              </a:extLst>
            </p:cNvPr>
            <p:cNvSpPr/>
            <p:nvPr/>
          </p:nvSpPr>
          <p:spPr>
            <a:xfrm>
              <a:off x="5870931" y="1473777"/>
              <a:ext cx="320625" cy="320625"/>
            </a:xfrm>
            <a:custGeom>
              <a:avLst/>
              <a:gdLst>
                <a:gd name="connsiteX0" fmla="*/ 164919 w 320625"/>
                <a:gd name="connsiteY0" fmla="*/ 0 h 320625"/>
                <a:gd name="connsiteX1" fmla="*/ 0 w 320625"/>
                <a:gd name="connsiteY1" fmla="*/ 164919 h 320625"/>
                <a:gd name="connsiteX2" fmla="*/ 164919 w 320625"/>
                <a:gd name="connsiteY2" fmla="*/ 329839 h 320625"/>
                <a:gd name="connsiteX3" fmla="*/ 329822 w 320625"/>
                <a:gd name="connsiteY3" fmla="*/ 164919 h 320625"/>
                <a:gd name="connsiteX4" fmla="*/ 164919 w 320625"/>
                <a:gd name="connsiteY4" fmla="*/ 0 h 320625"/>
                <a:gd name="connsiteX5" fmla="*/ 164919 w 320625"/>
                <a:gd name="connsiteY5" fmla="*/ 286436 h 320625"/>
                <a:gd name="connsiteX6" fmla="*/ 43403 w 320625"/>
                <a:gd name="connsiteY6" fmla="*/ 164919 h 320625"/>
                <a:gd name="connsiteX7" fmla="*/ 164919 w 320625"/>
                <a:gd name="connsiteY7" fmla="*/ 43402 h 320625"/>
                <a:gd name="connsiteX8" fmla="*/ 286419 w 320625"/>
                <a:gd name="connsiteY8" fmla="*/ 164919 h 320625"/>
                <a:gd name="connsiteX9" fmla="*/ 164919 w 320625"/>
                <a:gd name="connsiteY9" fmla="*/ 286436 h 32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0625" h="320625">
                  <a:moveTo>
                    <a:pt x="164919" y="0"/>
                  </a:moveTo>
                  <a:cubicBezTo>
                    <a:pt x="73980" y="0"/>
                    <a:pt x="0" y="73980"/>
                    <a:pt x="0" y="164919"/>
                  </a:cubicBezTo>
                  <a:cubicBezTo>
                    <a:pt x="0" y="255859"/>
                    <a:pt x="73980" y="329839"/>
                    <a:pt x="164919" y="329839"/>
                  </a:cubicBezTo>
                  <a:cubicBezTo>
                    <a:pt x="255859" y="329839"/>
                    <a:pt x="329822" y="255842"/>
                    <a:pt x="329822" y="164919"/>
                  </a:cubicBezTo>
                  <a:cubicBezTo>
                    <a:pt x="329839" y="73997"/>
                    <a:pt x="255842" y="0"/>
                    <a:pt x="164919" y="0"/>
                  </a:cubicBezTo>
                  <a:close/>
                  <a:moveTo>
                    <a:pt x="164919" y="286436"/>
                  </a:moveTo>
                  <a:cubicBezTo>
                    <a:pt x="97909" y="286436"/>
                    <a:pt x="43403" y="231930"/>
                    <a:pt x="43403" y="164919"/>
                  </a:cubicBezTo>
                  <a:cubicBezTo>
                    <a:pt x="43403" y="97909"/>
                    <a:pt x="97926" y="43402"/>
                    <a:pt x="164919" y="43402"/>
                  </a:cubicBezTo>
                  <a:cubicBezTo>
                    <a:pt x="231913" y="43402"/>
                    <a:pt x="286419" y="97909"/>
                    <a:pt x="286419" y="164919"/>
                  </a:cubicBezTo>
                  <a:cubicBezTo>
                    <a:pt x="286419" y="231930"/>
                    <a:pt x="231913" y="286436"/>
                    <a:pt x="164919" y="28643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9E75D60C-7492-4611-9001-C8899EF3D4A3}"/>
                </a:ext>
              </a:extLst>
            </p:cNvPr>
            <p:cNvSpPr/>
            <p:nvPr/>
          </p:nvSpPr>
          <p:spPr>
            <a:xfrm>
              <a:off x="5972012" y="1574858"/>
              <a:ext cx="118125" cy="118125"/>
            </a:xfrm>
            <a:custGeom>
              <a:avLst/>
              <a:gdLst>
                <a:gd name="connsiteX0" fmla="*/ 127676 w 118125"/>
                <a:gd name="connsiteY0" fmla="*/ 63838 h 118125"/>
                <a:gd name="connsiteX1" fmla="*/ 63838 w 118125"/>
                <a:gd name="connsiteY1" fmla="*/ 127676 h 118125"/>
                <a:gd name="connsiteX2" fmla="*/ 0 w 118125"/>
                <a:gd name="connsiteY2" fmla="*/ 63838 h 118125"/>
                <a:gd name="connsiteX3" fmla="*/ 63838 w 118125"/>
                <a:gd name="connsiteY3" fmla="*/ 0 h 118125"/>
                <a:gd name="connsiteX4" fmla="*/ 127676 w 118125"/>
                <a:gd name="connsiteY4" fmla="*/ 63838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25" h="118125">
                  <a:moveTo>
                    <a:pt x="127676" y="63838"/>
                  </a:moveTo>
                  <a:cubicBezTo>
                    <a:pt x="127676" y="99095"/>
                    <a:pt x="99095" y="127676"/>
                    <a:pt x="63838" y="127676"/>
                  </a:cubicBezTo>
                  <a:cubicBezTo>
                    <a:pt x="28581" y="127676"/>
                    <a:pt x="0" y="99095"/>
                    <a:pt x="0" y="63838"/>
                  </a:cubicBezTo>
                  <a:cubicBezTo>
                    <a:pt x="0" y="28581"/>
                    <a:pt x="28581" y="0"/>
                    <a:pt x="63838" y="0"/>
                  </a:cubicBezTo>
                  <a:cubicBezTo>
                    <a:pt x="99095" y="0"/>
                    <a:pt x="127676" y="28581"/>
                    <a:pt x="127676" y="6383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02" name="图形 55">
            <a:extLst>
              <a:ext uri="{FF2B5EF4-FFF2-40B4-BE49-F238E27FC236}">
                <a16:creationId xmlns:a16="http://schemas.microsoft.com/office/drawing/2014/main" id="{9D87CB46-DE9C-42ED-843C-69AA1825F235}"/>
              </a:ext>
            </a:extLst>
          </p:cNvPr>
          <p:cNvSpPr/>
          <p:nvPr/>
        </p:nvSpPr>
        <p:spPr>
          <a:xfrm>
            <a:off x="10680275" y="4480882"/>
            <a:ext cx="506250" cy="523125"/>
          </a:xfrm>
          <a:custGeom>
            <a:avLst/>
            <a:gdLst>
              <a:gd name="connsiteX0" fmla="*/ 259875 w 506250"/>
              <a:gd name="connsiteY0" fmla="*/ 0 h 523125"/>
              <a:gd name="connsiteX1" fmla="*/ 0 w 506250"/>
              <a:gd name="connsiteY1" fmla="*/ 232757 h 523125"/>
              <a:gd name="connsiteX2" fmla="*/ 77018 w 506250"/>
              <a:gd name="connsiteY2" fmla="*/ 398183 h 523125"/>
              <a:gd name="connsiteX3" fmla="*/ 107291 w 506250"/>
              <a:gd name="connsiteY3" fmla="*/ 341668 h 523125"/>
              <a:gd name="connsiteX4" fmla="*/ 107291 w 506250"/>
              <a:gd name="connsiteY4" fmla="*/ 472196 h 523125"/>
              <a:gd name="connsiteX5" fmla="*/ 130562 w 506250"/>
              <a:gd name="connsiteY5" fmla="*/ 509709 h 523125"/>
              <a:gd name="connsiteX6" fmla="*/ 263351 w 506250"/>
              <a:gd name="connsiteY6" fmla="*/ 538853 h 523125"/>
              <a:gd name="connsiteX7" fmla="*/ 385729 w 506250"/>
              <a:gd name="connsiteY7" fmla="*/ 513675 h 523125"/>
              <a:gd name="connsiteX8" fmla="*/ 415058 w 506250"/>
              <a:gd name="connsiteY8" fmla="*/ 467792 h 523125"/>
              <a:gd name="connsiteX9" fmla="*/ 415058 w 506250"/>
              <a:gd name="connsiteY9" fmla="*/ 341668 h 523125"/>
              <a:gd name="connsiteX10" fmla="*/ 416526 w 506250"/>
              <a:gd name="connsiteY10" fmla="*/ 344554 h 523125"/>
              <a:gd name="connsiteX11" fmla="*/ 444353 w 506250"/>
              <a:gd name="connsiteY11" fmla="*/ 396833 h 523125"/>
              <a:gd name="connsiteX12" fmla="*/ 519767 w 506250"/>
              <a:gd name="connsiteY12" fmla="*/ 232757 h 523125"/>
              <a:gd name="connsiteX13" fmla="*/ 259875 w 506250"/>
              <a:gd name="connsiteY13" fmla="*/ 0 h 523125"/>
              <a:gd name="connsiteX14" fmla="*/ 171906 w 506250"/>
              <a:gd name="connsiteY14" fmla="*/ 334058 h 523125"/>
              <a:gd name="connsiteX15" fmla="*/ 110987 w 506250"/>
              <a:gd name="connsiteY15" fmla="*/ 261039 h 523125"/>
              <a:gd name="connsiteX16" fmla="*/ 125415 w 506250"/>
              <a:gd name="connsiteY16" fmla="*/ 246628 h 523125"/>
              <a:gd name="connsiteX17" fmla="*/ 218363 w 506250"/>
              <a:gd name="connsiteY17" fmla="*/ 246628 h 523125"/>
              <a:gd name="connsiteX18" fmla="*/ 232824 w 506250"/>
              <a:gd name="connsiteY18" fmla="*/ 261107 h 523125"/>
              <a:gd name="connsiteX19" fmla="*/ 232824 w 506250"/>
              <a:gd name="connsiteY19" fmla="*/ 261107 h 523125"/>
              <a:gd name="connsiteX20" fmla="*/ 171906 w 506250"/>
              <a:gd name="connsiteY20" fmla="*/ 334058 h 523125"/>
              <a:gd name="connsiteX21" fmla="*/ 290469 w 506250"/>
              <a:gd name="connsiteY21" fmla="*/ 390437 h 523125"/>
              <a:gd name="connsiteX22" fmla="*/ 270203 w 506250"/>
              <a:gd name="connsiteY22" fmla="*/ 380126 h 523125"/>
              <a:gd name="connsiteX23" fmla="*/ 250172 w 506250"/>
              <a:gd name="connsiteY23" fmla="*/ 380244 h 523125"/>
              <a:gd name="connsiteX24" fmla="*/ 230901 w 506250"/>
              <a:gd name="connsiteY24" fmla="*/ 390353 h 523125"/>
              <a:gd name="connsiteX25" fmla="*/ 212996 w 506250"/>
              <a:gd name="connsiteY25" fmla="*/ 374912 h 523125"/>
              <a:gd name="connsiteX26" fmla="*/ 248316 w 506250"/>
              <a:gd name="connsiteY26" fmla="*/ 333906 h 523125"/>
              <a:gd name="connsiteX27" fmla="*/ 259959 w 506250"/>
              <a:gd name="connsiteY27" fmla="*/ 328523 h 523125"/>
              <a:gd name="connsiteX28" fmla="*/ 271671 w 506250"/>
              <a:gd name="connsiteY28" fmla="*/ 333771 h 523125"/>
              <a:gd name="connsiteX29" fmla="*/ 308154 w 506250"/>
              <a:gd name="connsiteY29" fmla="*/ 374844 h 523125"/>
              <a:gd name="connsiteX30" fmla="*/ 290469 w 506250"/>
              <a:gd name="connsiteY30" fmla="*/ 390437 h 523125"/>
              <a:gd name="connsiteX31" fmla="*/ 353751 w 506250"/>
              <a:gd name="connsiteY31" fmla="*/ 334058 h 523125"/>
              <a:gd name="connsiteX32" fmla="*/ 292899 w 506250"/>
              <a:gd name="connsiteY32" fmla="*/ 261039 h 523125"/>
              <a:gd name="connsiteX33" fmla="*/ 307311 w 506250"/>
              <a:gd name="connsiteY33" fmla="*/ 246628 h 523125"/>
              <a:gd name="connsiteX34" fmla="*/ 400258 w 506250"/>
              <a:gd name="connsiteY34" fmla="*/ 246628 h 523125"/>
              <a:gd name="connsiteX35" fmla="*/ 414669 w 506250"/>
              <a:gd name="connsiteY35" fmla="*/ 261039 h 523125"/>
              <a:gd name="connsiteX36" fmla="*/ 414669 w 506250"/>
              <a:gd name="connsiteY36" fmla="*/ 261073 h 523125"/>
              <a:gd name="connsiteX37" fmla="*/ 353751 w 506250"/>
              <a:gd name="connsiteY37" fmla="*/ 334058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506250" h="523125">
                <a:moveTo>
                  <a:pt x="259875" y="0"/>
                </a:moveTo>
                <a:cubicBezTo>
                  <a:pt x="116370" y="0"/>
                  <a:pt x="0" y="104254"/>
                  <a:pt x="0" y="232757"/>
                </a:cubicBezTo>
                <a:cubicBezTo>
                  <a:pt x="0" y="297473"/>
                  <a:pt x="29481" y="355995"/>
                  <a:pt x="77018" y="398183"/>
                </a:cubicBezTo>
                <a:lnTo>
                  <a:pt x="107291" y="341668"/>
                </a:lnTo>
                <a:lnTo>
                  <a:pt x="107291" y="472196"/>
                </a:lnTo>
                <a:cubicBezTo>
                  <a:pt x="107291" y="488059"/>
                  <a:pt x="116319" y="502656"/>
                  <a:pt x="130562" y="509709"/>
                </a:cubicBezTo>
                <a:cubicBezTo>
                  <a:pt x="155874" y="522197"/>
                  <a:pt x="201184" y="538853"/>
                  <a:pt x="263351" y="538853"/>
                </a:cubicBezTo>
                <a:cubicBezTo>
                  <a:pt x="319157" y="538853"/>
                  <a:pt x="360146" y="525437"/>
                  <a:pt x="385729" y="513675"/>
                </a:cubicBezTo>
                <a:cubicBezTo>
                  <a:pt x="403633" y="505440"/>
                  <a:pt x="415058" y="487502"/>
                  <a:pt x="415058" y="467792"/>
                </a:cubicBezTo>
                <a:lnTo>
                  <a:pt x="415058" y="341668"/>
                </a:lnTo>
                <a:lnTo>
                  <a:pt x="416526" y="344554"/>
                </a:lnTo>
                <a:lnTo>
                  <a:pt x="444353" y="396833"/>
                </a:lnTo>
                <a:cubicBezTo>
                  <a:pt x="491029" y="354746"/>
                  <a:pt x="519767" y="296764"/>
                  <a:pt x="519767" y="232757"/>
                </a:cubicBezTo>
                <a:cubicBezTo>
                  <a:pt x="519767" y="104254"/>
                  <a:pt x="403414" y="0"/>
                  <a:pt x="259875" y="0"/>
                </a:cubicBezTo>
                <a:close/>
                <a:moveTo>
                  <a:pt x="171906" y="334058"/>
                </a:moveTo>
                <a:cubicBezTo>
                  <a:pt x="138291" y="334058"/>
                  <a:pt x="110987" y="301253"/>
                  <a:pt x="110987" y="261039"/>
                </a:cubicBezTo>
                <a:cubicBezTo>
                  <a:pt x="110987" y="253058"/>
                  <a:pt x="117450" y="246628"/>
                  <a:pt x="125415" y="246628"/>
                </a:cubicBezTo>
                <a:lnTo>
                  <a:pt x="218363" y="246628"/>
                </a:lnTo>
                <a:cubicBezTo>
                  <a:pt x="226361" y="246628"/>
                  <a:pt x="232824" y="253108"/>
                  <a:pt x="232824" y="261107"/>
                </a:cubicBezTo>
                <a:cubicBezTo>
                  <a:pt x="232824" y="261090"/>
                  <a:pt x="232824" y="261107"/>
                  <a:pt x="232824" y="261107"/>
                </a:cubicBezTo>
                <a:cubicBezTo>
                  <a:pt x="232824" y="301286"/>
                  <a:pt x="205538" y="334058"/>
                  <a:pt x="171906" y="334058"/>
                </a:cubicBezTo>
                <a:close/>
                <a:moveTo>
                  <a:pt x="290469" y="390437"/>
                </a:moveTo>
                <a:lnTo>
                  <a:pt x="270203" y="380126"/>
                </a:lnTo>
                <a:cubicBezTo>
                  <a:pt x="263891" y="376937"/>
                  <a:pt x="256466" y="376954"/>
                  <a:pt x="250172" y="380244"/>
                </a:cubicBezTo>
                <a:lnTo>
                  <a:pt x="230901" y="390353"/>
                </a:lnTo>
                <a:lnTo>
                  <a:pt x="212996" y="374912"/>
                </a:lnTo>
                <a:lnTo>
                  <a:pt x="248316" y="333906"/>
                </a:lnTo>
                <a:cubicBezTo>
                  <a:pt x="251235" y="330514"/>
                  <a:pt x="255488" y="328556"/>
                  <a:pt x="259959" y="328523"/>
                </a:cubicBezTo>
                <a:cubicBezTo>
                  <a:pt x="264448" y="328489"/>
                  <a:pt x="268718" y="330379"/>
                  <a:pt x="271671" y="333771"/>
                </a:cubicBezTo>
                <a:lnTo>
                  <a:pt x="308154" y="374844"/>
                </a:lnTo>
                <a:lnTo>
                  <a:pt x="290469" y="390437"/>
                </a:lnTo>
                <a:close/>
                <a:moveTo>
                  <a:pt x="353751" y="334058"/>
                </a:moveTo>
                <a:cubicBezTo>
                  <a:pt x="320136" y="334058"/>
                  <a:pt x="292899" y="301253"/>
                  <a:pt x="292899" y="261039"/>
                </a:cubicBezTo>
                <a:cubicBezTo>
                  <a:pt x="292899" y="253058"/>
                  <a:pt x="299363" y="246628"/>
                  <a:pt x="307311" y="246628"/>
                </a:cubicBezTo>
                <a:lnTo>
                  <a:pt x="400258" y="246628"/>
                </a:lnTo>
                <a:cubicBezTo>
                  <a:pt x="408240" y="246628"/>
                  <a:pt x="414669" y="253091"/>
                  <a:pt x="414669" y="261039"/>
                </a:cubicBezTo>
                <a:cubicBezTo>
                  <a:pt x="414669" y="261039"/>
                  <a:pt x="414669" y="261056"/>
                  <a:pt x="414669" y="261073"/>
                </a:cubicBezTo>
                <a:cubicBezTo>
                  <a:pt x="414703" y="301286"/>
                  <a:pt x="387416" y="334058"/>
                  <a:pt x="353751" y="334058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FBB5DF35-0FF6-4727-88C2-10F4078627F3}"/>
              </a:ext>
            </a:extLst>
          </p:cNvPr>
          <p:cNvGrpSpPr/>
          <p:nvPr/>
        </p:nvGrpSpPr>
        <p:grpSpPr>
          <a:xfrm>
            <a:off x="918238" y="5664389"/>
            <a:ext cx="520509" cy="517527"/>
            <a:chOff x="7930711" y="1382948"/>
            <a:chExt cx="520509" cy="517527"/>
          </a:xfrm>
        </p:grpSpPr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2E5939E5-544C-4014-BB5D-949B16E4B710}"/>
                </a:ext>
              </a:extLst>
            </p:cNvPr>
            <p:cNvSpPr/>
            <p:nvPr/>
          </p:nvSpPr>
          <p:spPr>
            <a:xfrm>
              <a:off x="7930711" y="1613600"/>
              <a:ext cx="286875" cy="286875"/>
            </a:xfrm>
            <a:custGeom>
              <a:avLst/>
              <a:gdLst>
                <a:gd name="connsiteX0" fmla="*/ 244890 w 286875"/>
                <a:gd name="connsiteY0" fmla="*/ 45785 h 286875"/>
                <a:gd name="connsiteX1" fmla="*/ 141463 w 286875"/>
                <a:gd name="connsiteY1" fmla="*/ 3311 h 286875"/>
                <a:gd name="connsiteX2" fmla="*/ 17618 w 286875"/>
                <a:gd name="connsiteY2" fmla="*/ 125452 h 286875"/>
                <a:gd name="connsiteX3" fmla="*/ 19541 w 286875"/>
                <a:gd name="connsiteY3" fmla="*/ 125182 h 286875"/>
                <a:gd name="connsiteX4" fmla="*/ 128537 w 286875"/>
                <a:gd name="connsiteY4" fmla="*/ 165918 h 286875"/>
                <a:gd name="connsiteX5" fmla="*/ 167096 w 286875"/>
                <a:gd name="connsiteY5" fmla="*/ 249534 h 286875"/>
                <a:gd name="connsiteX6" fmla="*/ 139624 w 286875"/>
                <a:gd name="connsiteY6" fmla="*/ 271792 h 286875"/>
                <a:gd name="connsiteX7" fmla="*/ 131895 w 286875"/>
                <a:gd name="connsiteY7" fmla="*/ 272366 h 286875"/>
                <a:gd name="connsiteX8" fmla="*/ 44550 w 286875"/>
                <a:gd name="connsiteY8" fmla="*/ 216712 h 286875"/>
                <a:gd name="connsiteX9" fmla="*/ 63585 w 286875"/>
                <a:gd name="connsiteY9" fmla="*/ 202554 h 286875"/>
                <a:gd name="connsiteX10" fmla="*/ 135810 w 286875"/>
                <a:gd name="connsiteY10" fmla="*/ 248370 h 286875"/>
                <a:gd name="connsiteX11" fmla="*/ 144551 w 286875"/>
                <a:gd name="connsiteY11" fmla="*/ 242126 h 286875"/>
                <a:gd name="connsiteX12" fmla="*/ 111611 w 286875"/>
                <a:gd name="connsiteY12" fmla="*/ 182625 h 286875"/>
                <a:gd name="connsiteX13" fmla="*/ 759 w 286875"/>
                <a:gd name="connsiteY13" fmla="*/ 153920 h 286875"/>
                <a:gd name="connsiteX14" fmla="*/ 42761 w 286875"/>
                <a:gd name="connsiteY14" fmla="*/ 250563 h 286875"/>
                <a:gd name="connsiteX15" fmla="*/ 159688 w 286875"/>
                <a:gd name="connsiteY15" fmla="*/ 284988 h 286875"/>
                <a:gd name="connsiteX16" fmla="*/ 159941 w 286875"/>
                <a:gd name="connsiteY16" fmla="*/ 284938 h 286875"/>
                <a:gd name="connsiteX17" fmla="*/ 297861 w 286875"/>
                <a:gd name="connsiteY17" fmla="*/ 148942 h 286875"/>
                <a:gd name="connsiteX18" fmla="*/ 291938 w 286875"/>
                <a:gd name="connsiteY18" fmla="*/ 110636 h 286875"/>
                <a:gd name="connsiteX19" fmla="*/ 244890 w 286875"/>
                <a:gd name="connsiteY19" fmla="*/ 45785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6875" h="286875">
                  <a:moveTo>
                    <a:pt x="244890" y="45785"/>
                  </a:moveTo>
                  <a:cubicBezTo>
                    <a:pt x="227273" y="27864"/>
                    <a:pt x="182199" y="-11640"/>
                    <a:pt x="141463" y="3311"/>
                  </a:cubicBezTo>
                  <a:lnTo>
                    <a:pt x="17618" y="125452"/>
                  </a:lnTo>
                  <a:cubicBezTo>
                    <a:pt x="18259" y="125351"/>
                    <a:pt x="18900" y="125250"/>
                    <a:pt x="19541" y="125182"/>
                  </a:cubicBezTo>
                  <a:cubicBezTo>
                    <a:pt x="47925" y="121453"/>
                    <a:pt x="89016" y="125874"/>
                    <a:pt x="128537" y="165918"/>
                  </a:cubicBezTo>
                  <a:cubicBezTo>
                    <a:pt x="160431" y="198285"/>
                    <a:pt x="174133" y="227985"/>
                    <a:pt x="167096" y="249534"/>
                  </a:cubicBezTo>
                  <a:cubicBezTo>
                    <a:pt x="163164" y="261465"/>
                    <a:pt x="153174" y="269581"/>
                    <a:pt x="139624" y="271792"/>
                  </a:cubicBezTo>
                  <a:cubicBezTo>
                    <a:pt x="137244" y="272146"/>
                    <a:pt x="134629" y="272366"/>
                    <a:pt x="131895" y="272366"/>
                  </a:cubicBezTo>
                  <a:cubicBezTo>
                    <a:pt x="109097" y="272366"/>
                    <a:pt x="75313" y="258191"/>
                    <a:pt x="44550" y="216712"/>
                  </a:cubicBezTo>
                  <a:lnTo>
                    <a:pt x="63585" y="202554"/>
                  </a:lnTo>
                  <a:cubicBezTo>
                    <a:pt x="88628" y="236270"/>
                    <a:pt x="118952" y="251272"/>
                    <a:pt x="135810" y="248370"/>
                  </a:cubicBezTo>
                  <a:cubicBezTo>
                    <a:pt x="142914" y="247188"/>
                    <a:pt x="144113" y="243391"/>
                    <a:pt x="144551" y="242126"/>
                  </a:cubicBezTo>
                  <a:cubicBezTo>
                    <a:pt x="147504" y="233081"/>
                    <a:pt x="140670" y="212004"/>
                    <a:pt x="111611" y="182625"/>
                  </a:cubicBezTo>
                  <a:cubicBezTo>
                    <a:pt x="64699" y="135037"/>
                    <a:pt x="17246" y="147373"/>
                    <a:pt x="759" y="153920"/>
                  </a:cubicBezTo>
                  <a:cubicBezTo>
                    <a:pt x="-3712" y="181106"/>
                    <a:pt x="11728" y="219075"/>
                    <a:pt x="42761" y="250563"/>
                  </a:cubicBezTo>
                  <a:cubicBezTo>
                    <a:pt x="82873" y="291266"/>
                    <a:pt x="134274" y="306065"/>
                    <a:pt x="159688" y="284988"/>
                  </a:cubicBezTo>
                  <a:cubicBezTo>
                    <a:pt x="159874" y="284955"/>
                    <a:pt x="159941" y="284938"/>
                    <a:pt x="159941" y="284938"/>
                  </a:cubicBezTo>
                  <a:lnTo>
                    <a:pt x="297861" y="148942"/>
                  </a:lnTo>
                  <a:cubicBezTo>
                    <a:pt x="299970" y="143407"/>
                    <a:pt x="302113" y="131021"/>
                    <a:pt x="291938" y="110636"/>
                  </a:cubicBezTo>
                  <a:cubicBezTo>
                    <a:pt x="280868" y="88479"/>
                    <a:pt x="263723" y="64854"/>
                    <a:pt x="244890" y="4578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21209160-DB53-4AC7-A826-2739993FA65C}"/>
                </a:ext>
              </a:extLst>
            </p:cNvPr>
            <p:cNvSpPr/>
            <p:nvPr/>
          </p:nvSpPr>
          <p:spPr>
            <a:xfrm>
              <a:off x="8198095" y="1382948"/>
              <a:ext cx="253125" cy="253125"/>
            </a:xfrm>
            <a:custGeom>
              <a:avLst/>
              <a:gdLst>
                <a:gd name="connsiteX0" fmla="*/ 218801 w 253125"/>
                <a:gd name="connsiteY0" fmla="*/ 43950 h 253125"/>
                <a:gd name="connsiteX1" fmla="*/ 99495 w 253125"/>
                <a:gd name="connsiteY1" fmla="*/ 11685 h 253125"/>
                <a:gd name="connsiteX2" fmla="*/ 0 w 253125"/>
                <a:gd name="connsiteY2" fmla="*/ 109678 h 253125"/>
                <a:gd name="connsiteX3" fmla="*/ 88999 w 253125"/>
                <a:gd name="connsiteY3" fmla="*/ 170935 h 253125"/>
                <a:gd name="connsiteX4" fmla="*/ 145783 w 253125"/>
                <a:gd name="connsiteY4" fmla="*/ 265840 h 253125"/>
                <a:gd name="connsiteX5" fmla="*/ 249379 w 253125"/>
                <a:gd name="connsiteY5" fmla="*/ 163712 h 253125"/>
                <a:gd name="connsiteX6" fmla="*/ 218801 w 253125"/>
                <a:gd name="connsiteY6" fmla="*/ 43950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125" h="253125">
                  <a:moveTo>
                    <a:pt x="218801" y="43950"/>
                  </a:moveTo>
                  <a:cubicBezTo>
                    <a:pt x="177407" y="1999"/>
                    <a:pt x="123981" y="-12446"/>
                    <a:pt x="99495" y="11685"/>
                  </a:cubicBezTo>
                  <a:cubicBezTo>
                    <a:pt x="98803" y="12360"/>
                    <a:pt x="0" y="109678"/>
                    <a:pt x="0" y="109678"/>
                  </a:cubicBezTo>
                  <a:cubicBezTo>
                    <a:pt x="30223" y="121845"/>
                    <a:pt x="62589" y="144154"/>
                    <a:pt x="88999" y="170935"/>
                  </a:cubicBezTo>
                  <a:cubicBezTo>
                    <a:pt x="119559" y="201900"/>
                    <a:pt x="138696" y="234418"/>
                    <a:pt x="145783" y="265840"/>
                  </a:cubicBezTo>
                  <a:cubicBezTo>
                    <a:pt x="145783" y="265840"/>
                    <a:pt x="248754" y="164336"/>
                    <a:pt x="249379" y="163712"/>
                  </a:cubicBezTo>
                  <a:cubicBezTo>
                    <a:pt x="273864" y="139547"/>
                    <a:pt x="260196" y="85935"/>
                    <a:pt x="218801" y="4395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41D8DE92-080E-4213-B71A-C903810BFCCF}"/>
                </a:ext>
              </a:extLst>
            </p:cNvPr>
            <p:cNvSpPr/>
            <p:nvPr/>
          </p:nvSpPr>
          <p:spPr>
            <a:xfrm>
              <a:off x="8099275" y="1511695"/>
              <a:ext cx="320625" cy="354375"/>
            </a:xfrm>
            <a:custGeom>
              <a:avLst/>
              <a:gdLst>
                <a:gd name="connsiteX0" fmla="*/ 244013 w 320625"/>
                <a:gd name="connsiteY0" fmla="*/ 192324 h 354375"/>
                <a:gd name="connsiteX1" fmla="*/ 220489 w 320625"/>
                <a:gd name="connsiteY1" fmla="*/ 188207 h 354375"/>
                <a:gd name="connsiteX2" fmla="*/ 223611 w 320625"/>
                <a:gd name="connsiteY2" fmla="*/ 157832 h 354375"/>
                <a:gd name="connsiteX3" fmla="*/ 170944 w 320625"/>
                <a:gd name="connsiteY3" fmla="*/ 58944 h 354375"/>
                <a:gd name="connsiteX4" fmla="*/ 88678 w 320625"/>
                <a:gd name="connsiteY4" fmla="*/ 2548 h 354375"/>
                <a:gd name="connsiteX5" fmla="*/ 79633 w 320625"/>
                <a:gd name="connsiteY5" fmla="*/ 0 h 354375"/>
                <a:gd name="connsiteX6" fmla="*/ 0 w 320625"/>
                <a:gd name="connsiteY6" fmla="*/ 78519 h 354375"/>
                <a:gd name="connsiteX7" fmla="*/ 93251 w 320625"/>
                <a:gd name="connsiteY7" fmla="*/ 131034 h 354375"/>
                <a:gd name="connsiteX8" fmla="*/ 144602 w 320625"/>
                <a:gd name="connsiteY8" fmla="*/ 201926 h 354375"/>
                <a:gd name="connsiteX9" fmla="*/ 153444 w 320625"/>
                <a:gd name="connsiteY9" fmla="*/ 227019 h 354375"/>
                <a:gd name="connsiteX10" fmla="*/ 145665 w 320625"/>
                <a:gd name="connsiteY10" fmla="*/ 269561 h 354375"/>
                <a:gd name="connsiteX11" fmla="*/ 189827 w 320625"/>
                <a:gd name="connsiteY11" fmla="*/ 226024 h 354375"/>
                <a:gd name="connsiteX12" fmla="*/ 195564 w 320625"/>
                <a:gd name="connsiteY12" fmla="*/ 224438 h 354375"/>
                <a:gd name="connsiteX13" fmla="*/ 197252 w 320625"/>
                <a:gd name="connsiteY13" fmla="*/ 251994 h 354375"/>
                <a:gd name="connsiteX14" fmla="*/ 153293 w 320625"/>
                <a:gd name="connsiteY14" fmla="*/ 338091 h 354375"/>
                <a:gd name="connsiteX15" fmla="*/ 200239 w 320625"/>
                <a:gd name="connsiteY15" fmla="*/ 358358 h 354375"/>
                <a:gd name="connsiteX16" fmla="*/ 224657 w 320625"/>
                <a:gd name="connsiteY16" fmla="*/ 224978 h 354375"/>
                <a:gd name="connsiteX17" fmla="*/ 215376 w 320625"/>
                <a:gd name="connsiteY17" fmla="*/ 210009 h 354375"/>
                <a:gd name="connsiteX18" fmla="*/ 215038 w 320625"/>
                <a:gd name="connsiteY18" fmla="*/ 209419 h 354375"/>
                <a:gd name="connsiteX19" fmla="*/ 215376 w 320625"/>
                <a:gd name="connsiteY19" fmla="*/ 209824 h 354375"/>
                <a:gd name="connsiteX20" fmla="*/ 231019 w 320625"/>
                <a:gd name="connsiteY20" fmla="*/ 218616 h 354375"/>
                <a:gd name="connsiteX21" fmla="*/ 281239 w 320625"/>
                <a:gd name="connsiteY21" fmla="*/ 319562 h 354375"/>
                <a:gd name="connsiteX22" fmla="*/ 327206 w 320625"/>
                <a:gd name="connsiteY22" fmla="*/ 297186 h 354375"/>
                <a:gd name="connsiteX23" fmla="*/ 244013 w 320625"/>
                <a:gd name="connsiteY23" fmla="*/ 192324 h 35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0625" h="354375">
                  <a:moveTo>
                    <a:pt x="244013" y="192324"/>
                  </a:moveTo>
                  <a:cubicBezTo>
                    <a:pt x="231322" y="189354"/>
                    <a:pt x="221906" y="188308"/>
                    <a:pt x="220489" y="188207"/>
                  </a:cubicBezTo>
                  <a:cubicBezTo>
                    <a:pt x="223391" y="178251"/>
                    <a:pt x="224353" y="168075"/>
                    <a:pt x="223611" y="157832"/>
                  </a:cubicBezTo>
                  <a:cubicBezTo>
                    <a:pt x="221113" y="123069"/>
                    <a:pt x="199378" y="87784"/>
                    <a:pt x="170944" y="58944"/>
                  </a:cubicBezTo>
                  <a:cubicBezTo>
                    <a:pt x="145901" y="33531"/>
                    <a:pt x="115644" y="13112"/>
                    <a:pt x="88678" y="2548"/>
                  </a:cubicBezTo>
                  <a:cubicBezTo>
                    <a:pt x="85590" y="1333"/>
                    <a:pt x="82603" y="523"/>
                    <a:pt x="79633" y="0"/>
                  </a:cubicBezTo>
                  <a:lnTo>
                    <a:pt x="0" y="78519"/>
                  </a:lnTo>
                  <a:cubicBezTo>
                    <a:pt x="32957" y="81658"/>
                    <a:pt x="65948" y="103376"/>
                    <a:pt x="93251" y="131034"/>
                  </a:cubicBezTo>
                  <a:cubicBezTo>
                    <a:pt x="114902" y="153039"/>
                    <a:pt x="133009" y="178808"/>
                    <a:pt x="144602" y="201926"/>
                  </a:cubicBezTo>
                  <a:cubicBezTo>
                    <a:pt x="149276" y="211224"/>
                    <a:pt x="152027" y="219611"/>
                    <a:pt x="153444" y="227019"/>
                  </a:cubicBezTo>
                  <a:cubicBezTo>
                    <a:pt x="158979" y="255201"/>
                    <a:pt x="145665" y="269561"/>
                    <a:pt x="145665" y="269561"/>
                  </a:cubicBezTo>
                  <a:lnTo>
                    <a:pt x="189827" y="226024"/>
                  </a:lnTo>
                  <a:cubicBezTo>
                    <a:pt x="191717" y="225669"/>
                    <a:pt x="193691" y="225163"/>
                    <a:pt x="195564" y="224438"/>
                  </a:cubicBezTo>
                  <a:cubicBezTo>
                    <a:pt x="197606" y="233921"/>
                    <a:pt x="198028" y="243084"/>
                    <a:pt x="197252" y="251994"/>
                  </a:cubicBezTo>
                  <a:cubicBezTo>
                    <a:pt x="192966" y="300713"/>
                    <a:pt x="153293" y="338091"/>
                    <a:pt x="153293" y="338091"/>
                  </a:cubicBezTo>
                  <a:lnTo>
                    <a:pt x="200239" y="358358"/>
                  </a:lnTo>
                  <a:cubicBezTo>
                    <a:pt x="259149" y="311057"/>
                    <a:pt x="240199" y="253783"/>
                    <a:pt x="224657" y="224978"/>
                  </a:cubicBezTo>
                  <a:cubicBezTo>
                    <a:pt x="221029" y="218295"/>
                    <a:pt x="217603" y="213165"/>
                    <a:pt x="215376" y="210009"/>
                  </a:cubicBezTo>
                  <a:cubicBezTo>
                    <a:pt x="215274" y="209841"/>
                    <a:pt x="215139" y="209655"/>
                    <a:pt x="215038" y="209419"/>
                  </a:cubicBezTo>
                  <a:cubicBezTo>
                    <a:pt x="215173" y="209554"/>
                    <a:pt x="215241" y="209689"/>
                    <a:pt x="215376" y="209824"/>
                  </a:cubicBezTo>
                  <a:cubicBezTo>
                    <a:pt x="221046" y="212288"/>
                    <a:pt x="226243" y="215325"/>
                    <a:pt x="231019" y="218616"/>
                  </a:cubicBezTo>
                  <a:cubicBezTo>
                    <a:pt x="278117" y="251438"/>
                    <a:pt x="281239" y="319562"/>
                    <a:pt x="281239" y="319562"/>
                  </a:cubicBezTo>
                  <a:lnTo>
                    <a:pt x="327206" y="297186"/>
                  </a:lnTo>
                  <a:cubicBezTo>
                    <a:pt x="329653" y="223374"/>
                    <a:pt x="276294" y="199800"/>
                    <a:pt x="244013" y="19232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07" name="图形 59">
            <a:extLst>
              <a:ext uri="{FF2B5EF4-FFF2-40B4-BE49-F238E27FC236}">
                <a16:creationId xmlns:a16="http://schemas.microsoft.com/office/drawing/2014/main" id="{1402E4A8-6A5D-4A62-A150-48D96531564C}"/>
              </a:ext>
            </a:extLst>
          </p:cNvPr>
          <p:cNvSpPr/>
          <p:nvPr/>
        </p:nvSpPr>
        <p:spPr>
          <a:xfrm>
            <a:off x="2137438" y="5661590"/>
            <a:ext cx="523125" cy="523125"/>
          </a:xfrm>
          <a:custGeom>
            <a:avLst/>
            <a:gdLst>
              <a:gd name="connsiteX0" fmla="*/ 536989 w 523125"/>
              <a:gd name="connsiteY0" fmla="*/ 65736 h 523125"/>
              <a:gd name="connsiteX1" fmla="*/ 491662 w 523125"/>
              <a:gd name="connsiteY1" fmla="*/ 39310 h 523125"/>
              <a:gd name="connsiteX2" fmla="*/ 465202 w 523125"/>
              <a:gd name="connsiteY2" fmla="*/ 84636 h 523125"/>
              <a:gd name="connsiteX3" fmla="*/ 480930 w 523125"/>
              <a:gd name="connsiteY3" fmla="*/ 106304 h 523125"/>
              <a:gd name="connsiteX4" fmla="*/ 447045 w 523125"/>
              <a:gd name="connsiteY4" fmla="*/ 195724 h 523125"/>
              <a:gd name="connsiteX5" fmla="*/ 337712 w 523125"/>
              <a:gd name="connsiteY5" fmla="*/ 74410 h 523125"/>
              <a:gd name="connsiteX6" fmla="*/ 354654 w 523125"/>
              <a:gd name="connsiteY6" fmla="*/ 65584 h 523125"/>
              <a:gd name="connsiteX7" fmla="*/ 387898 w 523125"/>
              <a:gd name="connsiteY7" fmla="*/ 73009 h 523125"/>
              <a:gd name="connsiteX8" fmla="*/ 414307 w 523125"/>
              <a:gd name="connsiteY8" fmla="*/ 27700 h 523125"/>
              <a:gd name="connsiteX9" fmla="*/ 368981 w 523125"/>
              <a:gd name="connsiteY9" fmla="*/ 1223 h 523125"/>
              <a:gd name="connsiteX10" fmla="*/ 341677 w 523125"/>
              <a:gd name="connsiteY10" fmla="*/ 31817 h 523125"/>
              <a:gd name="connsiteX11" fmla="*/ 232547 w 523125"/>
              <a:gd name="connsiteY11" fmla="*/ 261014 h 523125"/>
              <a:gd name="connsiteX12" fmla="*/ 48137 w 523125"/>
              <a:gd name="connsiteY12" fmla="*/ 309766 h 523125"/>
              <a:gd name="connsiteX13" fmla="*/ 27667 w 523125"/>
              <a:gd name="connsiteY13" fmla="*/ 309259 h 523125"/>
              <a:gd name="connsiteX14" fmla="*/ 1224 w 523125"/>
              <a:gd name="connsiteY14" fmla="*/ 354619 h 523125"/>
              <a:gd name="connsiteX15" fmla="*/ 46550 w 523125"/>
              <a:gd name="connsiteY15" fmla="*/ 381045 h 523125"/>
              <a:gd name="connsiteX16" fmla="*/ 74175 w 523125"/>
              <a:gd name="connsiteY16" fmla="*/ 346114 h 523125"/>
              <a:gd name="connsiteX17" fmla="*/ 183390 w 523125"/>
              <a:gd name="connsiteY17" fmla="*/ 460763 h 523125"/>
              <a:gd name="connsiteX18" fmla="*/ 175864 w 523125"/>
              <a:gd name="connsiteY18" fmla="*/ 465100 h 523125"/>
              <a:gd name="connsiteX19" fmla="*/ 144544 w 523125"/>
              <a:gd name="connsiteY19" fmla="*/ 459160 h 523125"/>
              <a:gd name="connsiteX20" fmla="*/ 118100 w 523125"/>
              <a:gd name="connsiteY20" fmla="*/ 504503 h 523125"/>
              <a:gd name="connsiteX21" fmla="*/ 163444 w 523125"/>
              <a:gd name="connsiteY21" fmla="*/ 530946 h 523125"/>
              <a:gd name="connsiteX22" fmla="*/ 190899 w 523125"/>
              <a:gd name="connsiteY22" fmla="*/ 498580 h 523125"/>
              <a:gd name="connsiteX23" fmla="*/ 273266 w 523125"/>
              <a:gd name="connsiteY23" fmla="*/ 297177 h 523125"/>
              <a:gd name="connsiteX24" fmla="*/ 363446 w 523125"/>
              <a:gd name="connsiteY24" fmla="*/ 286191 h 523125"/>
              <a:gd name="connsiteX25" fmla="*/ 463346 w 523125"/>
              <a:gd name="connsiteY25" fmla="*/ 231702 h 523125"/>
              <a:gd name="connsiteX26" fmla="*/ 517144 w 523125"/>
              <a:gd name="connsiteY26" fmla="*/ 108666 h 523125"/>
              <a:gd name="connsiteX27" fmla="*/ 536989 w 523125"/>
              <a:gd name="connsiteY27" fmla="*/ 65736 h 523125"/>
              <a:gd name="connsiteX28" fmla="*/ 197936 w 523125"/>
              <a:gd name="connsiteY28" fmla="*/ 449609 h 523125"/>
              <a:gd name="connsiteX29" fmla="*/ 83979 w 523125"/>
              <a:gd name="connsiteY29" fmla="*/ 329999 h 523125"/>
              <a:gd name="connsiteX30" fmla="*/ 111519 w 523125"/>
              <a:gd name="connsiteY30" fmla="*/ 317714 h 523125"/>
              <a:gd name="connsiteX31" fmla="*/ 218270 w 523125"/>
              <a:gd name="connsiteY31" fmla="*/ 424077 h 523125"/>
              <a:gd name="connsiteX32" fmla="*/ 197936 w 523125"/>
              <a:gd name="connsiteY32" fmla="*/ 449609 h 523125"/>
              <a:gd name="connsiteX33" fmla="*/ 226640 w 523125"/>
              <a:gd name="connsiteY33" fmla="*/ 406763 h 523125"/>
              <a:gd name="connsiteX34" fmla="*/ 131010 w 523125"/>
              <a:gd name="connsiteY34" fmla="*/ 311470 h 523125"/>
              <a:gd name="connsiteX35" fmla="*/ 183491 w 523125"/>
              <a:gd name="connsiteY35" fmla="*/ 301125 h 523125"/>
              <a:gd name="connsiteX36" fmla="*/ 238200 w 523125"/>
              <a:gd name="connsiteY36" fmla="*/ 353337 h 523125"/>
              <a:gd name="connsiteX37" fmla="*/ 226640 w 523125"/>
              <a:gd name="connsiteY37" fmla="*/ 406763 h 523125"/>
              <a:gd name="connsiteX38" fmla="*/ 207268 w 523125"/>
              <a:gd name="connsiteY38" fmla="*/ 298679 h 523125"/>
              <a:gd name="connsiteX39" fmla="*/ 236816 w 523125"/>
              <a:gd name="connsiteY39" fmla="*/ 297227 h 523125"/>
              <a:gd name="connsiteX40" fmla="*/ 238858 w 523125"/>
              <a:gd name="connsiteY40" fmla="*/ 328817 h 523125"/>
              <a:gd name="connsiteX41" fmla="*/ 207268 w 523125"/>
              <a:gd name="connsiteY41" fmla="*/ 298679 h 523125"/>
              <a:gd name="connsiteX42" fmla="*/ 269030 w 523125"/>
              <a:gd name="connsiteY42" fmla="*/ 260895 h 523125"/>
              <a:gd name="connsiteX43" fmla="*/ 269351 w 523125"/>
              <a:gd name="connsiteY43" fmla="*/ 194745 h 523125"/>
              <a:gd name="connsiteX44" fmla="*/ 322760 w 523125"/>
              <a:gd name="connsiteY44" fmla="*/ 257385 h 523125"/>
              <a:gd name="connsiteX45" fmla="*/ 269030 w 523125"/>
              <a:gd name="connsiteY45" fmla="*/ 260895 h 523125"/>
              <a:gd name="connsiteX46" fmla="*/ 343466 w 523125"/>
              <a:gd name="connsiteY46" fmla="*/ 253690 h 523125"/>
              <a:gd name="connsiteX47" fmla="*/ 273367 w 523125"/>
              <a:gd name="connsiteY47" fmla="*/ 171509 h 523125"/>
              <a:gd name="connsiteX48" fmla="*/ 288420 w 523125"/>
              <a:gd name="connsiteY48" fmla="*/ 129473 h 523125"/>
              <a:gd name="connsiteX49" fmla="*/ 386936 w 523125"/>
              <a:gd name="connsiteY49" fmla="*/ 239835 h 523125"/>
              <a:gd name="connsiteX50" fmla="*/ 343466 w 523125"/>
              <a:gd name="connsiteY50" fmla="*/ 253690 h 523125"/>
              <a:gd name="connsiteX51" fmla="*/ 403744 w 523125"/>
              <a:gd name="connsiteY51" fmla="*/ 231466 h 523125"/>
              <a:gd name="connsiteX52" fmla="*/ 298005 w 523125"/>
              <a:gd name="connsiteY52" fmla="*/ 113222 h 523125"/>
              <a:gd name="connsiteX53" fmla="*/ 323165 w 523125"/>
              <a:gd name="connsiteY53" fmla="*/ 85092 h 523125"/>
              <a:gd name="connsiteX54" fmla="*/ 434557 w 523125"/>
              <a:gd name="connsiteY54" fmla="*/ 209039 h 523125"/>
              <a:gd name="connsiteX55" fmla="*/ 403744 w 523125"/>
              <a:gd name="connsiteY55" fmla="*/ 231466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523125" h="523125">
                <a:moveTo>
                  <a:pt x="536989" y="65736"/>
                </a:moveTo>
                <a:cubicBezTo>
                  <a:pt x="531740" y="45925"/>
                  <a:pt x="511474" y="34095"/>
                  <a:pt x="491662" y="39310"/>
                </a:cubicBezTo>
                <a:cubicBezTo>
                  <a:pt x="471817" y="44524"/>
                  <a:pt x="459988" y="64808"/>
                  <a:pt x="465202" y="84636"/>
                </a:cubicBezTo>
                <a:cubicBezTo>
                  <a:pt x="467649" y="93934"/>
                  <a:pt x="473437" y="101444"/>
                  <a:pt x="480930" y="106304"/>
                </a:cubicBezTo>
                <a:cubicBezTo>
                  <a:pt x="479124" y="133540"/>
                  <a:pt x="471024" y="166716"/>
                  <a:pt x="447045" y="195724"/>
                </a:cubicBezTo>
                <a:cubicBezTo>
                  <a:pt x="379460" y="118622"/>
                  <a:pt x="350908" y="87150"/>
                  <a:pt x="337712" y="74410"/>
                </a:cubicBezTo>
                <a:cubicBezTo>
                  <a:pt x="344765" y="69938"/>
                  <a:pt x="350722" y="67154"/>
                  <a:pt x="354654" y="65584"/>
                </a:cubicBezTo>
                <a:cubicBezTo>
                  <a:pt x="363581" y="73009"/>
                  <a:pt x="375815" y="76199"/>
                  <a:pt x="387898" y="73009"/>
                </a:cubicBezTo>
                <a:cubicBezTo>
                  <a:pt x="407692" y="67795"/>
                  <a:pt x="419539" y="47494"/>
                  <a:pt x="414307" y="27700"/>
                </a:cubicBezTo>
                <a:cubicBezTo>
                  <a:pt x="409076" y="7872"/>
                  <a:pt x="388775" y="-3975"/>
                  <a:pt x="368981" y="1223"/>
                </a:cubicBezTo>
                <a:cubicBezTo>
                  <a:pt x="354114" y="5138"/>
                  <a:pt x="343753" y="17524"/>
                  <a:pt x="341677" y="31817"/>
                </a:cubicBezTo>
                <a:cubicBezTo>
                  <a:pt x="313715" y="43680"/>
                  <a:pt x="218321" y="96482"/>
                  <a:pt x="232547" y="261014"/>
                </a:cubicBezTo>
                <a:cubicBezTo>
                  <a:pt x="128074" y="264051"/>
                  <a:pt x="73129" y="291709"/>
                  <a:pt x="48137" y="309766"/>
                </a:cubicBezTo>
                <a:cubicBezTo>
                  <a:pt x="41707" y="307740"/>
                  <a:pt x="34670" y="307420"/>
                  <a:pt x="27667" y="309259"/>
                </a:cubicBezTo>
                <a:cubicBezTo>
                  <a:pt x="7856" y="314507"/>
                  <a:pt x="-3973" y="334774"/>
                  <a:pt x="1224" y="354619"/>
                </a:cubicBezTo>
                <a:cubicBezTo>
                  <a:pt x="6455" y="374447"/>
                  <a:pt x="26739" y="386294"/>
                  <a:pt x="46550" y="381045"/>
                </a:cubicBezTo>
                <a:cubicBezTo>
                  <a:pt x="62885" y="376759"/>
                  <a:pt x="73787" y="362196"/>
                  <a:pt x="74175" y="346114"/>
                </a:cubicBezTo>
                <a:lnTo>
                  <a:pt x="183390" y="460763"/>
                </a:lnTo>
                <a:cubicBezTo>
                  <a:pt x="180825" y="462349"/>
                  <a:pt x="178310" y="463817"/>
                  <a:pt x="175864" y="465100"/>
                </a:cubicBezTo>
                <a:cubicBezTo>
                  <a:pt x="167156" y="458755"/>
                  <a:pt x="155782" y="456240"/>
                  <a:pt x="144544" y="459160"/>
                </a:cubicBezTo>
                <a:cubicBezTo>
                  <a:pt x="124732" y="464374"/>
                  <a:pt x="112886" y="484675"/>
                  <a:pt x="118100" y="504503"/>
                </a:cubicBezTo>
                <a:cubicBezTo>
                  <a:pt x="123332" y="524331"/>
                  <a:pt x="143615" y="536177"/>
                  <a:pt x="163444" y="530946"/>
                </a:cubicBezTo>
                <a:cubicBezTo>
                  <a:pt x="178901" y="526879"/>
                  <a:pt x="189448" y="513616"/>
                  <a:pt x="190899" y="498580"/>
                </a:cubicBezTo>
                <a:cubicBezTo>
                  <a:pt x="241997" y="473200"/>
                  <a:pt x="284302" y="410847"/>
                  <a:pt x="273266" y="297177"/>
                </a:cubicBezTo>
                <a:cubicBezTo>
                  <a:pt x="306054" y="297025"/>
                  <a:pt x="336277" y="293329"/>
                  <a:pt x="363446" y="286191"/>
                </a:cubicBezTo>
                <a:cubicBezTo>
                  <a:pt x="404047" y="275509"/>
                  <a:pt x="437797" y="257234"/>
                  <a:pt x="463346" y="231702"/>
                </a:cubicBezTo>
                <a:cubicBezTo>
                  <a:pt x="495611" y="199454"/>
                  <a:pt x="514005" y="157215"/>
                  <a:pt x="517144" y="108666"/>
                </a:cubicBezTo>
                <a:cubicBezTo>
                  <a:pt x="532888" y="101089"/>
                  <a:pt x="541595" y="83235"/>
                  <a:pt x="536989" y="65736"/>
                </a:cubicBezTo>
                <a:close/>
                <a:moveTo>
                  <a:pt x="197936" y="449609"/>
                </a:moveTo>
                <a:lnTo>
                  <a:pt x="83979" y="329999"/>
                </a:lnTo>
                <a:cubicBezTo>
                  <a:pt x="91286" y="326033"/>
                  <a:pt x="100348" y="321781"/>
                  <a:pt x="111519" y="317714"/>
                </a:cubicBezTo>
                <a:lnTo>
                  <a:pt x="218270" y="424077"/>
                </a:lnTo>
                <a:cubicBezTo>
                  <a:pt x="212162" y="434590"/>
                  <a:pt x="205159" y="442960"/>
                  <a:pt x="197936" y="449609"/>
                </a:cubicBezTo>
                <a:close/>
                <a:moveTo>
                  <a:pt x="226640" y="406763"/>
                </a:moveTo>
                <a:lnTo>
                  <a:pt x="131010" y="311470"/>
                </a:lnTo>
                <a:cubicBezTo>
                  <a:pt x="145708" y="307352"/>
                  <a:pt x="163106" y="303691"/>
                  <a:pt x="183491" y="301125"/>
                </a:cubicBezTo>
                <a:lnTo>
                  <a:pt x="238200" y="353337"/>
                </a:lnTo>
                <a:cubicBezTo>
                  <a:pt x="236597" y="374650"/>
                  <a:pt x="232429" y="392250"/>
                  <a:pt x="226640" y="406763"/>
                </a:cubicBezTo>
                <a:close/>
                <a:moveTo>
                  <a:pt x="207268" y="298679"/>
                </a:moveTo>
                <a:cubicBezTo>
                  <a:pt x="216583" y="297953"/>
                  <a:pt x="226421" y="297464"/>
                  <a:pt x="236816" y="297227"/>
                </a:cubicBezTo>
                <a:cubicBezTo>
                  <a:pt x="238048" y="308466"/>
                  <a:pt x="238689" y="318979"/>
                  <a:pt x="238858" y="328817"/>
                </a:cubicBezTo>
                <a:lnTo>
                  <a:pt x="207268" y="298679"/>
                </a:lnTo>
                <a:close/>
                <a:moveTo>
                  <a:pt x="269030" y="260895"/>
                </a:moveTo>
                <a:cubicBezTo>
                  <a:pt x="266651" y="235920"/>
                  <a:pt x="267022" y="213966"/>
                  <a:pt x="269351" y="194745"/>
                </a:cubicBezTo>
                <a:lnTo>
                  <a:pt x="322760" y="257385"/>
                </a:lnTo>
                <a:cubicBezTo>
                  <a:pt x="305953" y="259815"/>
                  <a:pt x="288015" y="260980"/>
                  <a:pt x="269030" y="260895"/>
                </a:cubicBezTo>
                <a:close/>
                <a:moveTo>
                  <a:pt x="343466" y="253690"/>
                </a:moveTo>
                <a:lnTo>
                  <a:pt x="273367" y="171509"/>
                </a:lnTo>
                <a:cubicBezTo>
                  <a:pt x="277114" y="155258"/>
                  <a:pt x="282328" y="141353"/>
                  <a:pt x="288420" y="129473"/>
                </a:cubicBezTo>
                <a:cubicBezTo>
                  <a:pt x="311184" y="154060"/>
                  <a:pt x="353490" y="201765"/>
                  <a:pt x="386936" y="239835"/>
                </a:cubicBezTo>
                <a:cubicBezTo>
                  <a:pt x="373639" y="245640"/>
                  <a:pt x="359126" y="250264"/>
                  <a:pt x="343466" y="253690"/>
                </a:cubicBezTo>
                <a:close/>
                <a:moveTo>
                  <a:pt x="403744" y="231466"/>
                </a:moveTo>
                <a:cubicBezTo>
                  <a:pt x="344428" y="163780"/>
                  <a:pt x="314154" y="130013"/>
                  <a:pt x="298005" y="113222"/>
                </a:cubicBezTo>
                <a:cubicBezTo>
                  <a:pt x="306088" y="101359"/>
                  <a:pt x="314829" y="92129"/>
                  <a:pt x="323165" y="85092"/>
                </a:cubicBezTo>
                <a:cubicBezTo>
                  <a:pt x="337459" y="99216"/>
                  <a:pt x="392927" y="161654"/>
                  <a:pt x="434557" y="209039"/>
                </a:cubicBezTo>
                <a:cubicBezTo>
                  <a:pt x="425529" y="217527"/>
                  <a:pt x="415202" y="225019"/>
                  <a:pt x="403744" y="231466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08" name="组合 107">
            <a:extLst>
              <a:ext uri="{FF2B5EF4-FFF2-40B4-BE49-F238E27FC236}">
                <a16:creationId xmlns:a16="http://schemas.microsoft.com/office/drawing/2014/main" id="{1ACA502C-89DA-479E-BA3E-1F5910F9DE32}"/>
              </a:ext>
            </a:extLst>
          </p:cNvPr>
          <p:cNvGrpSpPr/>
          <p:nvPr/>
        </p:nvGrpSpPr>
        <p:grpSpPr>
          <a:xfrm>
            <a:off x="3356638" y="5661649"/>
            <a:ext cx="456638" cy="523007"/>
            <a:chOff x="10118519" y="1372122"/>
            <a:chExt cx="456638" cy="523007"/>
          </a:xfrm>
        </p:grpSpPr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C35D0660-5F21-4EDA-9E38-58711148E6E8}"/>
                </a:ext>
              </a:extLst>
            </p:cNvPr>
            <p:cNvSpPr/>
            <p:nvPr/>
          </p:nvSpPr>
          <p:spPr>
            <a:xfrm>
              <a:off x="10118519" y="1372122"/>
              <a:ext cx="388125" cy="438750"/>
            </a:xfrm>
            <a:custGeom>
              <a:avLst/>
              <a:gdLst>
                <a:gd name="connsiteX0" fmla="*/ 388901 w 388125"/>
                <a:gd name="connsiteY0" fmla="*/ 44027 h 438750"/>
                <a:gd name="connsiteX1" fmla="*/ 344908 w 388125"/>
                <a:gd name="connsiteY1" fmla="*/ 0 h 438750"/>
                <a:gd name="connsiteX2" fmla="*/ 42255 w 388125"/>
                <a:gd name="connsiteY2" fmla="*/ 0 h 438750"/>
                <a:gd name="connsiteX3" fmla="*/ 0 w 388125"/>
                <a:gd name="connsiteY3" fmla="*/ 42255 h 438750"/>
                <a:gd name="connsiteX4" fmla="*/ 0 w 388125"/>
                <a:gd name="connsiteY4" fmla="*/ 409489 h 438750"/>
                <a:gd name="connsiteX5" fmla="*/ 44027 w 388125"/>
                <a:gd name="connsiteY5" fmla="*/ 453516 h 438750"/>
                <a:gd name="connsiteX6" fmla="*/ 344858 w 388125"/>
                <a:gd name="connsiteY6" fmla="*/ 453516 h 438750"/>
                <a:gd name="connsiteX7" fmla="*/ 388884 w 388125"/>
                <a:gd name="connsiteY7" fmla="*/ 409489 h 438750"/>
                <a:gd name="connsiteX8" fmla="*/ 388884 w 388125"/>
                <a:gd name="connsiteY8" fmla="*/ 44027 h 438750"/>
                <a:gd name="connsiteX9" fmla="*/ 388901 w 388125"/>
                <a:gd name="connsiteY9" fmla="*/ 44027 h 438750"/>
                <a:gd name="connsiteX10" fmla="*/ 345043 w 388125"/>
                <a:gd name="connsiteY10" fmla="*/ 376211 h 438750"/>
                <a:gd name="connsiteX11" fmla="*/ 311580 w 388125"/>
                <a:gd name="connsiteY11" fmla="*/ 409674 h 438750"/>
                <a:gd name="connsiteX12" fmla="*/ 77304 w 388125"/>
                <a:gd name="connsiteY12" fmla="*/ 409674 h 438750"/>
                <a:gd name="connsiteX13" fmla="*/ 43841 w 388125"/>
                <a:gd name="connsiteY13" fmla="*/ 376211 h 438750"/>
                <a:gd name="connsiteX14" fmla="*/ 43841 w 388125"/>
                <a:gd name="connsiteY14" fmla="*/ 76174 h 438750"/>
                <a:gd name="connsiteX15" fmla="*/ 77304 w 388125"/>
                <a:gd name="connsiteY15" fmla="*/ 42711 h 438750"/>
                <a:gd name="connsiteX16" fmla="*/ 311580 w 388125"/>
                <a:gd name="connsiteY16" fmla="*/ 42711 h 438750"/>
                <a:gd name="connsiteX17" fmla="*/ 345026 w 388125"/>
                <a:gd name="connsiteY17" fmla="*/ 76174 h 438750"/>
                <a:gd name="connsiteX18" fmla="*/ 345043 w 388125"/>
                <a:gd name="connsiteY18" fmla="*/ 376211 h 438750"/>
                <a:gd name="connsiteX19" fmla="*/ 345043 w 388125"/>
                <a:gd name="connsiteY19" fmla="*/ 376211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8125" h="438750">
                  <a:moveTo>
                    <a:pt x="388901" y="44027"/>
                  </a:moveTo>
                  <a:cubicBezTo>
                    <a:pt x="388901" y="19710"/>
                    <a:pt x="369191" y="0"/>
                    <a:pt x="344908" y="0"/>
                  </a:cubicBezTo>
                  <a:lnTo>
                    <a:pt x="42255" y="0"/>
                  </a:lnTo>
                  <a:cubicBezTo>
                    <a:pt x="18917" y="0"/>
                    <a:pt x="0" y="18917"/>
                    <a:pt x="0" y="42255"/>
                  </a:cubicBezTo>
                  <a:lnTo>
                    <a:pt x="0" y="409489"/>
                  </a:lnTo>
                  <a:cubicBezTo>
                    <a:pt x="0" y="433806"/>
                    <a:pt x="19710" y="453516"/>
                    <a:pt x="44027" y="453516"/>
                  </a:cubicBezTo>
                  <a:lnTo>
                    <a:pt x="344858" y="453516"/>
                  </a:lnTo>
                  <a:cubicBezTo>
                    <a:pt x="369174" y="453516"/>
                    <a:pt x="388884" y="433806"/>
                    <a:pt x="388884" y="409489"/>
                  </a:cubicBezTo>
                  <a:lnTo>
                    <a:pt x="388884" y="44027"/>
                  </a:lnTo>
                  <a:lnTo>
                    <a:pt x="388901" y="44027"/>
                  </a:lnTo>
                  <a:close/>
                  <a:moveTo>
                    <a:pt x="345043" y="376211"/>
                  </a:moveTo>
                  <a:cubicBezTo>
                    <a:pt x="345043" y="394689"/>
                    <a:pt x="330058" y="409674"/>
                    <a:pt x="311580" y="409674"/>
                  </a:cubicBezTo>
                  <a:lnTo>
                    <a:pt x="77304" y="409674"/>
                  </a:lnTo>
                  <a:cubicBezTo>
                    <a:pt x="58826" y="409674"/>
                    <a:pt x="43841" y="394673"/>
                    <a:pt x="43841" y="376211"/>
                  </a:cubicBezTo>
                  <a:lnTo>
                    <a:pt x="43841" y="76174"/>
                  </a:lnTo>
                  <a:cubicBezTo>
                    <a:pt x="43841" y="57696"/>
                    <a:pt x="58826" y="42711"/>
                    <a:pt x="77304" y="42711"/>
                  </a:cubicBezTo>
                  <a:lnTo>
                    <a:pt x="311580" y="42711"/>
                  </a:lnTo>
                  <a:cubicBezTo>
                    <a:pt x="330041" y="42711"/>
                    <a:pt x="345026" y="57696"/>
                    <a:pt x="345026" y="76174"/>
                  </a:cubicBezTo>
                  <a:lnTo>
                    <a:pt x="345043" y="376211"/>
                  </a:lnTo>
                  <a:lnTo>
                    <a:pt x="345043" y="37621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A9D2365A-3803-4945-A778-0B2AD320A5EC}"/>
                </a:ext>
              </a:extLst>
            </p:cNvPr>
            <p:cNvSpPr/>
            <p:nvPr/>
          </p:nvSpPr>
          <p:spPr>
            <a:xfrm>
              <a:off x="10203907" y="1456379"/>
              <a:ext cx="371250" cy="438750"/>
            </a:xfrm>
            <a:custGeom>
              <a:avLst/>
              <a:gdLst>
                <a:gd name="connsiteX0" fmla="*/ 320828 w 371250"/>
                <a:gd name="connsiteY0" fmla="*/ 0 h 438750"/>
                <a:gd name="connsiteX1" fmla="*/ 320828 w 371250"/>
                <a:gd name="connsiteY1" fmla="*/ 43858 h 438750"/>
                <a:gd name="connsiteX2" fmla="*/ 345043 w 371250"/>
                <a:gd name="connsiteY2" fmla="*/ 68074 h 438750"/>
                <a:gd name="connsiteX3" fmla="*/ 345043 w 371250"/>
                <a:gd name="connsiteY3" fmla="*/ 386589 h 438750"/>
                <a:gd name="connsiteX4" fmla="*/ 320828 w 371250"/>
                <a:gd name="connsiteY4" fmla="*/ 410805 h 438750"/>
                <a:gd name="connsiteX5" fmla="*/ 65796 w 371250"/>
                <a:gd name="connsiteY5" fmla="*/ 410805 h 438750"/>
                <a:gd name="connsiteX6" fmla="*/ 42711 w 371250"/>
                <a:gd name="connsiteY6" fmla="*/ 387720 h 438750"/>
                <a:gd name="connsiteX7" fmla="*/ 0 w 371250"/>
                <a:gd name="connsiteY7" fmla="*/ 387720 h 438750"/>
                <a:gd name="connsiteX8" fmla="*/ 0 w 371250"/>
                <a:gd name="connsiteY8" fmla="*/ 409472 h 438750"/>
                <a:gd name="connsiteX9" fmla="*/ 44027 w 371250"/>
                <a:gd name="connsiteY9" fmla="*/ 453499 h 438750"/>
                <a:gd name="connsiteX10" fmla="*/ 343676 w 371250"/>
                <a:gd name="connsiteY10" fmla="*/ 453499 h 438750"/>
                <a:gd name="connsiteX11" fmla="*/ 387686 w 371250"/>
                <a:gd name="connsiteY11" fmla="*/ 409472 h 438750"/>
                <a:gd name="connsiteX12" fmla="*/ 387686 w 371250"/>
                <a:gd name="connsiteY12" fmla="*/ 44027 h 438750"/>
                <a:gd name="connsiteX13" fmla="*/ 343676 w 371250"/>
                <a:gd name="connsiteY13" fmla="*/ 0 h 438750"/>
                <a:gd name="connsiteX14" fmla="*/ 320828 w 371250"/>
                <a:gd name="connsiteY14" fmla="*/ 0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1250" h="438750">
                  <a:moveTo>
                    <a:pt x="320828" y="0"/>
                  </a:moveTo>
                  <a:lnTo>
                    <a:pt x="320828" y="43858"/>
                  </a:lnTo>
                  <a:cubicBezTo>
                    <a:pt x="334193" y="43858"/>
                    <a:pt x="345043" y="54709"/>
                    <a:pt x="345043" y="68074"/>
                  </a:cubicBezTo>
                  <a:lnTo>
                    <a:pt x="345043" y="386589"/>
                  </a:lnTo>
                  <a:cubicBezTo>
                    <a:pt x="345043" y="399954"/>
                    <a:pt x="334193" y="410805"/>
                    <a:pt x="320828" y="410805"/>
                  </a:cubicBezTo>
                  <a:lnTo>
                    <a:pt x="65796" y="410805"/>
                  </a:lnTo>
                  <a:cubicBezTo>
                    <a:pt x="53055" y="410805"/>
                    <a:pt x="42711" y="400478"/>
                    <a:pt x="42711" y="387720"/>
                  </a:cubicBezTo>
                  <a:lnTo>
                    <a:pt x="0" y="387720"/>
                  </a:lnTo>
                  <a:lnTo>
                    <a:pt x="0" y="409472"/>
                  </a:lnTo>
                  <a:cubicBezTo>
                    <a:pt x="0" y="433789"/>
                    <a:pt x="19710" y="453499"/>
                    <a:pt x="44027" y="453499"/>
                  </a:cubicBezTo>
                  <a:lnTo>
                    <a:pt x="343676" y="453499"/>
                  </a:lnTo>
                  <a:cubicBezTo>
                    <a:pt x="367976" y="453499"/>
                    <a:pt x="387686" y="433772"/>
                    <a:pt x="387686" y="409472"/>
                  </a:cubicBezTo>
                  <a:lnTo>
                    <a:pt x="387686" y="44027"/>
                  </a:lnTo>
                  <a:cubicBezTo>
                    <a:pt x="387686" y="19710"/>
                    <a:pt x="367976" y="0"/>
                    <a:pt x="343676" y="0"/>
                  </a:cubicBezTo>
                  <a:lnTo>
                    <a:pt x="320828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BF9106B5-0AF7-4527-BDAC-A3685C2E5B6E}"/>
                </a:ext>
              </a:extLst>
            </p:cNvPr>
            <p:cNvSpPr/>
            <p:nvPr/>
          </p:nvSpPr>
          <p:spPr>
            <a:xfrm>
              <a:off x="10196195" y="1471347"/>
              <a:ext cx="236250" cy="33750"/>
            </a:xfrm>
            <a:custGeom>
              <a:avLst/>
              <a:gdLst>
                <a:gd name="connsiteX0" fmla="*/ 21583 w 236250"/>
                <a:gd name="connsiteY0" fmla="*/ 42711 h 33750"/>
                <a:gd name="connsiteX1" fmla="*/ 215831 w 236250"/>
                <a:gd name="connsiteY1" fmla="*/ 42711 h 33750"/>
                <a:gd name="connsiteX2" fmla="*/ 237414 w 236250"/>
                <a:gd name="connsiteY2" fmla="*/ 21364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64 h 33750"/>
                <a:gd name="connsiteX6" fmla="*/ 21583 w 236250"/>
                <a:gd name="connsiteY6" fmla="*/ 42711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711"/>
                  </a:moveTo>
                  <a:lnTo>
                    <a:pt x="215831" y="42711"/>
                  </a:lnTo>
                  <a:cubicBezTo>
                    <a:pt x="227762" y="42711"/>
                    <a:pt x="237414" y="33294"/>
                    <a:pt x="237414" y="21364"/>
                  </a:cubicBezTo>
                  <a:cubicBezTo>
                    <a:pt x="237414" y="9433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33"/>
                    <a:pt x="0" y="21364"/>
                  </a:cubicBezTo>
                  <a:cubicBezTo>
                    <a:pt x="17" y="33294"/>
                    <a:pt x="9653" y="42711"/>
                    <a:pt x="21583" y="4271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5DCF3855-894B-43FE-8D17-BDAA9C9BD643}"/>
                </a:ext>
              </a:extLst>
            </p:cNvPr>
            <p:cNvSpPr/>
            <p:nvPr/>
          </p:nvSpPr>
          <p:spPr>
            <a:xfrm>
              <a:off x="10196195" y="1542914"/>
              <a:ext cx="236250" cy="33750"/>
            </a:xfrm>
            <a:custGeom>
              <a:avLst/>
              <a:gdLst>
                <a:gd name="connsiteX0" fmla="*/ 21583 w 236250"/>
                <a:gd name="connsiteY0" fmla="*/ 42694 h 33750"/>
                <a:gd name="connsiteX1" fmla="*/ 215831 w 236250"/>
                <a:gd name="connsiteY1" fmla="*/ 42694 h 33750"/>
                <a:gd name="connsiteX2" fmla="*/ 237414 w 236250"/>
                <a:gd name="connsiteY2" fmla="*/ 21347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47 h 33750"/>
                <a:gd name="connsiteX6" fmla="*/ 21583 w 236250"/>
                <a:gd name="connsiteY6" fmla="*/ 42694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694"/>
                  </a:moveTo>
                  <a:lnTo>
                    <a:pt x="215831" y="42694"/>
                  </a:lnTo>
                  <a:cubicBezTo>
                    <a:pt x="227762" y="42694"/>
                    <a:pt x="237414" y="33227"/>
                    <a:pt x="237414" y="21347"/>
                  </a:cubicBezTo>
                  <a:cubicBezTo>
                    <a:pt x="237414" y="9416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16"/>
                    <a:pt x="0" y="21347"/>
                  </a:cubicBezTo>
                  <a:cubicBezTo>
                    <a:pt x="17" y="33227"/>
                    <a:pt x="9653" y="42694"/>
                    <a:pt x="21583" y="4269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C1C711EF-FA81-4613-95CA-5214D5C73365}"/>
                </a:ext>
              </a:extLst>
            </p:cNvPr>
            <p:cNvSpPr/>
            <p:nvPr/>
          </p:nvSpPr>
          <p:spPr>
            <a:xfrm>
              <a:off x="10196195" y="1614464"/>
              <a:ext cx="236250" cy="33750"/>
            </a:xfrm>
            <a:custGeom>
              <a:avLst/>
              <a:gdLst>
                <a:gd name="connsiteX0" fmla="*/ 21583 w 236250"/>
                <a:gd name="connsiteY0" fmla="*/ 42694 h 33750"/>
                <a:gd name="connsiteX1" fmla="*/ 215831 w 236250"/>
                <a:gd name="connsiteY1" fmla="*/ 42694 h 33750"/>
                <a:gd name="connsiteX2" fmla="*/ 237414 w 236250"/>
                <a:gd name="connsiteY2" fmla="*/ 21347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47 h 33750"/>
                <a:gd name="connsiteX6" fmla="*/ 21583 w 236250"/>
                <a:gd name="connsiteY6" fmla="*/ 42694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694"/>
                  </a:moveTo>
                  <a:lnTo>
                    <a:pt x="215831" y="42694"/>
                  </a:lnTo>
                  <a:cubicBezTo>
                    <a:pt x="227762" y="42694"/>
                    <a:pt x="237414" y="33244"/>
                    <a:pt x="237414" y="21347"/>
                  </a:cubicBezTo>
                  <a:cubicBezTo>
                    <a:pt x="237414" y="9433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33"/>
                    <a:pt x="0" y="21347"/>
                  </a:cubicBezTo>
                  <a:cubicBezTo>
                    <a:pt x="17" y="33244"/>
                    <a:pt x="9653" y="42694"/>
                    <a:pt x="21583" y="4269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93066B79-DF41-4164-8427-3A781257C2EF}"/>
                </a:ext>
              </a:extLst>
            </p:cNvPr>
            <p:cNvSpPr/>
            <p:nvPr/>
          </p:nvSpPr>
          <p:spPr>
            <a:xfrm>
              <a:off x="10196195" y="1683668"/>
              <a:ext cx="236250" cy="33750"/>
            </a:xfrm>
            <a:custGeom>
              <a:avLst/>
              <a:gdLst>
                <a:gd name="connsiteX0" fmla="*/ 21583 w 236250"/>
                <a:gd name="connsiteY0" fmla="*/ 42727 h 33750"/>
                <a:gd name="connsiteX1" fmla="*/ 215831 w 236250"/>
                <a:gd name="connsiteY1" fmla="*/ 42727 h 33750"/>
                <a:gd name="connsiteX2" fmla="*/ 237414 w 236250"/>
                <a:gd name="connsiteY2" fmla="*/ 21364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64 h 33750"/>
                <a:gd name="connsiteX6" fmla="*/ 21583 w 236250"/>
                <a:gd name="connsiteY6" fmla="*/ 42727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727"/>
                  </a:moveTo>
                  <a:lnTo>
                    <a:pt x="215831" y="42727"/>
                  </a:lnTo>
                  <a:cubicBezTo>
                    <a:pt x="227762" y="42727"/>
                    <a:pt x="237414" y="33294"/>
                    <a:pt x="237414" y="21364"/>
                  </a:cubicBezTo>
                  <a:cubicBezTo>
                    <a:pt x="237414" y="9467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67"/>
                    <a:pt x="0" y="21364"/>
                  </a:cubicBezTo>
                  <a:cubicBezTo>
                    <a:pt x="17" y="33294"/>
                    <a:pt x="9653" y="42727"/>
                    <a:pt x="21583" y="4272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15" name="图形 93">
            <a:extLst>
              <a:ext uri="{FF2B5EF4-FFF2-40B4-BE49-F238E27FC236}">
                <a16:creationId xmlns:a16="http://schemas.microsoft.com/office/drawing/2014/main" id="{311E9E08-6424-4273-9AC3-4E909BB71C3F}"/>
              </a:ext>
            </a:extLst>
          </p:cNvPr>
          <p:cNvSpPr/>
          <p:nvPr/>
        </p:nvSpPr>
        <p:spPr>
          <a:xfrm>
            <a:off x="4575838" y="5678465"/>
            <a:ext cx="523125" cy="489375"/>
          </a:xfrm>
          <a:custGeom>
            <a:avLst/>
            <a:gdLst>
              <a:gd name="connsiteX0" fmla="*/ 483168 w 523125"/>
              <a:gd name="connsiteY0" fmla="*/ 169678 h 489375"/>
              <a:gd name="connsiteX1" fmla="*/ 350125 w 523125"/>
              <a:gd name="connsiteY1" fmla="*/ 169678 h 489375"/>
              <a:gd name="connsiteX2" fmla="*/ 347628 w 523125"/>
              <a:gd name="connsiteY2" fmla="*/ 124740 h 489375"/>
              <a:gd name="connsiteX3" fmla="*/ 326770 w 523125"/>
              <a:gd name="connsiteY3" fmla="*/ 15879 h 489375"/>
              <a:gd name="connsiteX4" fmla="*/ 278221 w 523125"/>
              <a:gd name="connsiteY4" fmla="*/ 0 h 489375"/>
              <a:gd name="connsiteX5" fmla="*/ 211767 w 523125"/>
              <a:gd name="connsiteY5" fmla="*/ 33733 h 489375"/>
              <a:gd name="connsiteX6" fmla="*/ 180937 w 523125"/>
              <a:gd name="connsiteY6" fmla="*/ 143708 h 489375"/>
              <a:gd name="connsiteX7" fmla="*/ 176887 w 523125"/>
              <a:gd name="connsiteY7" fmla="*/ 169779 h 489375"/>
              <a:gd name="connsiteX8" fmla="*/ 102029 w 523125"/>
              <a:gd name="connsiteY8" fmla="*/ 169881 h 489375"/>
              <a:gd name="connsiteX9" fmla="*/ 1488 w 523125"/>
              <a:gd name="connsiteY9" fmla="*/ 251049 h 489375"/>
              <a:gd name="connsiteX10" fmla="*/ 3648 w 523125"/>
              <a:gd name="connsiteY10" fmla="*/ 333686 h 489375"/>
              <a:gd name="connsiteX11" fmla="*/ 20422 w 523125"/>
              <a:gd name="connsiteY11" fmla="*/ 421149 h 489375"/>
              <a:gd name="connsiteX12" fmla="*/ 116744 w 523125"/>
              <a:gd name="connsiteY12" fmla="*/ 499365 h 489375"/>
              <a:gd name="connsiteX13" fmla="*/ 483050 w 523125"/>
              <a:gd name="connsiteY13" fmla="*/ 498994 h 489375"/>
              <a:gd name="connsiteX14" fmla="*/ 519736 w 523125"/>
              <a:gd name="connsiteY14" fmla="*/ 483874 h 489375"/>
              <a:gd name="connsiteX15" fmla="*/ 534856 w 523125"/>
              <a:gd name="connsiteY15" fmla="*/ 447154 h 489375"/>
              <a:gd name="connsiteX16" fmla="*/ 534856 w 523125"/>
              <a:gd name="connsiteY16" fmla="*/ 219038 h 489375"/>
              <a:gd name="connsiteX17" fmla="*/ 483168 w 523125"/>
              <a:gd name="connsiteY17" fmla="*/ 169678 h 489375"/>
              <a:gd name="connsiteX18" fmla="*/ 328019 w 523125"/>
              <a:gd name="connsiteY18" fmla="*/ 422297 h 489375"/>
              <a:gd name="connsiteX19" fmla="*/ 291333 w 523125"/>
              <a:gd name="connsiteY19" fmla="*/ 457886 h 489375"/>
              <a:gd name="connsiteX20" fmla="*/ 116710 w 523125"/>
              <a:gd name="connsiteY20" fmla="*/ 457886 h 489375"/>
              <a:gd name="connsiteX21" fmla="*/ 82319 w 523125"/>
              <a:gd name="connsiteY21" fmla="*/ 443998 h 489375"/>
              <a:gd name="connsiteX22" fmla="*/ 82336 w 523125"/>
              <a:gd name="connsiteY22" fmla="*/ 443998 h 489375"/>
              <a:gd name="connsiteX23" fmla="*/ 96292 w 523125"/>
              <a:gd name="connsiteY23" fmla="*/ 411666 h 489375"/>
              <a:gd name="connsiteX24" fmla="*/ 102417 w 523125"/>
              <a:gd name="connsiteY24" fmla="*/ 404460 h 489375"/>
              <a:gd name="connsiteX25" fmla="*/ 102502 w 523125"/>
              <a:gd name="connsiteY25" fmla="*/ 402941 h 489375"/>
              <a:gd name="connsiteX26" fmla="*/ 100848 w 523125"/>
              <a:gd name="connsiteY26" fmla="*/ 398267 h 489375"/>
              <a:gd name="connsiteX27" fmla="*/ 96325 w 523125"/>
              <a:gd name="connsiteY27" fmla="*/ 396158 h 489375"/>
              <a:gd name="connsiteX28" fmla="*/ 51759 w 523125"/>
              <a:gd name="connsiteY28" fmla="*/ 371773 h 489375"/>
              <a:gd name="connsiteX29" fmla="*/ 81644 w 523125"/>
              <a:gd name="connsiteY29" fmla="*/ 353784 h 489375"/>
              <a:gd name="connsiteX30" fmla="*/ 89694 w 523125"/>
              <a:gd name="connsiteY30" fmla="*/ 343136 h 489375"/>
              <a:gd name="connsiteX31" fmla="*/ 89694 w 523125"/>
              <a:gd name="connsiteY31" fmla="*/ 340183 h 489375"/>
              <a:gd name="connsiteX32" fmla="*/ 80834 w 523125"/>
              <a:gd name="connsiteY32" fmla="*/ 331493 h 489375"/>
              <a:gd name="connsiteX33" fmla="*/ 79164 w 523125"/>
              <a:gd name="connsiteY33" fmla="*/ 331493 h 489375"/>
              <a:gd name="connsiteX34" fmla="*/ 43270 w 523125"/>
              <a:gd name="connsiteY34" fmla="*/ 318634 h 489375"/>
              <a:gd name="connsiteX35" fmla="*/ 41904 w 523125"/>
              <a:gd name="connsiteY35" fmla="*/ 305944 h 489375"/>
              <a:gd name="connsiteX36" fmla="*/ 80497 w 523125"/>
              <a:gd name="connsiteY36" fmla="*/ 282960 h 489375"/>
              <a:gd name="connsiteX37" fmla="*/ 89727 w 523125"/>
              <a:gd name="connsiteY37" fmla="*/ 273156 h 489375"/>
              <a:gd name="connsiteX38" fmla="*/ 89727 w 523125"/>
              <a:gd name="connsiteY38" fmla="*/ 271738 h 489375"/>
              <a:gd name="connsiteX39" fmla="*/ 80480 w 523125"/>
              <a:gd name="connsiteY39" fmla="*/ 261934 h 489375"/>
              <a:gd name="connsiteX40" fmla="*/ 48620 w 523125"/>
              <a:gd name="connsiteY40" fmla="*/ 234849 h 489375"/>
              <a:gd name="connsiteX41" fmla="*/ 48687 w 523125"/>
              <a:gd name="connsiteY41" fmla="*/ 234849 h 489375"/>
              <a:gd name="connsiteX42" fmla="*/ 48772 w 523125"/>
              <a:gd name="connsiteY42" fmla="*/ 234816 h 489375"/>
              <a:gd name="connsiteX43" fmla="*/ 48772 w 523125"/>
              <a:gd name="connsiteY43" fmla="*/ 234816 h 489375"/>
              <a:gd name="connsiteX44" fmla="*/ 48670 w 523125"/>
              <a:gd name="connsiteY44" fmla="*/ 234714 h 489375"/>
              <a:gd name="connsiteX45" fmla="*/ 101995 w 523125"/>
              <a:gd name="connsiteY45" fmla="*/ 210651 h 489375"/>
              <a:gd name="connsiteX46" fmla="*/ 172989 w 523125"/>
              <a:gd name="connsiteY46" fmla="*/ 210651 h 489375"/>
              <a:gd name="connsiteX47" fmla="*/ 175587 w 523125"/>
              <a:gd name="connsiteY47" fmla="*/ 210870 h 489375"/>
              <a:gd name="connsiteX48" fmla="*/ 206148 w 523125"/>
              <a:gd name="connsiteY48" fmla="*/ 198518 h 489375"/>
              <a:gd name="connsiteX49" fmla="*/ 222044 w 523125"/>
              <a:gd name="connsiteY49" fmla="*/ 142678 h 489375"/>
              <a:gd name="connsiteX50" fmla="*/ 244927 w 523125"/>
              <a:gd name="connsiteY50" fmla="*/ 57982 h 489375"/>
              <a:gd name="connsiteX51" fmla="*/ 302470 w 523125"/>
              <a:gd name="connsiteY51" fmla="*/ 49106 h 489375"/>
              <a:gd name="connsiteX52" fmla="*/ 308275 w 523125"/>
              <a:gd name="connsiteY52" fmla="*/ 112742 h 489375"/>
              <a:gd name="connsiteX53" fmla="*/ 346447 w 523125"/>
              <a:gd name="connsiteY53" fmla="*/ 319039 h 489375"/>
              <a:gd name="connsiteX54" fmla="*/ 328019 w 523125"/>
              <a:gd name="connsiteY54" fmla="*/ 422297 h 489375"/>
              <a:gd name="connsiteX55" fmla="*/ 490762 w 523125"/>
              <a:gd name="connsiteY55" fmla="*/ 246088 h 489375"/>
              <a:gd name="connsiteX56" fmla="*/ 402387 w 523125"/>
              <a:gd name="connsiteY56" fmla="*/ 246088 h 489375"/>
              <a:gd name="connsiteX57" fmla="*/ 380281 w 523125"/>
              <a:gd name="connsiteY57" fmla="*/ 223864 h 489375"/>
              <a:gd name="connsiteX58" fmla="*/ 402387 w 523125"/>
              <a:gd name="connsiteY58" fmla="*/ 201656 h 489375"/>
              <a:gd name="connsiteX59" fmla="*/ 490762 w 523125"/>
              <a:gd name="connsiteY59" fmla="*/ 201656 h 489375"/>
              <a:gd name="connsiteX60" fmla="*/ 512868 w 523125"/>
              <a:gd name="connsiteY60" fmla="*/ 223864 h 489375"/>
              <a:gd name="connsiteX61" fmla="*/ 490762 w 523125"/>
              <a:gd name="connsiteY61" fmla="*/ 246088 h 48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523125" h="489375">
                <a:moveTo>
                  <a:pt x="483168" y="169678"/>
                </a:moveTo>
                <a:lnTo>
                  <a:pt x="350125" y="169678"/>
                </a:lnTo>
                <a:cubicBezTo>
                  <a:pt x="343848" y="155115"/>
                  <a:pt x="343004" y="139809"/>
                  <a:pt x="347628" y="124740"/>
                </a:cubicBezTo>
                <a:cubicBezTo>
                  <a:pt x="355829" y="98044"/>
                  <a:pt x="371169" y="48398"/>
                  <a:pt x="326770" y="15879"/>
                </a:cubicBezTo>
                <a:cubicBezTo>
                  <a:pt x="312562" y="5468"/>
                  <a:pt x="295788" y="0"/>
                  <a:pt x="278221" y="0"/>
                </a:cubicBezTo>
                <a:cubicBezTo>
                  <a:pt x="252031" y="0"/>
                  <a:pt x="227225" y="12623"/>
                  <a:pt x="211767" y="33733"/>
                </a:cubicBezTo>
                <a:cubicBezTo>
                  <a:pt x="184700" y="70740"/>
                  <a:pt x="179975" y="102077"/>
                  <a:pt x="180937" y="143708"/>
                </a:cubicBezTo>
                <a:cubicBezTo>
                  <a:pt x="181359" y="161764"/>
                  <a:pt x="177950" y="168851"/>
                  <a:pt x="176887" y="169779"/>
                </a:cubicBezTo>
                <a:lnTo>
                  <a:pt x="102029" y="169881"/>
                </a:lnTo>
                <a:cubicBezTo>
                  <a:pt x="45599" y="169881"/>
                  <a:pt x="6129" y="201758"/>
                  <a:pt x="1488" y="251049"/>
                </a:cubicBezTo>
                <a:cubicBezTo>
                  <a:pt x="-1026" y="277611"/>
                  <a:pt x="-385" y="302366"/>
                  <a:pt x="3648" y="333686"/>
                </a:cubicBezTo>
                <a:cubicBezTo>
                  <a:pt x="8457" y="370744"/>
                  <a:pt x="14566" y="402688"/>
                  <a:pt x="20422" y="421149"/>
                </a:cubicBezTo>
                <a:cubicBezTo>
                  <a:pt x="32740" y="459945"/>
                  <a:pt x="69798" y="499365"/>
                  <a:pt x="116744" y="499365"/>
                </a:cubicBezTo>
                <a:lnTo>
                  <a:pt x="483050" y="498994"/>
                </a:lnTo>
                <a:cubicBezTo>
                  <a:pt x="496786" y="499044"/>
                  <a:pt x="509965" y="493644"/>
                  <a:pt x="519736" y="483874"/>
                </a:cubicBezTo>
                <a:cubicBezTo>
                  <a:pt x="529490" y="474120"/>
                  <a:pt x="534856" y="460941"/>
                  <a:pt x="534856" y="447154"/>
                </a:cubicBezTo>
                <a:lnTo>
                  <a:pt x="534856" y="219038"/>
                </a:lnTo>
                <a:cubicBezTo>
                  <a:pt x="534873" y="190384"/>
                  <a:pt x="511855" y="169678"/>
                  <a:pt x="483168" y="169678"/>
                </a:cubicBezTo>
                <a:close/>
                <a:moveTo>
                  <a:pt x="328019" y="422297"/>
                </a:moveTo>
                <a:cubicBezTo>
                  <a:pt x="321505" y="439476"/>
                  <a:pt x="305187" y="457886"/>
                  <a:pt x="291333" y="457886"/>
                </a:cubicBezTo>
                <a:lnTo>
                  <a:pt x="116710" y="457886"/>
                </a:lnTo>
                <a:cubicBezTo>
                  <a:pt x="104155" y="457886"/>
                  <a:pt x="92191" y="452334"/>
                  <a:pt x="82319" y="443998"/>
                </a:cubicBezTo>
                <a:cubicBezTo>
                  <a:pt x="82336" y="443998"/>
                  <a:pt x="82336" y="443998"/>
                  <a:pt x="82336" y="443998"/>
                </a:cubicBezTo>
                <a:cubicBezTo>
                  <a:pt x="60989" y="421757"/>
                  <a:pt x="84614" y="414180"/>
                  <a:pt x="96292" y="411666"/>
                </a:cubicBezTo>
                <a:cubicBezTo>
                  <a:pt x="99717" y="410923"/>
                  <a:pt x="102198" y="407919"/>
                  <a:pt x="102417" y="404460"/>
                </a:cubicBezTo>
                <a:lnTo>
                  <a:pt x="102502" y="402941"/>
                </a:lnTo>
                <a:cubicBezTo>
                  <a:pt x="102603" y="401186"/>
                  <a:pt x="102029" y="399516"/>
                  <a:pt x="100848" y="398267"/>
                </a:cubicBezTo>
                <a:cubicBezTo>
                  <a:pt x="99684" y="397001"/>
                  <a:pt x="98064" y="396208"/>
                  <a:pt x="96325" y="396158"/>
                </a:cubicBezTo>
                <a:cubicBezTo>
                  <a:pt x="65545" y="395111"/>
                  <a:pt x="49936" y="390741"/>
                  <a:pt x="51759" y="371773"/>
                </a:cubicBezTo>
                <a:cubicBezTo>
                  <a:pt x="56214" y="362543"/>
                  <a:pt x="71941" y="356619"/>
                  <a:pt x="81644" y="353784"/>
                </a:cubicBezTo>
                <a:cubicBezTo>
                  <a:pt x="86352" y="352367"/>
                  <a:pt x="89694" y="348047"/>
                  <a:pt x="89694" y="343136"/>
                </a:cubicBezTo>
                <a:lnTo>
                  <a:pt x="89694" y="340183"/>
                </a:lnTo>
                <a:cubicBezTo>
                  <a:pt x="89694" y="335391"/>
                  <a:pt x="85644" y="331493"/>
                  <a:pt x="80834" y="331493"/>
                </a:cubicBezTo>
                <a:lnTo>
                  <a:pt x="79164" y="331493"/>
                </a:lnTo>
                <a:cubicBezTo>
                  <a:pt x="55825" y="330801"/>
                  <a:pt x="46730" y="324304"/>
                  <a:pt x="43270" y="318634"/>
                </a:cubicBezTo>
                <a:cubicBezTo>
                  <a:pt x="41988" y="314381"/>
                  <a:pt x="39811" y="313268"/>
                  <a:pt x="41904" y="305944"/>
                </a:cubicBezTo>
                <a:cubicBezTo>
                  <a:pt x="45700" y="288023"/>
                  <a:pt x="67756" y="283804"/>
                  <a:pt x="80497" y="282960"/>
                </a:cubicBezTo>
                <a:cubicBezTo>
                  <a:pt x="85660" y="282606"/>
                  <a:pt x="89727" y="278336"/>
                  <a:pt x="89727" y="273156"/>
                </a:cubicBezTo>
                <a:lnTo>
                  <a:pt x="89727" y="271738"/>
                </a:lnTo>
                <a:cubicBezTo>
                  <a:pt x="89727" y="266574"/>
                  <a:pt x="85660" y="262288"/>
                  <a:pt x="80480" y="261934"/>
                </a:cubicBezTo>
                <a:cubicBezTo>
                  <a:pt x="40419" y="259183"/>
                  <a:pt x="48249" y="235913"/>
                  <a:pt x="48620" y="234849"/>
                </a:cubicBezTo>
                <a:lnTo>
                  <a:pt x="48687" y="234849"/>
                </a:lnTo>
                <a:cubicBezTo>
                  <a:pt x="48687" y="234849"/>
                  <a:pt x="48772" y="234849"/>
                  <a:pt x="48772" y="234816"/>
                </a:cubicBezTo>
                <a:lnTo>
                  <a:pt x="48772" y="234816"/>
                </a:lnTo>
                <a:lnTo>
                  <a:pt x="48670" y="234714"/>
                </a:lnTo>
                <a:cubicBezTo>
                  <a:pt x="61917" y="212844"/>
                  <a:pt x="91567" y="210651"/>
                  <a:pt x="101995" y="210651"/>
                </a:cubicBezTo>
                <a:lnTo>
                  <a:pt x="172989" y="210651"/>
                </a:lnTo>
                <a:cubicBezTo>
                  <a:pt x="173343" y="210651"/>
                  <a:pt x="175250" y="210870"/>
                  <a:pt x="175587" y="210870"/>
                </a:cubicBezTo>
                <a:cubicBezTo>
                  <a:pt x="187619" y="210870"/>
                  <a:pt x="198166" y="206685"/>
                  <a:pt x="206148" y="198518"/>
                </a:cubicBezTo>
                <a:cubicBezTo>
                  <a:pt x="217454" y="186941"/>
                  <a:pt x="222652" y="168683"/>
                  <a:pt x="222044" y="142678"/>
                </a:cubicBezTo>
                <a:cubicBezTo>
                  <a:pt x="221200" y="107629"/>
                  <a:pt x="224407" y="86029"/>
                  <a:pt x="244927" y="57982"/>
                </a:cubicBezTo>
                <a:cubicBezTo>
                  <a:pt x="257971" y="40213"/>
                  <a:pt x="284617" y="36045"/>
                  <a:pt x="302470" y="49106"/>
                </a:cubicBezTo>
                <a:cubicBezTo>
                  <a:pt x="316207" y="59181"/>
                  <a:pt x="313540" y="70200"/>
                  <a:pt x="308275" y="112742"/>
                </a:cubicBezTo>
                <a:cubicBezTo>
                  <a:pt x="297897" y="197134"/>
                  <a:pt x="338380" y="237482"/>
                  <a:pt x="346447" y="319039"/>
                </a:cubicBezTo>
                <a:cubicBezTo>
                  <a:pt x="350379" y="358779"/>
                  <a:pt x="336895" y="398554"/>
                  <a:pt x="328019" y="422297"/>
                </a:cubicBezTo>
                <a:close/>
                <a:moveTo>
                  <a:pt x="490762" y="246088"/>
                </a:moveTo>
                <a:lnTo>
                  <a:pt x="402387" y="246088"/>
                </a:lnTo>
                <a:cubicBezTo>
                  <a:pt x="390136" y="246088"/>
                  <a:pt x="380281" y="236081"/>
                  <a:pt x="380281" y="223864"/>
                </a:cubicBezTo>
                <a:cubicBezTo>
                  <a:pt x="380281" y="211629"/>
                  <a:pt x="390170" y="201656"/>
                  <a:pt x="402387" y="201656"/>
                </a:cubicBezTo>
                <a:lnTo>
                  <a:pt x="490762" y="201656"/>
                </a:lnTo>
                <a:cubicBezTo>
                  <a:pt x="502996" y="201656"/>
                  <a:pt x="512868" y="211646"/>
                  <a:pt x="512868" y="223864"/>
                </a:cubicBezTo>
                <a:cubicBezTo>
                  <a:pt x="512885" y="236081"/>
                  <a:pt x="502996" y="246088"/>
                  <a:pt x="490762" y="246088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16" name="图形 95">
            <a:extLst>
              <a:ext uri="{FF2B5EF4-FFF2-40B4-BE49-F238E27FC236}">
                <a16:creationId xmlns:a16="http://schemas.microsoft.com/office/drawing/2014/main" id="{48931F5C-9D54-44BC-A490-2AD81A3A67BC}"/>
              </a:ext>
            </a:extLst>
          </p:cNvPr>
          <p:cNvSpPr/>
          <p:nvPr/>
        </p:nvSpPr>
        <p:spPr>
          <a:xfrm>
            <a:off x="5795038" y="5703777"/>
            <a:ext cx="523125" cy="438750"/>
          </a:xfrm>
          <a:custGeom>
            <a:avLst/>
            <a:gdLst>
              <a:gd name="connsiteX0" fmla="*/ 530775 w 523125"/>
              <a:gd name="connsiteY0" fmla="*/ 111577 h 438750"/>
              <a:gd name="connsiteX1" fmla="*/ 539230 w 523125"/>
              <a:gd name="connsiteY1" fmla="*/ 84830 h 438750"/>
              <a:gd name="connsiteX2" fmla="*/ 525983 w 523125"/>
              <a:gd name="connsiteY2" fmla="*/ 60091 h 438750"/>
              <a:gd name="connsiteX3" fmla="*/ 461672 w 523125"/>
              <a:gd name="connsiteY3" fmla="*/ 8049 h 438750"/>
              <a:gd name="connsiteX4" fmla="*/ 410828 w 523125"/>
              <a:gd name="connsiteY4" fmla="*/ 13398 h 438750"/>
              <a:gd name="connsiteX5" fmla="*/ 213896 w 523125"/>
              <a:gd name="connsiteY5" fmla="*/ 256753 h 438750"/>
              <a:gd name="connsiteX6" fmla="*/ 120476 w 523125"/>
              <a:gd name="connsiteY6" fmla="*/ 177997 h 438750"/>
              <a:gd name="connsiteX7" fmla="*/ 59980 w 523125"/>
              <a:gd name="connsiteY7" fmla="*/ 180545 h 438750"/>
              <a:gd name="connsiteX8" fmla="*/ 10586 w 523125"/>
              <a:gd name="connsiteY8" fmla="*/ 229921 h 438750"/>
              <a:gd name="connsiteX9" fmla="*/ 23 w 523125"/>
              <a:gd name="connsiteY9" fmla="*/ 256820 h 438750"/>
              <a:gd name="connsiteX10" fmla="*/ 12544 w 523125"/>
              <a:gd name="connsiteY10" fmla="*/ 282841 h 438750"/>
              <a:gd name="connsiteX11" fmla="*/ 199991 w 523125"/>
              <a:gd name="connsiteY11" fmla="*/ 444251 h 438750"/>
              <a:gd name="connsiteX12" fmla="*/ 226350 w 523125"/>
              <a:gd name="connsiteY12" fmla="*/ 452908 h 438750"/>
              <a:gd name="connsiteX13" fmla="*/ 251072 w 523125"/>
              <a:gd name="connsiteY13" fmla="*/ 440302 h 438750"/>
              <a:gd name="connsiteX14" fmla="*/ 530775 w 523125"/>
              <a:gd name="connsiteY14" fmla="*/ 111577 h 43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23125" h="438750">
                <a:moveTo>
                  <a:pt x="530775" y="111577"/>
                </a:moveTo>
                <a:cubicBezTo>
                  <a:pt x="537053" y="104169"/>
                  <a:pt x="540124" y="94516"/>
                  <a:pt x="539230" y="84830"/>
                </a:cubicBezTo>
                <a:cubicBezTo>
                  <a:pt x="538301" y="75144"/>
                  <a:pt x="533526" y="66234"/>
                  <a:pt x="525983" y="60091"/>
                </a:cubicBezTo>
                <a:lnTo>
                  <a:pt x="461672" y="8049"/>
                </a:lnTo>
                <a:cubicBezTo>
                  <a:pt x="446147" y="-4506"/>
                  <a:pt x="423383" y="-2110"/>
                  <a:pt x="410828" y="13398"/>
                </a:cubicBezTo>
                <a:lnTo>
                  <a:pt x="213896" y="256753"/>
                </a:lnTo>
                <a:lnTo>
                  <a:pt x="120476" y="177997"/>
                </a:lnTo>
                <a:cubicBezTo>
                  <a:pt x="102690" y="162995"/>
                  <a:pt x="76433" y="164126"/>
                  <a:pt x="59980" y="180545"/>
                </a:cubicBezTo>
                <a:lnTo>
                  <a:pt x="10586" y="229921"/>
                </a:lnTo>
                <a:cubicBezTo>
                  <a:pt x="3482" y="237026"/>
                  <a:pt x="-332" y="246779"/>
                  <a:pt x="23" y="256820"/>
                </a:cubicBezTo>
                <a:cubicBezTo>
                  <a:pt x="394" y="266878"/>
                  <a:pt x="4933" y="276260"/>
                  <a:pt x="12544" y="282841"/>
                </a:cubicBezTo>
                <a:lnTo>
                  <a:pt x="199991" y="444251"/>
                </a:lnTo>
                <a:cubicBezTo>
                  <a:pt x="207281" y="450545"/>
                  <a:pt x="216765" y="453667"/>
                  <a:pt x="226350" y="452908"/>
                </a:cubicBezTo>
                <a:cubicBezTo>
                  <a:pt x="235935" y="452165"/>
                  <a:pt x="244845" y="447643"/>
                  <a:pt x="251072" y="440302"/>
                </a:cubicBezTo>
                <a:lnTo>
                  <a:pt x="530775" y="111577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17" name="组合 116">
            <a:extLst>
              <a:ext uri="{FF2B5EF4-FFF2-40B4-BE49-F238E27FC236}">
                <a16:creationId xmlns:a16="http://schemas.microsoft.com/office/drawing/2014/main" id="{EFA1222F-0424-459A-BA35-9FB941656AAB}"/>
              </a:ext>
            </a:extLst>
          </p:cNvPr>
          <p:cNvGrpSpPr/>
          <p:nvPr/>
        </p:nvGrpSpPr>
        <p:grpSpPr>
          <a:xfrm>
            <a:off x="7014238" y="5695340"/>
            <a:ext cx="523125" cy="455625"/>
            <a:chOff x="7923186" y="2489144"/>
            <a:chExt cx="523125" cy="455625"/>
          </a:xfrm>
        </p:grpSpPr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B8BF2DB8-18D3-4EDF-AA32-27E6274C8BAE}"/>
                </a:ext>
              </a:extLst>
            </p:cNvPr>
            <p:cNvSpPr/>
            <p:nvPr/>
          </p:nvSpPr>
          <p:spPr>
            <a:xfrm>
              <a:off x="8045478" y="2739537"/>
              <a:ext cx="303750" cy="151875"/>
            </a:xfrm>
            <a:custGeom>
              <a:avLst/>
              <a:gdLst>
                <a:gd name="connsiteX0" fmla="*/ 0 w 303750"/>
                <a:gd name="connsiteY0" fmla="*/ 6446 h 151875"/>
                <a:gd name="connsiteX1" fmla="*/ 0 w 303750"/>
                <a:gd name="connsiteY1" fmla="*/ 82384 h 151875"/>
                <a:gd name="connsiteX2" fmla="*/ 154980 w 303750"/>
                <a:gd name="connsiteY2" fmla="*/ 153579 h 151875"/>
                <a:gd name="connsiteX3" fmla="*/ 309960 w 303750"/>
                <a:gd name="connsiteY3" fmla="*/ 82384 h 151875"/>
                <a:gd name="connsiteX4" fmla="*/ 309960 w 303750"/>
                <a:gd name="connsiteY4" fmla="*/ 0 h 151875"/>
                <a:gd name="connsiteX5" fmla="*/ 176158 w 303750"/>
                <a:gd name="connsiteY5" fmla="*/ 78199 h 151875"/>
                <a:gd name="connsiteX6" fmla="*/ 144923 w 303750"/>
                <a:gd name="connsiteY6" fmla="*/ 79194 h 151875"/>
                <a:gd name="connsiteX7" fmla="*/ 0 w 303750"/>
                <a:gd name="connsiteY7" fmla="*/ 6446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3750" h="151875">
                  <a:moveTo>
                    <a:pt x="0" y="6446"/>
                  </a:moveTo>
                  <a:lnTo>
                    <a:pt x="0" y="82384"/>
                  </a:lnTo>
                  <a:cubicBezTo>
                    <a:pt x="0" y="82384"/>
                    <a:pt x="64395" y="153579"/>
                    <a:pt x="154980" y="153579"/>
                  </a:cubicBezTo>
                  <a:cubicBezTo>
                    <a:pt x="268937" y="153579"/>
                    <a:pt x="309960" y="82384"/>
                    <a:pt x="309960" y="82384"/>
                  </a:cubicBezTo>
                  <a:lnTo>
                    <a:pt x="309960" y="0"/>
                  </a:lnTo>
                  <a:lnTo>
                    <a:pt x="176158" y="78199"/>
                  </a:lnTo>
                  <a:cubicBezTo>
                    <a:pt x="166607" y="83784"/>
                    <a:pt x="154828" y="84172"/>
                    <a:pt x="144923" y="79194"/>
                  </a:cubicBezTo>
                  <a:lnTo>
                    <a:pt x="0" y="644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4F65D194-4D0C-4656-96D3-3A92BA6BCD92}"/>
                </a:ext>
              </a:extLst>
            </p:cNvPr>
            <p:cNvSpPr/>
            <p:nvPr/>
          </p:nvSpPr>
          <p:spPr>
            <a:xfrm>
              <a:off x="7923186" y="2489144"/>
              <a:ext cx="523125" cy="455625"/>
            </a:xfrm>
            <a:custGeom>
              <a:avLst/>
              <a:gdLst>
                <a:gd name="connsiteX0" fmla="*/ 280630 w 523125"/>
                <a:gd name="connsiteY0" fmla="*/ 166440 h 455625"/>
                <a:gd name="connsiteX1" fmla="*/ 238257 w 523125"/>
                <a:gd name="connsiteY1" fmla="*/ 155691 h 455625"/>
                <a:gd name="connsiteX2" fmla="*/ 77388 w 523125"/>
                <a:gd name="connsiteY2" fmla="*/ 211412 h 455625"/>
                <a:gd name="connsiteX3" fmla="*/ 268295 w 523125"/>
                <a:gd name="connsiteY3" fmla="*/ 306975 h 455625"/>
                <a:gd name="connsiteX4" fmla="*/ 299412 w 523125"/>
                <a:gd name="connsiteY4" fmla="*/ 305963 h 455625"/>
                <a:gd name="connsiteX5" fmla="*/ 521875 w 523125"/>
                <a:gd name="connsiteY5" fmla="*/ 176295 h 455625"/>
                <a:gd name="connsiteX6" fmla="*/ 538109 w 523125"/>
                <a:gd name="connsiteY6" fmla="*/ 146983 h 455625"/>
                <a:gd name="connsiteX7" fmla="*/ 520053 w 523125"/>
                <a:gd name="connsiteY7" fmla="*/ 118768 h 455625"/>
                <a:gd name="connsiteX8" fmla="*/ 289675 w 523125"/>
                <a:gd name="connsiteY8" fmla="*/ 3461 h 455625"/>
                <a:gd name="connsiteX9" fmla="*/ 258558 w 523125"/>
                <a:gd name="connsiteY9" fmla="*/ 4457 h 455625"/>
                <a:gd name="connsiteX10" fmla="*/ 36095 w 523125"/>
                <a:gd name="connsiteY10" fmla="*/ 134124 h 455625"/>
                <a:gd name="connsiteX11" fmla="*/ 19861 w 523125"/>
                <a:gd name="connsiteY11" fmla="*/ 163436 h 455625"/>
                <a:gd name="connsiteX12" fmla="*/ 37934 w 523125"/>
                <a:gd name="connsiteY12" fmla="*/ 191651 h 455625"/>
                <a:gd name="connsiteX13" fmla="*/ 37445 w 523125"/>
                <a:gd name="connsiteY13" fmla="*/ 309371 h 455625"/>
                <a:gd name="connsiteX14" fmla="*/ 17701 w 523125"/>
                <a:gd name="connsiteY14" fmla="*/ 337283 h 455625"/>
                <a:gd name="connsiteX15" fmla="*/ 29210 w 523125"/>
                <a:gd name="connsiteY15" fmla="*/ 360739 h 455625"/>
                <a:gd name="connsiteX16" fmla="*/ 10428 w 523125"/>
                <a:gd name="connsiteY16" fmla="*/ 397071 h 455625"/>
                <a:gd name="connsiteX17" fmla="*/ 66 w 523125"/>
                <a:gd name="connsiteY17" fmla="*/ 423143 h 455625"/>
                <a:gd name="connsiteX18" fmla="*/ 13685 w 523125"/>
                <a:gd name="connsiteY18" fmla="*/ 447662 h 455625"/>
                <a:gd name="connsiteX19" fmla="*/ 17768 w 523125"/>
                <a:gd name="connsiteY19" fmla="*/ 450598 h 455625"/>
                <a:gd name="connsiteX20" fmla="*/ 43958 w 523125"/>
                <a:gd name="connsiteY20" fmla="*/ 455863 h 455625"/>
                <a:gd name="connsiteX21" fmla="*/ 65373 w 523125"/>
                <a:gd name="connsiteY21" fmla="*/ 439916 h 455625"/>
                <a:gd name="connsiteX22" fmla="*/ 68258 w 523125"/>
                <a:gd name="connsiteY22" fmla="*/ 358174 h 455625"/>
                <a:gd name="connsiteX23" fmla="*/ 76932 w 523125"/>
                <a:gd name="connsiteY23" fmla="*/ 337283 h 455625"/>
                <a:gd name="connsiteX24" fmla="*/ 57408 w 523125"/>
                <a:gd name="connsiteY24" fmla="*/ 309439 h 455625"/>
                <a:gd name="connsiteX25" fmla="*/ 57880 w 523125"/>
                <a:gd name="connsiteY25" fmla="*/ 197034 h 455625"/>
                <a:gd name="connsiteX26" fmla="*/ 232520 w 523125"/>
                <a:gd name="connsiteY26" fmla="*/ 136554 h 455625"/>
                <a:gd name="connsiteX27" fmla="*/ 241514 w 523125"/>
                <a:gd name="connsiteY27" fmla="*/ 122329 h 455625"/>
                <a:gd name="connsiteX28" fmla="*/ 279010 w 523125"/>
                <a:gd name="connsiteY28" fmla="*/ 148721 h 455625"/>
                <a:gd name="connsiteX29" fmla="*/ 317401 w 523125"/>
                <a:gd name="connsiteY29" fmla="*/ 128117 h 455625"/>
                <a:gd name="connsiteX30" fmla="*/ 315730 w 523125"/>
                <a:gd name="connsiteY30" fmla="*/ 120000 h 455625"/>
                <a:gd name="connsiteX31" fmla="*/ 325265 w 523125"/>
                <a:gd name="connsiteY31" fmla="*/ 142461 h 455625"/>
                <a:gd name="connsiteX32" fmla="*/ 280630 w 523125"/>
                <a:gd name="connsiteY32" fmla="*/ 166440 h 45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23125" h="455625">
                  <a:moveTo>
                    <a:pt x="280630" y="166440"/>
                  </a:moveTo>
                  <a:cubicBezTo>
                    <a:pt x="263907" y="166440"/>
                    <a:pt x="247252" y="162947"/>
                    <a:pt x="238257" y="155691"/>
                  </a:cubicBezTo>
                  <a:lnTo>
                    <a:pt x="77388" y="211412"/>
                  </a:lnTo>
                  <a:lnTo>
                    <a:pt x="268295" y="306975"/>
                  </a:lnTo>
                  <a:cubicBezTo>
                    <a:pt x="278167" y="311919"/>
                    <a:pt x="289895" y="311548"/>
                    <a:pt x="299412" y="305963"/>
                  </a:cubicBezTo>
                  <a:lnTo>
                    <a:pt x="521875" y="176295"/>
                  </a:lnTo>
                  <a:cubicBezTo>
                    <a:pt x="532253" y="170254"/>
                    <a:pt x="538480" y="158998"/>
                    <a:pt x="538109" y="146983"/>
                  </a:cubicBezTo>
                  <a:cubicBezTo>
                    <a:pt x="537755" y="134968"/>
                    <a:pt x="530785" y="124134"/>
                    <a:pt x="520053" y="118768"/>
                  </a:cubicBezTo>
                  <a:lnTo>
                    <a:pt x="289675" y="3461"/>
                  </a:lnTo>
                  <a:cubicBezTo>
                    <a:pt x="279803" y="-1483"/>
                    <a:pt x="268092" y="-1112"/>
                    <a:pt x="258558" y="4457"/>
                  </a:cubicBezTo>
                  <a:lnTo>
                    <a:pt x="36095" y="134124"/>
                  </a:lnTo>
                  <a:cubicBezTo>
                    <a:pt x="25716" y="140166"/>
                    <a:pt x="19490" y="151421"/>
                    <a:pt x="19861" y="163436"/>
                  </a:cubicBezTo>
                  <a:cubicBezTo>
                    <a:pt x="20249" y="175434"/>
                    <a:pt x="27185" y="186268"/>
                    <a:pt x="37934" y="191651"/>
                  </a:cubicBezTo>
                  <a:lnTo>
                    <a:pt x="37445" y="309371"/>
                  </a:lnTo>
                  <a:cubicBezTo>
                    <a:pt x="25936" y="313421"/>
                    <a:pt x="17701" y="324424"/>
                    <a:pt x="17701" y="337283"/>
                  </a:cubicBezTo>
                  <a:cubicBezTo>
                    <a:pt x="17701" y="346817"/>
                    <a:pt x="22190" y="355288"/>
                    <a:pt x="29210" y="360739"/>
                  </a:cubicBezTo>
                  <a:cubicBezTo>
                    <a:pt x="26982" y="376989"/>
                    <a:pt x="19405" y="388701"/>
                    <a:pt x="10428" y="397071"/>
                  </a:cubicBezTo>
                  <a:cubicBezTo>
                    <a:pt x="3239" y="403753"/>
                    <a:pt x="-558" y="413321"/>
                    <a:pt x="66" y="423143"/>
                  </a:cubicBezTo>
                  <a:cubicBezTo>
                    <a:pt x="691" y="432930"/>
                    <a:pt x="5686" y="441958"/>
                    <a:pt x="13685" y="447662"/>
                  </a:cubicBezTo>
                  <a:lnTo>
                    <a:pt x="17768" y="450598"/>
                  </a:lnTo>
                  <a:cubicBezTo>
                    <a:pt x="25345" y="455998"/>
                    <a:pt x="34863" y="457939"/>
                    <a:pt x="43958" y="455863"/>
                  </a:cubicBezTo>
                  <a:cubicBezTo>
                    <a:pt x="53054" y="453788"/>
                    <a:pt x="60833" y="448016"/>
                    <a:pt x="65373" y="439916"/>
                  </a:cubicBezTo>
                  <a:cubicBezTo>
                    <a:pt x="81033" y="411938"/>
                    <a:pt x="73439" y="375606"/>
                    <a:pt x="68258" y="358174"/>
                  </a:cubicBezTo>
                  <a:cubicBezTo>
                    <a:pt x="73608" y="352841"/>
                    <a:pt x="76932" y="345433"/>
                    <a:pt x="76932" y="337283"/>
                  </a:cubicBezTo>
                  <a:cubicBezTo>
                    <a:pt x="76932" y="324491"/>
                    <a:pt x="68798" y="313556"/>
                    <a:pt x="57408" y="309439"/>
                  </a:cubicBezTo>
                  <a:lnTo>
                    <a:pt x="57880" y="197034"/>
                  </a:lnTo>
                  <a:lnTo>
                    <a:pt x="232520" y="136554"/>
                  </a:lnTo>
                  <a:cubicBezTo>
                    <a:pt x="234038" y="129146"/>
                    <a:pt x="241514" y="122329"/>
                    <a:pt x="241514" y="122329"/>
                  </a:cubicBezTo>
                  <a:cubicBezTo>
                    <a:pt x="240940" y="124337"/>
                    <a:pt x="242071" y="148721"/>
                    <a:pt x="279010" y="148721"/>
                  </a:cubicBezTo>
                  <a:cubicBezTo>
                    <a:pt x="300239" y="148721"/>
                    <a:pt x="317401" y="141954"/>
                    <a:pt x="317401" y="128117"/>
                  </a:cubicBezTo>
                  <a:cubicBezTo>
                    <a:pt x="317401" y="125586"/>
                    <a:pt x="316810" y="122835"/>
                    <a:pt x="315730" y="120000"/>
                  </a:cubicBezTo>
                  <a:cubicBezTo>
                    <a:pt x="321704" y="127358"/>
                    <a:pt x="325265" y="135660"/>
                    <a:pt x="325265" y="142461"/>
                  </a:cubicBezTo>
                  <a:cubicBezTo>
                    <a:pt x="325282" y="158559"/>
                    <a:pt x="305285" y="166440"/>
                    <a:pt x="280630" y="16644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3AA2E3A5-641E-40FD-8C58-598C457CB7D8}"/>
              </a:ext>
            </a:extLst>
          </p:cNvPr>
          <p:cNvGrpSpPr/>
          <p:nvPr/>
        </p:nvGrpSpPr>
        <p:grpSpPr>
          <a:xfrm>
            <a:off x="8233438" y="5660434"/>
            <a:ext cx="473036" cy="525437"/>
            <a:chOff x="9038676" y="2453000"/>
            <a:chExt cx="473036" cy="525437"/>
          </a:xfrm>
        </p:grpSpPr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5BAD4C4E-584C-4414-A5F9-E22DC3E96F1D}"/>
                </a:ext>
              </a:extLst>
            </p:cNvPr>
            <p:cNvSpPr/>
            <p:nvPr/>
          </p:nvSpPr>
          <p:spPr>
            <a:xfrm>
              <a:off x="9122895" y="2539687"/>
              <a:ext cx="303750" cy="438750"/>
            </a:xfrm>
            <a:custGeom>
              <a:avLst/>
              <a:gdLst>
                <a:gd name="connsiteX0" fmla="*/ 166421 w 303750"/>
                <a:gd name="connsiteY0" fmla="*/ 0 h 438750"/>
                <a:gd name="connsiteX1" fmla="*/ 147167 w 303750"/>
                <a:gd name="connsiteY1" fmla="*/ 0 h 438750"/>
                <a:gd name="connsiteX2" fmla="*/ 0 w 303750"/>
                <a:gd name="connsiteY2" fmla="*/ 157309 h 438750"/>
                <a:gd name="connsiteX3" fmla="*/ 69221 w 303750"/>
                <a:gd name="connsiteY3" fmla="*/ 287938 h 438750"/>
                <a:gd name="connsiteX4" fmla="*/ 69221 w 303750"/>
                <a:gd name="connsiteY4" fmla="*/ 333197 h 438750"/>
                <a:gd name="connsiteX5" fmla="*/ 81793 w 303750"/>
                <a:gd name="connsiteY5" fmla="*/ 356619 h 438750"/>
                <a:gd name="connsiteX6" fmla="*/ 85050 w 303750"/>
                <a:gd name="connsiteY6" fmla="*/ 362273 h 438750"/>
                <a:gd name="connsiteX7" fmla="*/ 82502 w 303750"/>
                <a:gd name="connsiteY7" fmla="*/ 368246 h 438750"/>
                <a:gd name="connsiteX8" fmla="*/ 70673 w 303750"/>
                <a:gd name="connsiteY8" fmla="*/ 381257 h 438750"/>
                <a:gd name="connsiteX9" fmla="*/ 70673 w 303750"/>
                <a:gd name="connsiteY9" fmla="*/ 410434 h 438750"/>
                <a:gd name="connsiteX10" fmla="*/ 82502 w 303750"/>
                <a:gd name="connsiteY10" fmla="*/ 422246 h 438750"/>
                <a:gd name="connsiteX11" fmla="*/ 90416 w 303750"/>
                <a:gd name="connsiteY11" fmla="*/ 422246 h 438750"/>
                <a:gd name="connsiteX12" fmla="*/ 101351 w 303750"/>
                <a:gd name="connsiteY12" fmla="*/ 427478 h 438750"/>
                <a:gd name="connsiteX13" fmla="*/ 156802 w 303750"/>
                <a:gd name="connsiteY13" fmla="*/ 450225 h 438750"/>
                <a:gd name="connsiteX14" fmla="*/ 212237 w 303750"/>
                <a:gd name="connsiteY14" fmla="*/ 427478 h 438750"/>
                <a:gd name="connsiteX15" fmla="*/ 223172 w 303750"/>
                <a:gd name="connsiteY15" fmla="*/ 422246 h 438750"/>
                <a:gd name="connsiteX16" fmla="*/ 231086 w 303750"/>
                <a:gd name="connsiteY16" fmla="*/ 422246 h 438750"/>
                <a:gd name="connsiteX17" fmla="*/ 242916 w 303750"/>
                <a:gd name="connsiteY17" fmla="*/ 410434 h 438750"/>
                <a:gd name="connsiteX18" fmla="*/ 242916 w 303750"/>
                <a:gd name="connsiteY18" fmla="*/ 381257 h 438750"/>
                <a:gd name="connsiteX19" fmla="*/ 231086 w 303750"/>
                <a:gd name="connsiteY19" fmla="*/ 368246 h 438750"/>
                <a:gd name="connsiteX20" fmla="*/ 228555 w 303750"/>
                <a:gd name="connsiteY20" fmla="*/ 362273 h 438750"/>
                <a:gd name="connsiteX21" fmla="*/ 231812 w 303750"/>
                <a:gd name="connsiteY21" fmla="*/ 356619 h 438750"/>
                <a:gd name="connsiteX22" fmla="*/ 244367 w 303750"/>
                <a:gd name="connsiteY22" fmla="*/ 333197 h 438750"/>
                <a:gd name="connsiteX23" fmla="*/ 244367 w 303750"/>
                <a:gd name="connsiteY23" fmla="*/ 287938 h 438750"/>
                <a:gd name="connsiteX24" fmla="*/ 313588 w 303750"/>
                <a:gd name="connsiteY24" fmla="*/ 157309 h 438750"/>
                <a:gd name="connsiteX25" fmla="*/ 166421 w 303750"/>
                <a:gd name="connsiteY25" fmla="*/ 0 h 438750"/>
                <a:gd name="connsiteX26" fmla="*/ 211478 w 303750"/>
                <a:gd name="connsiteY26" fmla="*/ 253699 h 438750"/>
                <a:gd name="connsiteX27" fmla="*/ 202652 w 303750"/>
                <a:gd name="connsiteY27" fmla="*/ 258272 h 438750"/>
                <a:gd name="connsiteX28" fmla="*/ 202652 w 303750"/>
                <a:gd name="connsiteY28" fmla="*/ 300274 h 438750"/>
                <a:gd name="connsiteX29" fmla="*/ 190688 w 303750"/>
                <a:gd name="connsiteY29" fmla="*/ 315107 h 438750"/>
                <a:gd name="connsiteX30" fmla="*/ 172091 w 303750"/>
                <a:gd name="connsiteY30" fmla="*/ 319022 h 438750"/>
                <a:gd name="connsiteX31" fmla="*/ 141514 w 303750"/>
                <a:gd name="connsiteY31" fmla="*/ 319022 h 438750"/>
                <a:gd name="connsiteX32" fmla="*/ 122918 w 303750"/>
                <a:gd name="connsiteY32" fmla="*/ 315107 h 438750"/>
                <a:gd name="connsiteX33" fmla="*/ 110953 w 303750"/>
                <a:gd name="connsiteY33" fmla="*/ 300274 h 438750"/>
                <a:gd name="connsiteX34" fmla="*/ 110953 w 303750"/>
                <a:gd name="connsiteY34" fmla="*/ 258255 h 438750"/>
                <a:gd name="connsiteX35" fmla="*/ 102128 w 303750"/>
                <a:gd name="connsiteY35" fmla="*/ 253682 h 438750"/>
                <a:gd name="connsiteX36" fmla="*/ 48516 w 303750"/>
                <a:gd name="connsiteY36" fmla="*/ 160161 h 438750"/>
                <a:gd name="connsiteX37" fmla="*/ 156802 w 303750"/>
                <a:gd name="connsiteY37" fmla="*/ 50676 h 438750"/>
                <a:gd name="connsiteX38" fmla="*/ 265073 w 303750"/>
                <a:gd name="connsiteY38" fmla="*/ 160161 h 438750"/>
                <a:gd name="connsiteX39" fmla="*/ 211478 w 303750"/>
                <a:gd name="connsiteY39" fmla="*/ 253699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03750" h="438750">
                  <a:moveTo>
                    <a:pt x="166421" y="0"/>
                  </a:moveTo>
                  <a:lnTo>
                    <a:pt x="147167" y="0"/>
                  </a:lnTo>
                  <a:cubicBezTo>
                    <a:pt x="65289" y="5181"/>
                    <a:pt x="0" y="73643"/>
                    <a:pt x="0" y="157309"/>
                  </a:cubicBezTo>
                  <a:cubicBezTo>
                    <a:pt x="0" y="214819"/>
                    <a:pt x="25380" y="260769"/>
                    <a:pt x="69221" y="287938"/>
                  </a:cubicBezTo>
                  <a:lnTo>
                    <a:pt x="69221" y="333197"/>
                  </a:lnTo>
                  <a:cubicBezTo>
                    <a:pt x="69221" y="346410"/>
                    <a:pt x="74132" y="351523"/>
                    <a:pt x="81793" y="356619"/>
                  </a:cubicBezTo>
                  <a:cubicBezTo>
                    <a:pt x="83700" y="357851"/>
                    <a:pt x="84915" y="359961"/>
                    <a:pt x="85050" y="362273"/>
                  </a:cubicBezTo>
                  <a:cubicBezTo>
                    <a:pt x="85185" y="364568"/>
                    <a:pt x="85404" y="367538"/>
                    <a:pt x="82502" y="368246"/>
                  </a:cubicBezTo>
                  <a:cubicBezTo>
                    <a:pt x="70639" y="368246"/>
                    <a:pt x="70673" y="381257"/>
                    <a:pt x="70673" y="381257"/>
                  </a:cubicBezTo>
                  <a:cubicBezTo>
                    <a:pt x="70673" y="386522"/>
                    <a:pt x="70673" y="410434"/>
                    <a:pt x="70673" y="410434"/>
                  </a:cubicBezTo>
                  <a:cubicBezTo>
                    <a:pt x="70673" y="416964"/>
                    <a:pt x="75954" y="422246"/>
                    <a:pt x="82502" y="422246"/>
                  </a:cubicBezTo>
                  <a:lnTo>
                    <a:pt x="90416" y="422246"/>
                  </a:lnTo>
                  <a:cubicBezTo>
                    <a:pt x="96744" y="422246"/>
                    <a:pt x="101351" y="427478"/>
                    <a:pt x="101351" y="427478"/>
                  </a:cubicBezTo>
                  <a:cubicBezTo>
                    <a:pt x="101351" y="427478"/>
                    <a:pt x="129178" y="450225"/>
                    <a:pt x="156802" y="450225"/>
                  </a:cubicBezTo>
                  <a:cubicBezTo>
                    <a:pt x="184815" y="450225"/>
                    <a:pt x="212237" y="427478"/>
                    <a:pt x="212237" y="427478"/>
                  </a:cubicBezTo>
                  <a:cubicBezTo>
                    <a:pt x="212237" y="427478"/>
                    <a:pt x="216844" y="422246"/>
                    <a:pt x="223172" y="422246"/>
                  </a:cubicBezTo>
                  <a:lnTo>
                    <a:pt x="231086" y="422246"/>
                  </a:lnTo>
                  <a:cubicBezTo>
                    <a:pt x="237651" y="422246"/>
                    <a:pt x="242916" y="416964"/>
                    <a:pt x="242916" y="410434"/>
                  </a:cubicBezTo>
                  <a:cubicBezTo>
                    <a:pt x="242916" y="410434"/>
                    <a:pt x="242916" y="386539"/>
                    <a:pt x="242916" y="381257"/>
                  </a:cubicBezTo>
                  <a:cubicBezTo>
                    <a:pt x="242916" y="381257"/>
                    <a:pt x="242949" y="368246"/>
                    <a:pt x="231086" y="368246"/>
                  </a:cubicBezTo>
                  <a:cubicBezTo>
                    <a:pt x="228184" y="367554"/>
                    <a:pt x="228420" y="364534"/>
                    <a:pt x="228555" y="362273"/>
                  </a:cubicBezTo>
                  <a:cubicBezTo>
                    <a:pt x="228724" y="359961"/>
                    <a:pt x="229905" y="357851"/>
                    <a:pt x="231812" y="356619"/>
                  </a:cubicBezTo>
                  <a:cubicBezTo>
                    <a:pt x="239456" y="351523"/>
                    <a:pt x="244367" y="346427"/>
                    <a:pt x="244367" y="333197"/>
                  </a:cubicBezTo>
                  <a:lnTo>
                    <a:pt x="244367" y="287938"/>
                  </a:lnTo>
                  <a:cubicBezTo>
                    <a:pt x="288208" y="260786"/>
                    <a:pt x="313588" y="214819"/>
                    <a:pt x="313588" y="157309"/>
                  </a:cubicBezTo>
                  <a:cubicBezTo>
                    <a:pt x="313588" y="73643"/>
                    <a:pt x="248333" y="5164"/>
                    <a:pt x="166421" y="0"/>
                  </a:cubicBezTo>
                  <a:close/>
                  <a:moveTo>
                    <a:pt x="211478" y="253699"/>
                  </a:moveTo>
                  <a:lnTo>
                    <a:pt x="202652" y="258272"/>
                  </a:lnTo>
                  <a:lnTo>
                    <a:pt x="202652" y="300274"/>
                  </a:lnTo>
                  <a:cubicBezTo>
                    <a:pt x="202652" y="307463"/>
                    <a:pt x="197674" y="313588"/>
                    <a:pt x="190688" y="315107"/>
                  </a:cubicBezTo>
                  <a:lnTo>
                    <a:pt x="172091" y="319022"/>
                  </a:lnTo>
                  <a:cubicBezTo>
                    <a:pt x="168953" y="319714"/>
                    <a:pt x="153968" y="322194"/>
                    <a:pt x="141514" y="319022"/>
                  </a:cubicBezTo>
                  <a:lnTo>
                    <a:pt x="122918" y="315107"/>
                  </a:lnTo>
                  <a:cubicBezTo>
                    <a:pt x="115931" y="313588"/>
                    <a:pt x="110953" y="307463"/>
                    <a:pt x="110953" y="300274"/>
                  </a:cubicBezTo>
                  <a:lnTo>
                    <a:pt x="110953" y="258255"/>
                  </a:lnTo>
                  <a:lnTo>
                    <a:pt x="102128" y="253682"/>
                  </a:lnTo>
                  <a:cubicBezTo>
                    <a:pt x="57814" y="230901"/>
                    <a:pt x="48516" y="190215"/>
                    <a:pt x="48516" y="160161"/>
                  </a:cubicBezTo>
                  <a:cubicBezTo>
                    <a:pt x="48516" y="99900"/>
                    <a:pt x="97031" y="50878"/>
                    <a:pt x="156802" y="50676"/>
                  </a:cubicBezTo>
                  <a:cubicBezTo>
                    <a:pt x="216557" y="50878"/>
                    <a:pt x="265073" y="99900"/>
                    <a:pt x="265073" y="160161"/>
                  </a:cubicBezTo>
                  <a:cubicBezTo>
                    <a:pt x="265073" y="190232"/>
                    <a:pt x="255774" y="230918"/>
                    <a:pt x="211478" y="25369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CD0B3F63-6A55-4B83-AD8C-9293E5CC50BC}"/>
                </a:ext>
              </a:extLst>
            </p:cNvPr>
            <p:cNvSpPr/>
            <p:nvPr/>
          </p:nvSpPr>
          <p:spPr>
            <a:xfrm>
              <a:off x="9420525" y="2536256"/>
              <a:ext cx="50625" cy="50625"/>
            </a:xfrm>
            <a:custGeom>
              <a:avLst/>
              <a:gdLst>
                <a:gd name="connsiteX0" fmla="*/ 57809 w 50625"/>
                <a:gd name="connsiteY0" fmla="*/ 21352 h 50625"/>
                <a:gd name="connsiteX1" fmla="*/ 54839 w 50625"/>
                <a:gd name="connsiteY1" fmla="*/ 10468 h 50625"/>
                <a:gd name="connsiteX2" fmla="*/ 50417 w 50625"/>
                <a:gd name="connsiteY2" fmla="*/ 5051 h 50625"/>
                <a:gd name="connsiteX3" fmla="*/ 40309 w 50625"/>
                <a:gd name="connsiteY3" fmla="*/ 22 h 50625"/>
                <a:gd name="connsiteX4" fmla="*/ 29746 w 50625"/>
                <a:gd name="connsiteY4" fmla="*/ 3903 h 50625"/>
                <a:gd name="connsiteX5" fmla="*/ 4349 w 50625"/>
                <a:gd name="connsiteY5" fmla="*/ 28052 h 50625"/>
                <a:gd name="connsiteX6" fmla="*/ 3218 w 50625"/>
                <a:gd name="connsiteY6" fmla="*/ 47340 h 50625"/>
                <a:gd name="connsiteX7" fmla="*/ 4096 w 50625"/>
                <a:gd name="connsiteY7" fmla="*/ 48369 h 50625"/>
                <a:gd name="connsiteX8" fmla="*/ 23215 w 50625"/>
                <a:gd name="connsiteY8" fmla="*/ 51035 h 50625"/>
                <a:gd name="connsiteX9" fmla="*/ 51886 w 50625"/>
                <a:gd name="connsiteY9" fmla="*/ 30920 h 50625"/>
                <a:gd name="connsiteX10" fmla="*/ 57809 w 50625"/>
                <a:gd name="connsiteY10" fmla="*/ 21352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25" h="50625">
                  <a:moveTo>
                    <a:pt x="57809" y="21352"/>
                  </a:moveTo>
                  <a:cubicBezTo>
                    <a:pt x="58399" y="17488"/>
                    <a:pt x="57319" y="13556"/>
                    <a:pt x="54839" y="10468"/>
                  </a:cubicBezTo>
                  <a:cubicBezTo>
                    <a:pt x="53387" y="8645"/>
                    <a:pt x="51903" y="6857"/>
                    <a:pt x="50417" y="5051"/>
                  </a:cubicBezTo>
                  <a:cubicBezTo>
                    <a:pt x="47886" y="2064"/>
                    <a:pt x="44258" y="242"/>
                    <a:pt x="40309" y="22"/>
                  </a:cubicBezTo>
                  <a:cubicBezTo>
                    <a:pt x="36445" y="-197"/>
                    <a:pt x="32581" y="1220"/>
                    <a:pt x="29746" y="3903"/>
                  </a:cubicBezTo>
                  <a:lnTo>
                    <a:pt x="4349" y="28052"/>
                  </a:lnTo>
                  <a:cubicBezTo>
                    <a:pt x="-984" y="33198"/>
                    <a:pt x="-1473" y="41619"/>
                    <a:pt x="3218" y="47340"/>
                  </a:cubicBezTo>
                  <a:cubicBezTo>
                    <a:pt x="3539" y="47677"/>
                    <a:pt x="3775" y="48015"/>
                    <a:pt x="4096" y="48369"/>
                  </a:cubicBezTo>
                  <a:cubicBezTo>
                    <a:pt x="8753" y="54140"/>
                    <a:pt x="17106" y="55322"/>
                    <a:pt x="23215" y="51035"/>
                  </a:cubicBezTo>
                  <a:lnTo>
                    <a:pt x="51886" y="30920"/>
                  </a:lnTo>
                  <a:cubicBezTo>
                    <a:pt x="55075" y="28676"/>
                    <a:pt x="57218" y="25217"/>
                    <a:pt x="57809" y="21352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0EAD7D17-FBE2-4F10-B8CA-B090F7EA6B57}"/>
                </a:ext>
              </a:extLst>
            </p:cNvPr>
            <p:cNvSpPr/>
            <p:nvPr/>
          </p:nvSpPr>
          <p:spPr>
            <a:xfrm>
              <a:off x="9260846" y="2453000"/>
              <a:ext cx="33750" cy="50625"/>
            </a:xfrm>
            <a:custGeom>
              <a:avLst/>
              <a:gdLst>
                <a:gd name="connsiteX0" fmla="*/ 17383 w 33750"/>
                <a:gd name="connsiteY0" fmla="*/ 63332 h 50625"/>
                <a:gd name="connsiteX1" fmla="*/ 18666 w 33750"/>
                <a:gd name="connsiteY1" fmla="*/ 63315 h 50625"/>
                <a:gd name="connsiteX2" fmla="*/ 32706 w 33750"/>
                <a:gd name="connsiteY2" fmla="*/ 50051 h 50625"/>
                <a:gd name="connsiteX3" fmla="*/ 34950 w 33750"/>
                <a:gd name="connsiteY3" fmla="*/ 15086 h 50625"/>
                <a:gd name="connsiteX4" fmla="*/ 31136 w 33750"/>
                <a:gd name="connsiteY4" fmla="*/ 4506 h 50625"/>
                <a:gd name="connsiteX5" fmla="*/ 20859 w 33750"/>
                <a:gd name="connsiteY5" fmla="*/ 0 h 50625"/>
                <a:gd name="connsiteX6" fmla="*/ 13823 w 33750"/>
                <a:gd name="connsiteY6" fmla="*/ 68 h 50625"/>
                <a:gd name="connsiteX7" fmla="*/ 3613 w 33750"/>
                <a:gd name="connsiteY7" fmla="*/ 4793 h 50625"/>
                <a:gd name="connsiteX8" fmla="*/ 53 w 33750"/>
                <a:gd name="connsiteY8" fmla="*/ 15474 h 50625"/>
                <a:gd name="connsiteX9" fmla="*/ 3073 w 33750"/>
                <a:gd name="connsiteY9" fmla="*/ 50389 h 50625"/>
                <a:gd name="connsiteX10" fmla="*/ 17383 w 33750"/>
                <a:gd name="connsiteY10" fmla="*/ 63332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750" h="50625">
                  <a:moveTo>
                    <a:pt x="17383" y="63332"/>
                  </a:moveTo>
                  <a:cubicBezTo>
                    <a:pt x="17805" y="63315"/>
                    <a:pt x="18244" y="63315"/>
                    <a:pt x="18666" y="63315"/>
                  </a:cubicBezTo>
                  <a:cubicBezTo>
                    <a:pt x="26091" y="63264"/>
                    <a:pt x="32233" y="57476"/>
                    <a:pt x="32706" y="50051"/>
                  </a:cubicBezTo>
                  <a:lnTo>
                    <a:pt x="34950" y="15086"/>
                  </a:lnTo>
                  <a:cubicBezTo>
                    <a:pt x="35203" y="11188"/>
                    <a:pt x="33853" y="7358"/>
                    <a:pt x="31136" y="4506"/>
                  </a:cubicBezTo>
                  <a:cubicBezTo>
                    <a:pt x="28504" y="1637"/>
                    <a:pt x="24741" y="17"/>
                    <a:pt x="20859" y="0"/>
                  </a:cubicBezTo>
                  <a:cubicBezTo>
                    <a:pt x="18497" y="0"/>
                    <a:pt x="16168" y="17"/>
                    <a:pt x="13823" y="68"/>
                  </a:cubicBezTo>
                  <a:cubicBezTo>
                    <a:pt x="9924" y="169"/>
                    <a:pt x="6212" y="1873"/>
                    <a:pt x="3613" y="4793"/>
                  </a:cubicBezTo>
                  <a:cubicBezTo>
                    <a:pt x="1014" y="7712"/>
                    <a:pt x="-285" y="11593"/>
                    <a:pt x="53" y="15474"/>
                  </a:cubicBezTo>
                  <a:lnTo>
                    <a:pt x="3073" y="50389"/>
                  </a:lnTo>
                  <a:cubicBezTo>
                    <a:pt x="3714" y="57780"/>
                    <a:pt x="9958" y="63433"/>
                    <a:pt x="17383" y="63332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B095BAA6-3789-49B6-8B7A-AC51E2EBF293}"/>
                </a:ext>
              </a:extLst>
            </p:cNvPr>
            <p:cNvSpPr/>
            <p:nvPr/>
          </p:nvSpPr>
          <p:spPr>
            <a:xfrm>
              <a:off x="9038676" y="2732680"/>
              <a:ext cx="50625" cy="33750"/>
            </a:xfrm>
            <a:custGeom>
              <a:avLst/>
              <a:gdLst>
                <a:gd name="connsiteX0" fmla="*/ 62585 w 50625"/>
                <a:gd name="connsiteY0" fmla="*/ 10890 h 33750"/>
                <a:gd name="connsiteX1" fmla="*/ 46537 w 50625"/>
                <a:gd name="connsiteY1" fmla="*/ 175 h 33750"/>
                <a:gd name="connsiteX2" fmla="*/ 11927 w 50625"/>
                <a:gd name="connsiteY2" fmla="*/ 5862 h 33750"/>
                <a:gd name="connsiteX3" fmla="*/ 2443 w 50625"/>
                <a:gd name="connsiteY3" fmla="*/ 11903 h 33750"/>
                <a:gd name="connsiteX4" fmla="*/ 334 w 50625"/>
                <a:gd name="connsiteY4" fmla="*/ 22939 h 33750"/>
                <a:gd name="connsiteX5" fmla="*/ 1987 w 50625"/>
                <a:gd name="connsiteY5" fmla="*/ 29740 h 33750"/>
                <a:gd name="connsiteX6" fmla="*/ 8855 w 50625"/>
                <a:gd name="connsiteY6" fmla="*/ 38599 h 33750"/>
                <a:gd name="connsiteX7" fmla="*/ 20060 w 50625"/>
                <a:gd name="connsiteY7" fmla="*/ 39645 h 33750"/>
                <a:gd name="connsiteX8" fmla="*/ 53439 w 50625"/>
                <a:gd name="connsiteY8" fmla="*/ 28930 h 33750"/>
                <a:gd name="connsiteX9" fmla="*/ 62889 w 50625"/>
                <a:gd name="connsiteY9" fmla="*/ 12089 h 33750"/>
                <a:gd name="connsiteX10" fmla="*/ 62585 w 50625"/>
                <a:gd name="connsiteY10" fmla="*/ 1089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25" h="33750">
                  <a:moveTo>
                    <a:pt x="62585" y="10890"/>
                  </a:moveTo>
                  <a:cubicBezTo>
                    <a:pt x="60881" y="3634"/>
                    <a:pt x="53878" y="-973"/>
                    <a:pt x="46537" y="175"/>
                  </a:cubicBezTo>
                  <a:lnTo>
                    <a:pt x="11927" y="5862"/>
                  </a:lnTo>
                  <a:cubicBezTo>
                    <a:pt x="8062" y="6486"/>
                    <a:pt x="4637" y="8663"/>
                    <a:pt x="2443" y="11903"/>
                  </a:cubicBezTo>
                  <a:cubicBezTo>
                    <a:pt x="266" y="15109"/>
                    <a:pt x="-510" y="19142"/>
                    <a:pt x="334" y="22939"/>
                  </a:cubicBezTo>
                  <a:cubicBezTo>
                    <a:pt x="840" y="25217"/>
                    <a:pt x="1397" y="27512"/>
                    <a:pt x="1987" y="29740"/>
                  </a:cubicBezTo>
                  <a:cubicBezTo>
                    <a:pt x="2949" y="33554"/>
                    <a:pt x="5430" y="36760"/>
                    <a:pt x="8855" y="38599"/>
                  </a:cubicBezTo>
                  <a:cubicBezTo>
                    <a:pt x="12281" y="40472"/>
                    <a:pt x="16331" y="40945"/>
                    <a:pt x="20060" y="39645"/>
                  </a:cubicBezTo>
                  <a:lnTo>
                    <a:pt x="53439" y="28930"/>
                  </a:lnTo>
                  <a:cubicBezTo>
                    <a:pt x="60493" y="26635"/>
                    <a:pt x="64644" y="19311"/>
                    <a:pt x="62889" y="12089"/>
                  </a:cubicBezTo>
                  <a:cubicBezTo>
                    <a:pt x="62788" y="11768"/>
                    <a:pt x="62687" y="11312"/>
                    <a:pt x="62585" y="1089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288EE929-D5EB-4A38-B7B7-F9AD22F0B679}"/>
                </a:ext>
              </a:extLst>
            </p:cNvPr>
            <p:cNvSpPr/>
            <p:nvPr/>
          </p:nvSpPr>
          <p:spPr>
            <a:xfrm>
              <a:off x="9080336" y="2540605"/>
              <a:ext cx="50625" cy="50625"/>
            </a:xfrm>
            <a:custGeom>
              <a:avLst/>
              <a:gdLst>
                <a:gd name="connsiteX0" fmla="*/ 54540 w 50625"/>
                <a:gd name="connsiteY0" fmla="*/ 47529 h 50625"/>
                <a:gd name="connsiteX1" fmla="*/ 55367 w 50625"/>
                <a:gd name="connsiteY1" fmla="*/ 46483 h 50625"/>
                <a:gd name="connsiteX2" fmla="*/ 53730 w 50625"/>
                <a:gd name="connsiteY2" fmla="*/ 27229 h 50625"/>
                <a:gd name="connsiteX3" fmla="*/ 27793 w 50625"/>
                <a:gd name="connsiteY3" fmla="*/ 3688 h 50625"/>
                <a:gd name="connsiteX4" fmla="*/ 17145 w 50625"/>
                <a:gd name="connsiteY4" fmla="*/ 43 h 50625"/>
                <a:gd name="connsiteX5" fmla="*/ 7206 w 50625"/>
                <a:gd name="connsiteY5" fmla="*/ 5291 h 50625"/>
                <a:gd name="connsiteX6" fmla="*/ 2869 w 50625"/>
                <a:gd name="connsiteY6" fmla="*/ 10843 h 50625"/>
                <a:gd name="connsiteX7" fmla="*/ 202 w 50625"/>
                <a:gd name="connsiteY7" fmla="*/ 21778 h 50625"/>
                <a:gd name="connsiteX8" fmla="*/ 6311 w 50625"/>
                <a:gd name="connsiteY8" fmla="*/ 31211 h 50625"/>
                <a:gd name="connsiteX9" fmla="*/ 35488 w 50625"/>
                <a:gd name="connsiteY9" fmla="*/ 50634 h 50625"/>
                <a:gd name="connsiteX10" fmla="*/ 54540 w 50625"/>
                <a:gd name="connsiteY10" fmla="*/ 47529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25" h="50625">
                  <a:moveTo>
                    <a:pt x="54540" y="47529"/>
                  </a:moveTo>
                  <a:cubicBezTo>
                    <a:pt x="54827" y="47175"/>
                    <a:pt x="55080" y="46820"/>
                    <a:pt x="55367" y="46483"/>
                  </a:cubicBezTo>
                  <a:cubicBezTo>
                    <a:pt x="59957" y="40610"/>
                    <a:pt x="59231" y="32224"/>
                    <a:pt x="53730" y="27229"/>
                  </a:cubicBezTo>
                  <a:lnTo>
                    <a:pt x="27793" y="3688"/>
                  </a:lnTo>
                  <a:cubicBezTo>
                    <a:pt x="24891" y="1055"/>
                    <a:pt x="21043" y="-261"/>
                    <a:pt x="17145" y="43"/>
                  </a:cubicBezTo>
                  <a:cubicBezTo>
                    <a:pt x="13264" y="364"/>
                    <a:pt x="9652" y="2254"/>
                    <a:pt x="7206" y="5291"/>
                  </a:cubicBezTo>
                  <a:cubicBezTo>
                    <a:pt x="5721" y="7130"/>
                    <a:pt x="4286" y="8970"/>
                    <a:pt x="2869" y="10843"/>
                  </a:cubicBezTo>
                  <a:cubicBezTo>
                    <a:pt x="506" y="13982"/>
                    <a:pt x="-456" y="17914"/>
                    <a:pt x="202" y="21778"/>
                  </a:cubicBezTo>
                  <a:cubicBezTo>
                    <a:pt x="861" y="25625"/>
                    <a:pt x="3071" y="29017"/>
                    <a:pt x="6311" y="31211"/>
                  </a:cubicBezTo>
                  <a:lnTo>
                    <a:pt x="35488" y="50634"/>
                  </a:lnTo>
                  <a:cubicBezTo>
                    <a:pt x="41664" y="54752"/>
                    <a:pt x="50001" y="53385"/>
                    <a:pt x="54540" y="4752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1FC5CFF9-22C3-498F-9A91-21823C51D73F}"/>
                </a:ext>
              </a:extLst>
            </p:cNvPr>
            <p:cNvSpPr/>
            <p:nvPr/>
          </p:nvSpPr>
          <p:spPr>
            <a:xfrm>
              <a:off x="9461087" y="2728751"/>
              <a:ext cx="50625" cy="33750"/>
            </a:xfrm>
            <a:custGeom>
              <a:avLst/>
              <a:gdLst>
                <a:gd name="connsiteX0" fmla="*/ 60817 w 50625"/>
                <a:gd name="connsiteY0" fmla="*/ 10904 h 33750"/>
                <a:gd name="connsiteX1" fmla="*/ 51216 w 50625"/>
                <a:gd name="connsiteY1" fmla="*/ 5049 h 33750"/>
                <a:gd name="connsiteX2" fmla="*/ 16554 w 50625"/>
                <a:gd name="connsiteY2" fmla="*/ 138 h 33750"/>
                <a:gd name="connsiteX3" fmla="*/ 726 w 50625"/>
                <a:gd name="connsiteY3" fmla="*/ 11191 h 33750"/>
                <a:gd name="connsiteX4" fmla="*/ 371 w 50625"/>
                <a:gd name="connsiteY4" fmla="*/ 12508 h 33750"/>
                <a:gd name="connsiteX5" fmla="*/ 10142 w 50625"/>
                <a:gd name="connsiteY5" fmla="*/ 29079 h 33750"/>
                <a:gd name="connsiteX6" fmla="*/ 43689 w 50625"/>
                <a:gd name="connsiteY6" fmla="*/ 39052 h 33750"/>
                <a:gd name="connsiteX7" fmla="*/ 54861 w 50625"/>
                <a:gd name="connsiteY7" fmla="*/ 37786 h 33750"/>
                <a:gd name="connsiteX8" fmla="*/ 61543 w 50625"/>
                <a:gd name="connsiteY8" fmla="*/ 28724 h 33750"/>
                <a:gd name="connsiteX9" fmla="*/ 63028 w 50625"/>
                <a:gd name="connsiteY9" fmla="*/ 21907 h 33750"/>
                <a:gd name="connsiteX10" fmla="*/ 60817 w 50625"/>
                <a:gd name="connsiteY10" fmla="*/ 10904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25" h="33750">
                  <a:moveTo>
                    <a:pt x="60817" y="10904"/>
                  </a:moveTo>
                  <a:cubicBezTo>
                    <a:pt x="58539" y="7732"/>
                    <a:pt x="55080" y="5606"/>
                    <a:pt x="51216" y="5049"/>
                  </a:cubicBezTo>
                  <a:lnTo>
                    <a:pt x="16554" y="138"/>
                  </a:lnTo>
                  <a:cubicBezTo>
                    <a:pt x="9197" y="-891"/>
                    <a:pt x="2278" y="3935"/>
                    <a:pt x="726" y="11191"/>
                  </a:cubicBezTo>
                  <a:cubicBezTo>
                    <a:pt x="557" y="11563"/>
                    <a:pt x="472" y="12103"/>
                    <a:pt x="371" y="12508"/>
                  </a:cubicBezTo>
                  <a:cubicBezTo>
                    <a:pt x="-1333" y="19764"/>
                    <a:pt x="2987" y="26936"/>
                    <a:pt x="10142" y="29079"/>
                  </a:cubicBezTo>
                  <a:lnTo>
                    <a:pt x="43689" y="39052"/>
                  </a:lnTo>
                  <a:cubicBezTo>
                    <a:pt x="47503" y="40149"/>
                    <a:pt x="51502" y="39676"/>
                    <a:pt x="54861" y="37786"/>
                  </a:cubicBezTo>
                  <a:cubicBezTo>
                    <a:pt x="58219" y="35812"/>
                    <a:pt x="60666" y="32521"/>
                    <a:pt x="61543" y="28724"/>
                  </a:cubicBezTo>
                  <a:cubicBezTo>
                    <a:pt x="62066" y="26379"/>
                    <a:pt x="62572" y="24151"/>
                    <a:pt x="63028" y="21907"/>
                  </a:cubicBezTo>
                  <a:cubicBezTo>
                    <a:pt x="63906" y="18059"/>
                    <a:pt x="63062" y="14094"/>
                    <a:pt x="60817" y="1090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27" name="图形 101">
            <a:extLst>
              <a:ext uri="{FF2B5EF4-FFF2-40B4-BE49-F238E27FC236}">
                <a16:creationId xmlns:a16="http://schemas.microsoft.com/office/drawing/2014/main" id="{B7863023-1508-47A4-A656-4C9B01638DA3}"/>
              </a:ext>
            </a:extLst>
          </p:cNvPr>
          <p:cNvSpPr/>
          <p:nvPr/>
        </p:nvSpPr>
        <p:spPr>
          <a:xfrm>
            <a:off x="9452638" y="5762840"/>
            <a:ext cx="506250" cy="320625"/>
          </a:xfrm>
          <a:custGeom>
            <a:avLst/>
            <a:gdLst>
              <a:gd name="connsiteX0" fmla="*/ 358898 w 506250"/>
              <a:gd name="connsiteY0" fmla="*/ 0 h 320625"/>
              <a:gd name="connsiteX1" fmla="*/ 257799 w 506250"/>
              <a:gd name="connsiteY1" fmla="*/ 35353 h 320625"/>
              <a:gd name="connsiteX2" fmla="*/ 251843 w 506250"/>
              <a:gd name="connsiteY2" fmla="*/ 46474 h 320625"/>
              <a:gd name="connsiteX3" fmla="*/ 255825 w 506250"/>
              <a:gd name="connsiteY3" fmla="*/ 58438 h 320625"/>
              <a:gd name="connsiteX4" fmla="*/ 276818 w 506250"/>
              <a:gd name="connsiteY4" fmla="*/ 86299 h 320625"/>
              <a:gd name="connsiteX5" fmla="*/ 286301 w 506250"/>
              <a:gd name="connsiteY5" fmla="*/ 92644 h 320625"/>
              <a:gd name="connsiteX6" fmla="*/ 297321 w 506250"/>
              <a:gd name="connsiteY6" fmla="*/ 89556 h 320625"/>
              <a:gd name="connsiteX7" fmla="*/ 358847 w 506250"/>
              <a:gd name="connsiteY7" fmla="*/ 67061 h 320625"/>
              <a:gd name="connsiteX8" fmla="*/ 454241 w 506250"/>
              <a:gd name="connsiteY8" fmla="*/ 162489 h 320625"/>
              <a:gd name="connsiteX9" fmla="*/ 358847 w 506250"/>
              <a:gd name="connsiteY9" fmla="*/ 257951 h 320625"/>
              <a:gd name="connsiteX10" fmla="*/ 263351 w 506250"/>
              <a:gd name="connsiteY10" fmla="*/ 162489 h 320625"/>
              <a:gd name="connsiteX11" fmla="*/ 263081 w 506250"/>
              <a:gd name="connsiteY11" fmla="*/ 149698 h 320625"/>
              <a:gd name="connsiteX12" fmla="*/ 223307 w 506250"/>
              <a:gd name="connsiteY12" fmla="*/ 72900 h 320625"/>
              <a:gd name="connsiteX13" fmla="*/ 211106 w 506250"/>
              <a:gd name="connsiteY13" fmla="*/ 61560 h 320625"/>
              <a:gd name="connsiteX14" fmla="*/ 129769 w 506250"/>
              <a:gd name="connsiteY14" fmla="*/ 32771 h 320625"/>
              <a:gd name="connsiteX15" fmla="*/ 0 w 506250"/>
              <a:gd name="connsiteY15" fmla="*/ 162506 h 320625"/>
              <a:gd name="connsiteX16" fmla="*/ 129769 w 506250"/>
              <a:gd name="connsiteY16" fmla="*/ 292258 h 320625"/>
              <a:gd name="connsiteX17" fmla="*/ 181457 w 506250"/>
              <a:gd name="connsiteY17" fmla="*/ 281458 h 320625"/>
              <a:gd name="connsiteX18" fmla="*/ 191160 w 506250"/>
              <a:gd name="connsiteY18" fmla="*/ 270675 h 320625"/>
              <a:gd name="connsiteX19" fmla="*/ 189439 w 506250"/>
              <a:gd name="connsiteY19" fmla="*/ 256264 h 320625"/>
              <a:gd name="connsiteX20" fmla="*/ 180394 w 506250"/>
              <a:gd name="connsiteY20" fmla="*/ 239962 h 320625"/>
              <a:gd name="connsiteX21" fmla="*/ 174150 w 506250"/>
              <a:gd name="connsiteY21" fmla="*/ 224437 h 320625"/>
              <a:gd name="connsiteX22" fmla="*/ 167822 w 506250"/>
              <a:gd name="connsiteY22" fmla="*/ 217688 h 320625"/>
              <a:gd name="connsiteX23" fmla="*/ 158558 w 506250"/>
              <a:gd name="connsiteY23" fmla="*/ 218109 h 320625"/>
              <a:gd name="connsiteX24" fmla="*/ 129735 w 506250"/>
              <a:gd name="connsiteY24" fmla="*/ 225163 h 320625"/>
              <a:gd name="connsiteX25" fmla="*/ 67011 w 506250"/>
              <a:gd name="connsiteY25" fmla="*/ 162473 h 320625"/>
              <a:gd name="connsiteX26" fmla="*/ 129735 w 506250"/>
              <a:gd name="connsiteY26" fmla="*/ 99782 h 320625"/>
              <a:gd name="connsiteX27" fmla="*/ 190856 w 506250"/>
              <a:gd name="connsiteY27" fmla="*/ 148601 h 320625"/>
              <a:gd name="connsiteX28" fmla="*/ 196425 w 506250"/>
              <a:gd name="connsiteY28" fmla="*/ 169408 h 320625"/>
              <a:gd name="connsiteX29" fmla="*/ 199007 w 506250"/>
              <a:gd name="connsiteY29" fmla="*/ 183127 h 320625"/>
              <a:gd name="connsiteX30" fmla="*/ 210533 w 506250"/>
              <a:gd name="connsiteY30" fmla="*/ 225281 h 320625"/>
              <a:gd name="connsiteX31" fmla="*/ 244654 w 506250"/>
              <a:gd name="connsiteY31" fmla="*/ 278049 h 320625"/>
              <a:gd name="connsiteX32" fmla="*/ 358813 w 506250"/>
              <a:gd name="connsiteY32" fmla="*/ 324928 h 320625"/>
              <a:gd name="connsiteX33" fmla="*/ 521303 w 506250"/>
              <a:gd name="connsiteY33" fmla="*/ 162473 h 320625"/>
              <a:gd name="connsiteX34" fmla="*/ 358898 w 506250"/>
              <a:gd name="connsiteY34" fmla="*/ 0 h 32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06250" h="320625">
                <a:moveTo>
                  <a:pt x="358898" y="0"/>
                </a:moveTo>
                <a:cubicBezTo>
                  <a:pt x="320709" y="0"/>
                  <a:pt x="285576" y="13230"/>
                  <a:pt x="257799" y="35353"/>
                </a:cubicBezTo>
                <a:cubicBezTo>
                  <a:pt x="254374" y="38070"/>
                  <a:pt x="252231" y="42103"/>
                  <a:pt x="251843" y="46474"/>
                </a:cubicBezTo>
                <a:cubicBezTo>
                  <a:pt x="251471" y="50844"/>
                  <a:pt x="252906" y="55181"/>
                  <a:pt x="255825" y="58438"/>
                </a:cubicBezTo>
                <a:cubicBezTo>
                  <a:pt x="263031" y="66521"/>
                  <a:pt x="270354" y="75904"/>
                  <a:pt x="276818" y="86299"/>
                </a:cubicBezTo>
                <a:cubicBezTo>
                  <a:pt x="278893" y="89691"/>
                  <a:pt x="282386" y="92019"/>
                  <a:pt x="286301" y="92644"/>
                </a:cubicBezTo>
                <a:cubicBezTo>
                  <a:pt x="290250" y="93268"/>
                  <a:pt x="294300" y="92138"/>
                  <a:pt x="297321" y="89556"/>
                </a:cubicBezTo>
                <a:cubicBezTo>
                  <a:pt x="313926" y="75516"/>
                  <a:pt x="335424" y="67061"/>
                  <a:pt x="358847" y="67061"/>
                </a:cubicBezTo>
                <a:cubicBezTo>
                  <a:pt x="411446" y="67061"/>
                  <a:pt x="454241" y="109873"/>
                  <a:pt x="454241" y="162489"/>
                </a:cubicBezTo>
                <a:cubicBezTo>
                  <a:pt x="454241" y="215156"/>
                  <a:pt x="411446" y="257951"/>
                  <a:pt x="358847" y="257951"/>
                </a:cubicBezTo>
                <a:cubicBezTo>
                  <a:pt x="306214" y="257951"/>
                  <a:pt x="263351" y="215122"/>
                  <a:pt x="263351" y="162489"/>
                </a:cubicBezTo>
                <a:cubicBezTo>
                  <a:pt x="263351" y="159722"/>
                  <a:pt x="263081" y="151268"/>
                  <a:pt x="263081" y="149698"/>
                </a:cubicBezTo>
                <a:cubicBezTo>
                  <a:pt x="263081" y="119053"/>
                  <a:pt x="241110" y="90788"/>
                  <a:pt x="223307" y="72900"/>
                </a:cubicBezTo>
                <a:cubicBezTo>
                  <a:pt x="218835" y="68428"/>
                  <a:pt x="214650" y="64581"/>
                  <a:pt x="211106" y="61560"/>
                </a:cubicBezTo>
                <a:cubicBezTo>
                  <a:pt x="188865" y="43571"/>
                  <a:pt x="160566" y="32771"/>
                  <a:pt x="129769" y="32771"/>
                </a:cubicBezTo>
                <a:cubicBezTo>
                  <a:pt x="58219" y="32771"/>
                  <a:pt x="0" y="90956"/>
                  <a:pt x="0" y="162506"/>
                </a:cubicBezTo>
                <a:cubicBezTo>
                  <a:pt x="0" y="234073"/>
                  <a:pt x="58219" y="292258"/>
                  <a:pt x="129769" y="292258"/>
                </a:cubicBezTo>
                <a:cubicBezTo>
                  <a:pt x="148129" y="292258"/>
                  <a:pt x="165611" y="288411"/>
                  <a:pt x="181457" y="281458"/>
                </a:cubicBezTo>
                <a:cubicBezTo>
                  <a:pt x="186098" y="279467"/>
                  <a:pt x="189641" y="275484"/>
                  <a:pt x="191160" y="270675"/>
                </a:cubicBezTo>
                <a:cubicBezTo>
                  <a:pt x="192679" y="265866"/>
                  <a:pt x="192088" y="260567"/>
                  <a:pt x="189439" y="256264"/>
                </a:cubicBezTo>
                <a:cubicBezTo>
                  <a:pt x="185979" y="250543"/>
                  <a:pt x="182824" y="244991"/>
                  <a:pt x="180394" y="239962"/>
                </a:cubicBezTo>
                <a:cubicBezTo>
                  <a:pt x="177896" y="234849"/>
                  <a:pt x="175854" y="229686"/>
                  <a:pt x="174150" y="224437"/>
                </a:cubicBezTo>
                <a:cubicBezTo>
                  <a:pt x="173138" y="221349"/>
                  <a:pt x="170826" y="218903"/>
                  <a:pt x="167822" y="217688"/>
                </a:cubicBezTo>
                <a:cubicBezTo>
                  <a:pt x="164818" y="216472"/>
                  <a:pt x="161426" y="216641"/>
                  <a:pt x="158558" y="218109"/>
                </a:cubicBezTo>
                <a:cubicBezTo>
                  <a:pt x="149918" y="222632"/>
                  <a:pt x="140130" y="225163"/>
                  <a:pt x="129735" y="225163"/>
                </a:cubicBezTo>
                <a:cubicBezTo>
                  <a:pt x="95141" y="225163"/>
                  <a:pt x="67011" y="197016"/>
                  <a:pt x="67011" y="162473"/>
                </a:cubicBezTo>
                <a:cubicBezTo>
                  <a:pt x="67011" y="127913"/>
                  <a:pt x="95141" y="99782"/>
                  <a:pt x="129735" y="99782"/>
                </a:cubicBezTo>
                <a:cubicBezTo>
                  <a:pt x="159536" y="99782"/>
                  <a:pt x="184511" y="120690"/>
                  <a:pt x="190856" y="148601"/>
                </a:cubicBezTo>
                <a:cubicBezTo>
                  <a:pt x="193269" y="155368"/>
                  <a:pt x="194974" y="162354"/>
                  <a:pt x="196425" y="169408"/>
                </a:cubicBezTo>
                <a:cubicBezTo>
                  <a:pt x="197370" y="173981"/>
                  <a:pt x="198180" y="178554"/>
                  <a:pt x="199007" y="183127"/>
                </a:cubicBezTo>
                <a:cubicBezTo>
                  <a:pt x="201572" y="197488"/>
                  <a:pt x="204221" y="212304"/>
                  <a:pt x="210533" y="225281"/>
                </a:cubicBezTo>
                <a:cubicBezTo>
                  <a:pt x="218801" y="242291"/>
                  <a:pt x="237870" y="268734"/>
                  <a:pt x="244654" y="278049"/>
                </a:cubicBezTo>
                <a:cubicBezTo>
                  <a:pt x="273966" y="307041"/>
                  <a:pt x="314348" y="324928"/>
                  <a:pt x="358813" y="324928"/>
                </a:cubicBezTo>
                <a:cubicBezTo>
                  <a:pt x="448403" y="324928"/>
                  <a:pt x="521303" y="252062"/>
                  <a:pt x="521303" y="162473"/>
                </a:cubicBezTo>
                <a:cubicBezTo>
                  <a:pt x="521387" y="72900"/>
                  <a:pt x="448470" y="0"/>
                  <a:pt x="358898" y="0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28" name="图形 133">
            <a:extLst>
              <a:ext uri="{FF2B5EF4-FFF2-40B4-BE49-F238E27FC236}">
                <a16:creationId xmlns:a16="http://schemas.microsoft.com/office/drawing/2014/main" id="{FFD7A685-7BA4-417A-AF8C-FA51FBE1ADF0}"/>
              </a:ext>
            </a:extLst>
          </p:cNvPr>
          <p:cNvSpPr/>
          <p:nvPr/>
        </p:nvSpPr>
        <p:spPr>
          <a:xfrm>
            <a:off x="10671838" y="5670027"/>
            <a:ext cx="523125" cy="506250"/>
          </a:xfrm>
          <a:custGeom>
            <a:avLst/>
            <a:gdLst>
              <a:gd name="connsiteX0" fmla="*/ 490473 w 523125"/>
              <a:gd name="connsiteY0" fmla="*/ 71878 h 506250"/>
              <a:gd name="connsiteX1" fmla="*/ 213605 w 523125"/>
              <a:gd name="connsiteY1" fmla="*/ 10790 h 506250"/>
              <a:gd name="connsiteX2" fmla="*/ 37868 w 523125"/>
              <a:gd name="connsiteY2" fmla="*/ 241877 h 506250"/>
              <a:gd name="connsiteX3" fmla="*/ 33599 w 523125"/>
              <a:gd name="connsiteY3" fmla="*/ 258566 h 506250"/>
              <a:gd name="connsiteX4" fmla="*/ 1553 w 523125"/>
              <a:gd name="connsiteY4" fmla="*/ 323991 h 506250"/>
              <a:gd name="connsiteX5" fmla="*/ 1182 w 523125"/>
              <a:gd name="connsiteY5" fmla="*/ 336562 h 506250"/>
              <a:gd name="connsiteX6" fmla="*/ 10413 w 523125"/>
              <a:gd name="connsiteY6" fmla="*/ 345101 h 506250"/>
              <a:gd name="connsiteX7" fmla="*/ 24199 w 523125"/>
              <a:gd name="connsiteY7" fmla="*/ 349674 h 506250"/>
              <a:gd name="connsiteX8" fmla="*/ 35523 w 523125"/>
              <a:gd name="connsiteY8" fmla="*/ 365756 h 506250"/>
              <a:gd name="connsiteX9" fmla="*/ 156095 w 523125"/>
              <a:gd name="connsiteY9" fmla="*/ 506949 h 506250"/>
              <a:gd name="connsiteX10" fmla="*/ 416307 w 523125"/>
              <a:gd name="connsiteY10" fmla="*/ 396992 h 506250"/>
              <a:gd name="connsiteX11" fmla="*/ 490473 w 523125"/>
              <a:gd name="connsiteY11" fmla="*/ 71878 h 506250"/>
              <a:gd name="connsiteX12" fmla="*/ 448015 w 523125"/>
              <a:gd name="connsiteY12" fmla="*/ 155696 h 506250"/>
              <a:gd name="connsiteX13" fmla="*/ 438228 w 523125"/>
              <a:gd name="connsiteY13" fmla="*/ 165484 h 506250"/>
              <a:gd name="connsiteX14" fmla="*/ 398403 w 523125"/>
              <a:gd name="connsiteY14" fmla="*/ 204313 h 506250"/>
              <a:gd name="connsiteX15" fmla="*/ 438228 w 523125"/>
              <a:gd name="connsiteY15" fmla="*/ 243159 h 506250"/>
              <a:gd name="connsiteX16" fmla="*/ 448015 w 523125"/>
              <a:gd name="connsiteY16" fmla="*/ 252947 h 506250"/>
              <a:gd name="connsiteX17" fmla="*/ 448015 w 523125"/>
              <a:gd name="connsiteY17" fmla="*/ 291725 h 506250"/>
              <a:gd name="connsiteX18" fmla="*/ 431157 w 523125"/>
              <a:gd name="connsiteY18" fmla="*/ 308584 h 506250"/>
              <a:gd name="connsiteX19" fmla="*/ 392513 w 523125"/>
              <a:gd name="connsiteY19" fmla="*/ 308584 h 506250"/>
              <a:gd name="connsiteX20" fmla="*/ 383434 w 523125"/>
              <a:gd name="connsiteY20" fmla="*/ 299539 h 506250"/>
              <a:gd name="connsiteX21" fmla="*/ 343626 w 523125"/>
              <a:gd name="connsiteY21" fmla="*/ 260675 h 506250"/>
              <a:gd name="connsiteX22" fmla="*/ 303852 w 523125"/>
              <a:gd name="connsiteY22" fmla="*/ 299539 h 506250"/>
              <a:gd name="connsiteX23" fmla="*/ 294790 w 523125"/>
              <a:gd name="connsiteY23" fmla="*/ 308584 h 506250"/>
              <a:gd name="connsiteX24" fmla="*/ 257277 w 523125"/>
              <a:gd name="connsiteY24" fmla="*/ 308584 h 506250"/>
              <a:gd name="connsiteX25" fmla="*/ 238191 w 523125"/>
              <a:gd name="connsiteY25" fmla="*/ 289515 h 506250"/>
              <a:gd name="connsiteX26" fmla="*/ 238191 w 523125"/>
              <a:gd name="connsiteY26" fmla="*/ 239683 h 506250"/>
              <a:gd name="connsiteX27" fmla="*/ 221991 w 523125"/>
              <a:gd name="connsiteY27" fmla="*/ 243159 h 506250"/>
              <a:gd name="connsiteX28" fmla="*/ 182301 w 523125"/>
              <a:gd name="connsiteY28" fmla="*/ 204313 h 506250"/>
              <a:gd name="connsiteX29" fmla="*/ 221890 w 523125"/>
              <a:gd name="connsiteY29" fmla="*/ 165484 h 506250"/>
              <a:gd name="connsiteX30" fmla="*/ 238191 w 523125"/>
              <a:gd name="connsiteY30" fmla="*/ 168960 h 506250"/>
              <a:gd name="connsiteX31" fmla="*/ 238191 w 523125"/>
              <a:gd name="connsiteY31" fmla="*/ 125507 h 506250"/>
              <a:gd name="connsiteX32" fmla="*/ 263622 w 523125"/>
              <a:gd name="connsiteY32" fmla="*/ 100093 h 506250"/>
              <a:gd name="connsiteX33" fmla="*/ 294824 w 523125"/>
              <a:gd name="connsiteY33" fmla="*/ 100093 h 506250"/>
              <a:gd name="connsiteX34" fmla="*/ 303869 w 523125"/>
              <a:gd name="connsiteY34" fmla="*/ 109121 h 506250"/>
              <a:gd name="connsiteX35" fmla="*/ 343660 w 523125"/>
              <a:gd name="connsiteY35" fmla="*/ 147967 h 506250"/>
              <a:gd name="connsiteX36" fmla="*/ 383451 w 523125"/>
              <a:gd name="connsiteY36" fmla="*/ 109121 h 506250"/>
              <a:gd name="connsiteX37" fmla="*/ 392496 w 523125"/>
              <a:gd name="connsiteY37" fmla="*/ 100093 h 506250"/>
              <a:gd name="connsiteX38" fmla="*/ 429115 w 523125"/>
              <a:gd name="connsiteY38" fmla="*/ 100093 h 506250"/>
              <a:gd name="connsiteX39" fmla="*/ 448032 w 523125"/>
              <a:gd name="connsiteY39" fmla="*/ 119010 h 506250"/>
              <a:gd name="connsiteX40" fmla="*/ 448015 w 523125"/>
              <a:gd name="connsiteY40" fmla="*/ 155696 h 506250"/>
              <a:gd name="connsiteX41" fmla="*/ 448015 w 523125"/>
              <a:gd name="connsiteY41" fmla="*/ 155696 h 50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523125" h="506250">
                <a:moveTo>
                  <a:pt x="490473" y="71878"/>
                </a:moveTo>
                <a:cubicBezTo>
                  <a:pt x="445838" y="18317"/>
                  <a:pt x="319917" y="-19551"/>
                  <a:pt x="213605" y="10790"/>
                </a:cubicBezTo>
                <a:cubicBezTo>
                  <a:pt x="100272" y="43106"/>
                  <a:pt x="43994" y="114707"/>
                  <a:pt x="37868" y="241877"/>
                </a:cubicBezTo>
                <a:cubicBezTo>
                  <a:pt x="37598" y="247648"/>
                  <a:pt x="36130" y="253369"/>
                  <a:pt x="33599" y="258566"/>
                </a:cubicBezTo>
                <a:lnTo>
                  <a:pt x="1553" y="323991"/>
                </a:lnTo>
                <a:cubicBezTo>
                  <a:pt x="-371" y="327922"/>
                  <a:pt x="-522" y="332529"/>
                  <a:pt x="1182" y="336562"/>
                </a:cubicBezTo>
                <a:cubicBezTo>
                  <a:pt x="2886" y="340612"/>
                  <a:pt x="6261" y="343717"/>
                  <a:pt x="10413" y="345101"/>
                </a:cubicBezTo>
                <a:lnTo>
                  <a:pt x="24199" y="349674"/>
                </a:lnTo>
                <a:cubicBezTo>
                  <a:pt x="31118" y="352003"/>
                  <a:pt x="35691" y="358483"/>
                  <a:pt x="35523" y="365756"/>
                </a:cubicBezTo>
                <a:cubicBezTo>
                  <a:pt x="32907" y="478346"/>
                  <a:pt x="38020" y="506949"/>
                  <a:pt x="156095" y="506949"/>
                </a:cubicBezTo>
                <a:cubicBezTo>
                  <a:pt x="281206" y="506949"/>
                  <a:pt x="265124" y="414964"/>
                  <a:pt x="416307" y="396992"/>
                </a:cubicBezTo>
                <a:cubicBezTo>
                  <a:pt x="528053" y="383728"/>
                  <a:pt x="567119" y="163813"/>
                  <a:pt x="490473" y="71878"/>
                </a:cubicBezTo>
                <a:close/>
                <a:moveTo>
                  <a:pt x="448015" y="155696"/>
                </a:moveTo>
                <a:cubicBezTo>
                  <a:pt x="448015" y="161096"/>
                  <a:pt x="443645" y="165484"/>
                  <a:pt x="438228" y="165484"/>
                </a:cubicBezTo>
                <a:cubicBezTo>
                  <a:pt x="416223" y="165484"/>
                  <a:pt x="398403" y="182865"/>
                  <a:pt x="398403" y="204313"/>
                </a:cubicBezTo>
                <a:cubicBezTo>
                  <a:pt x="398403" y="225778"/>
                  <a:pt x="416240" y="243159"/>
                  <a:pt x="438228" y="243159"/>
                </a:cubicBezTo>
                <a:cubicBezTo>
                  <a:pt x="443645" y="243159"/>
                  <a:pt x="448015" y="247547"/>
                  <a:pt x="448015" y="252947"/>
                </a:cubicBezTo>
                <a:lnTo>
                  <a:pt x="448015" y="291725"/>
                </a:lnTo>
                <a:cubicBezTo>
                  <a:pt x="448015" y="301057"/>
                  <a:pt x="440472" y="308584"/>
                  <a:pt x="431157" y="308584"/>
                </a:cubicBezTo>
                <a:lnTo>
                  <a:pt x="392513" y="308584"/>
                </a:lnTo>
                <a:cubicBezTo>
                  <a:pt x="387501" y="308584"/>
                  <a:pt x="383434" y="304551"/>
                  <a:pt x="383434" y="299539"/>
                </a:cubicBezTo>
                <a:cubicBezTo>
                  <a:pt x="383434" y="278091"/>
                  <a:pt x="365564" y="260675"/>
                  <a:pt x="343626" y="260675"/>
                </a:cubicBezTo>
                <a:cubicBezTo>
                  <a:pt x="321638" y="260675"/>
                  <a:pt x="303852" y="278040"/>
                  <a:pt x="303852" y="299539"/>
                </a:cubicBezTo>
                <a:cubicBezTo>
                  <a:pt x="303852" y="304551"/>
                  <a:pt x="299785" y="308584"/>
                  <a:pt x="294790" y="308584"/>
                </a:cubicBezTo>
                <a:lnTo>
                  <a:pt x="257277" y="308584"/>
                </a:lnTo>
                <a:cubicBezTo>
                  <a:pt x="246730" y="308584"/>
                  <a:pt x="238191" y="300045"/>
                  <a:pt x="238191" y="289515"/>
                </a:cubicBezTo>
                <a:lnTo>
                  <a:pt x="238191" y="239683"/>
                </a:lnTo>
                <a:cubicBezTo>
                  <a:pt x="233989" y="241910"/>
                  <a:pt x="227864" y="243159"/>
                  <a:pt x="221991" y="243159"/>
                </a:cubicBezTo>
                <a:cubicBezTo>
                  <a:pt x="199986" y="243159"/>
                  <a:pt x="182301" y="225778"/>
                  <a:pt x="182301" y="204313"/>
                </a:cubicBezTo>
                <a:cubicBezTo>
                  <a:pt x="182301" y="182865"/>
                  <a:pt x="199919" y="165484"/>
                  <a:pt x="221890" y="165484"/>
                </a:cubicBezTo>
                <a:cubicBezTo>
                  <a:pt x="227779" y="165484"/>
                  <a:pt x="233989" y="166732"/>
                  <a:pt x="238191" y="168960"/>
                </a:cubicBezTo>
                <a:lnTo>
                  <a:pt x="238191" y="125507"/>
                </a:lnTo>
                <a:cubicBezTo>
                  <a:pt x="238191" y="111467"/>
                  <a:pt x="249582" y="100093"/>
                  <a:pt x="263622" y="100093"/>
                </a:cubicBezTo>
                <a:lnTo>
                  <a:pt x="294824" y="100093"/>
                </a:lnTo>
                <a:cubicBezTo>
                  <a:pt x="299819" y="100093"/>
                  <a:pt x="303869" y="104143"/>
                  <a:pt x="303869" y="109121"/>
                </a:cubicBezTo>
                <a:cubicBezTo>
                  <a:pt x="303869" y="130586"/>
                  <a:pt x="321689" y="147967"/>
                  <a:pt x="343660" y="147967"/>
                </a:cubicBezTo>
                <a:cubicBezTo>
                  <a:pt x="365615" y="147967"/>
                  <a:pt x="383451" y="130586"/>
                  <a:pt x="383451" y="109121"/>
                </a:cubicBezTo>
                <a:cubicBezTo>
                  <a:pt x="383451" y="104126"/>
                  <a:pt x="387501" y="100093"/>
                  <a:pt x="392496" y="100093"/>
                </a:cubicBezTo>
                <a:lnTo>
                  <a:pt x="429115" y="100093"/>
                </a:lnTo>
                <a:cubicBezTo>
                  <a:pt x="439561" y="100093"/>
                  <a:pt x="448032" y="108564"/>
                  <a:pt x="448032" y="119010"/>
                </a:cubicBezTo>
                <a:lnTo>
                  <a:pt x="448015" y="155696"/>
                </a:lnTo>
                <a:lnTo>
                  <a:pt x="448015" y="155696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29" name="组合 128">
            <a:extLst>
              <a:ext uri="{FF2B5EF4-FFF2-40B4-BE49-F238E27FC236}">
                <a16:creationId xmlns:a16="http://schemas.microsoft.com/office/drawing/2014/main" id="{E3A9D181-26C1-4170-A369-41631D95392A}"/>
              </a:ext>
            </a:extLst>
          </p:cNvPr>
          <p:cNvGrpSpPr/>
          <p:nvPr/>
        </p:nvGrpSpPr>
        <p:grpSpPr>
          <a:xfrm>
            <a:off x="928257" y="3287444"/>
            <a:ext cx="270000" cy="537009"/>
            <a:chOff x="6977711" y="3532424"/>
            <a:chExt cx="270000" cy="537009"/>
          </a:xfrm>
        </p:grpSpPr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2C8FC4BE-A1AC-4817-9A73-0AE79B02DB65}"/>
                </a:ext>
              </a:extLst>
            </p:cNvPr>
            <p:cNvSpPr/>
            <p:nvPr/>
          </p:nvSpPr>
          <p:spPr>
            <a:xfrm>
              <a:off x="7092984" y="3532424"/>
              <a:ext cx="135000" cy="118125"/>
            </a:xfrm>
            <a:custGeom>
              <a:avLst/>
              <a:gdLst>
                <a:gd name="connsiteX0" fmla="*/ 47908 w 135000"/>
                <a:gd name="connsiteY0" fmla="*/ 122227 h 118125"/>
                <a:gd name="connsiteX1" fmla="*/ 59552 w 135000"/>
                <a:gd name="connsiteY1" fmla="*/ 93287 h 118125"/>
                <a:gd name="connsiteX2" fmla="*/ 78368 w 135000"/>
                <a:gd name="connsiteY2" fmla="*/ 83938 h 118125"/>
                <a:gd name="connsiteX3" fmla="*/ 135692 w 135000"/>
                <a:gd name="connsiteY3" fmla="*/ 28622 h 118125"/>
                <a:gd name="connsiteX4" fmla="*/ 132587 w 135000"/>
                <a:gd name="connsiteY4" fmla="*/ 9452 h 118125"/>
                <a:gd name="connsiteX5" fmla="*/ 115526 w 135000"/>
                <a:gd name="connsiteY5" fmla="*/ 154 h 118125"/>
                <a:gd name="connsiteX6" fmla="*/ 112523 w 135000"/>
                <a:gd name="connsiteY6" fmla="*/ 19 h 118125"/>
                <a:gd name="connsiteX7" fmla="*/ 90619 w 135000"/>
                <a:gd name="connsiteY7" fmla="*/ 15307 h 118125"/>
                <a:gd name="connsiteX8" fmla="*/ 58489 w 135000"/>
                <a:gd name="connsiteY8" fmla="*/ 41278 h 118125"/>
                <a:gd name="connsiteX9" fmla="*/ 36501 w 135000"/>
                <a:gd name="connsiteY9" fmla="*/ 52247 h 118125"/>
                <a:gd name="connsiteX10" fmla="*/ 0 w 135000"/>
                <a:gd name="connsiteY10" fmla="*/ 122531 h 118125"/>
                <a:gd name="connsiteX11" fmla="*/ 47908 w 135000"/>
                <a:gd name="connsiteY11" fmla="*/ 122227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00" h="118125">
                  <a:moveTo>
                    <a:pt x="47908" y="122227"/>
                  </a:moveTo>
                  <a:cubicBezTo>
                    <a:pt x="49883" y="107850"/>
                    <a:pt x="53814" y="96510"/>
                    <a:pt x="59552" y="93287"/>
                  </a:cubicBezTo>
                  <a:cubicBezTo>
                    <a:pt x="65964" y="89675"/>
                    <a:pt x="72326" y="86739"/>
                    <a:pt x="78368" y="83938"/>
                  </a:cubicBezTo>
                  <a:cubicBezTo>
                    <a:pt x="99816" y="73965"/>
                    <a:pt x="125449" y="62034"/>
                    <a:pt x="135692" y="28622"/>
                  </a:cubicBezTo>
                  <a:cubicBezTo>
                    <a:pt x="137683" y="22091"/>
                    <a:pt x="136586" y="15020"/>
                    <a:pt x="132587" y="9452"/>
                  </a:cubicBezTo>
                  <a:cubicBezTo>
                    <a:pt x="128689" y="3866"/>
                    <a:pt x="122394" y="424"/>
                    <a:pt x="115526" y="154"/>
                  </a:cubicBezTo>
                  <a:lnTo>
                    <a:pt x="112523" y="19"/>
                  </a:lnTo>
                  <a:cubicBezTo>
                    <a:pt x="102600" y="-386"/>
                    <a:pt x="93673" y="5857"/>
                    <a:pt x="90619" y="15307"/>
                  </a:cubicBezTo>
                  <a:cubicBezTo>
                    <a:pt x="86501" y="28267"/>
                    <a:pt x="76781" y="32773"/>
                    <a:pt x="58489" y="41278"/>
                  </a:cubicBezTo>
                  <a:cubicBezTo>
                    <a:pt x="51401" y="44569"/>
                    <a:pt x="44061" y="48028"/>
                    <a:pt x="36501" y="52247"/>
                  </a:cubicBezTo>
                  <a:cubicBezTo>
                    <a:pt x="11154" y="66455"/>
                    <a:pt x="2396" y="94704"/>
                    <a:pt x="0" y="122531"/>
                  </a:cubicBezTo>
                  <a:cubicBezTo>
                    <a:pt x="15356" y="117941"/>
                    <a:pt x="31759" y="120017"/>
                    <a:pt x="47908" y="12222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82B90068-547A-46B2-8BF2-88AB8A46D98F}"/>
                </a:ext>
              </a:extLst>
            </p:cNvPr>
            <p:cNvSpPr/>
            <p:nvPr/>
          </p:nvSpPr>
          <p:spPr>
            <a:xfrm>
              <a:off x="6977711" y="3833183"/>
              <a:ext cx="270000" cy="236250"/>
            </a:xfrm>
            <a:custGeom>
              <a:avLst/>
              <a:gdLst>
                <a:gd name="connsiteX0" fmla="*/ 0 w 270000"/>
                <a:gd name="connsiteY0" fmla="*/ 124 h 236250"/>
                <a:gd name="connsiteX1" fmla="*/ 0 w 270000"/>
                <a:gd name="connsiteY1" fmla="*/ 101712 h 236250"/>
                <a:gd name="connsiteX2" fmla="*/ 136839 w 270000"/>
                <a:gd name="connsiteY2" fmla="*/ 238298 h 236250"/>
                <a:gd name="connsiteX3" fmla="*/ 273713 w 270000"/>
                <a:gd name="connsiteY3" fmla="*/ 101712 h 236250"/>
                <a:gd name="connsiteX4" fmla="*/ 273713 w 270000"/>
                <a:gd name="connsiteY4" fmla="*/ 816 h 236250"/>
                <a:gd name="connsiteX5" fmla="*/ 0 w 270000"/>
                <a:gd name="connsiteY5" fmla="*/ 124 h 23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00" h="236250">
                  <a:moveTo>
                    <a:pt x="0" y="124"/>
                  </a:moveTo>
                  <a:lnTo>
                    <a:pt x="0" y="101712"/>
                  </a:lnTo>
                  <a:cubicBezTo>
                    <a:pt x="0" y="177143"/>
                    <a:pt x="61121" y="238298"/>
                    <a:pt x="136839" y="238298"/>
                  </a:cubicBezTo>
                  <a:cubicBezTo>
                    <a:pt x="212608" y="238298"/>
                    <a:pt x="273713" y="177126"/>
                    <a:pt x="273713" y="101712"/>
                  </a:cubicBezTo>
                  <a:lnTo>
                    <a:pt x="273713" y="816"/>
                  </a:lnTo>
                  <a:cubicBezTo>
                    <a:pt x="176597" y="175"/>
                    <a:pt x="55907" y="-213"/>
                    <a:pt x="0" y="12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B60FBC9D-1058-49C1-B93F-4A200765A640}"/>
                </a:ext>
              </a:extLst>
            </p:cNvPr>
            <p:cNvSpPr/>
            <p:nvPr/>
          </p:nvSpPr>
          <p:spPr>
            <a:xfrm>
              <a:off x="7120440" y="3678867"/>
              <a:ext cx="118125" cy="101250"/>
            </a:xfrm>
            <a:custGeom>
              <a:avLst/>
              <a:gdLst>
                <a:gd name="connsiteX0" fmla="*/ 0 w 118125"/>
                <a:gd name="connsiteY0" fmla="*/ 0 h 101250"/>
                <a:gd name="connsiteX1" fmla="*/ 186 w 118125"/>
                <a:gd name="connsiteY1" fmla="*/ 116758 h 101250"/>
                <a:gd name="connsiteX2" fmla="*/ 128942 w 118125"/>
                <a:gd name="connsiteY2" fmla="*/ 117416 h 101250"/>
                <a:gd name="connsiteX3" fmla="*/ 0 w 118125"/>
                <a:gd name="connsiteY3" fmla="*/ 0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25" h="101250">
                  <a:moveTo>
                    <a:pt x="0" y="0"/>
                  </a:moveTo>
                  <a:lnTo>
                    <a:pt x="186" y="116758"/>
                  </a:lnTo>
                  <a:cubicBezTo>
                    <a:pt x="35792" y="116893"/>
                    <a:pt x="78249" y="117096"/>
                    <a:pt x="128942" y="117416"/>
                  </a:cubicBezTo>
                  <a:cubicBezTo>
                    <a:pt x="119948" y="53173"/>
                    <a:pt x="66167" y="32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A4790489-2EFE-43E7-90D0-073E9C7C48C4}"/>
                </a:ext>
              </a:extLst>
            </p:cNvPr>
            <p:cNvSpPr/>
            <p:nvPr/>
          </p:nvSpPr>
          <p:spPr>
            <a:xfrm>
              <a:off x="6977830" y="3679221"/>
              <a:ext cx="118125" cy="101250"/>
            </a:xfrm>
            <a:custGeom>
              <a:avLst/>
              <a:gdLst>
                <a:gd name="connsiteX0" fmla="*/ 123947 w 118125"/>
                <a:gd name="connsiteY0" fmla="*/ 116336 h 101250"/>
                <a:gd name="connsiteX1" fmla="*/ 124048 w 118125"/>
                <a:gd name="connsiteY1" fmla="*/ 0 h 101250"/>
                <a:gd name="connsiteX2" fmla="*/ 0 w 118125"/>
                <a:gd name="connsiteY2" fmla="*/ 116471 h 101250"/>
                <a:gd name="connsiteX3" fmla="*/ 123947 w 118125"/>
                <a:gd name="connsiteY3" fmla="*/ 116336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25" h="101250">
                  <a:moveTo>
                    <a:pt x="123947" y="116336"/>
                  </a:moveTo>
                  <a:lnTo>
                    <a:pt x="124048" y="0"/>
                  </a:lnTo>
                  <a:cubicBezTo>
                    <a:pt x="60328" y="5349"/>
                    <a:pt x="9028" y="54101"/>
                    <a:pt x="0" y="116471"/>
                  </a:cubicBezTo>
                  <a:cubicBezTo>
                    <a:pt x="24671" y="116201"/>
                    <a:pt x="63214" y="116134"/>
                    <a:pt x="123947" y="11633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34" name="图形 137">
            <a:extLst>
              <a:ext uri="{FF2B5EF4-FFF2-40B4-BE49-F238E27FC236}">
                <a16:creationId xmlns:a16="http://schemas.microsoft.com/office/drawing/2014/main" id="{8F467BFF-14E2-4235-A3BA-F5EF660B3921}"/>
              </a:ext>
            </a:extLst>
          </p:cNvPr>
          <p:cNvSpPr/>
          <p:nvPr/>
        </p:nvSpPr>
        <p:spPr>
          <a:xfrm>
            <a:off x="3061070" y="3294386"/>
            <a:ext cx="472500" cy="523125"/>
          </a:xfrm>
          <a:custGeom>
            <a:avLst/>
            <a:gdLst>
              <a:gd name="connsiteX0" fmla="*/ 473327 w 472500"/>
              <a:gd name="connsiteY0" fmla="*/ 195970 h 523125"/>
              <a:gd name="connsiteX1" fmla="*/ 361176 w 472500"/>
              <a:gd name="connsiteY1" fmla="*/ 107410 h 523125"/>
              <a:gd name="connsiteX2" fmla="*/ 292916 w 472500"/>
              <a:gd name="connsiteY2" fmla="*/ 20976 h 523125"/>
              <a:gd name="connsiteX3" fmla="*/ 267840 w 472500"/>
              <a:gd name="connsiteY3" fmla="*/ 118 h 523125"/>
              <a:gd name="connsiteX4" fmla="*/ 222564 w 472500"/>
              <a:gd name="connsiteY4" fmla="*/ 0 h 523125"/>
              <a:gd name="connsiteX5" fmla="*/ 198298 w 472500"/>
              <a:gd name="connsiteY5" fmla="*/ 9990 h 523125"/>
              <a:gd name="connsiteX6" fmla="*/ 188241 w 472500"/>
              <a:gd name="connsiteY6" fmla="*/ 34240 h 523125"/>
              <a:gd name="connsiteX7" fmla="*/ 188241 w 472500"/>
              <a:gd name="connsiteY7" fmla="*/ 342040 h 523125"/>
              <a:gd name="connsiteX8" fmla="*/ 187937 w 472500"/>
              <a:gd name="connsiteY8" fmla="*/ 341955 h 523125"/>
              <a:gd name="connsiteX9" fmla="*/ 140636 w 472500"/>
              <a:gd name="connsiteY9" fmla="*/ 336420 h 523125"/>
              <a:gd name="connsiteX10" fmla="*/ 0 w 472500"/>
              <a:gd name="connsiteY10" fmla="*/ 436354 h 523125"/>
              <a:gd name="connsiteX11" fmla="*/ 140636 w 472500"/>
              <a:gd name="connsiteY11" fmla="*/ 536220 h 523125"/>
              <a:gd name="connsiteX12" fmla="*/ 289845 w 472500"/>
              <a:gd name="connsiteY12" fmla="*/ 441838 h 523125"/>
              <a:gd name="connsiteX13" fmla="*/ 290351 w 472500"/>
              <a:gd name="connsiteY13" fmla="*/ 188781 h 523125"/>
              <a:gd name="connsiteX14" fmla="*/ 350528 w 472500"/>
              <a:gd name="connsiteY14" fmla="*/ 200796 h 523125"/>
              <a:gd name="connsiteX15" fmla="*/ 424997 w 472500"/>
              <a:gd name="connsiteY15" fmla="*/ 245666 h 523125"/>
              <a:gd name="connsiteX16" fmla="*/ 398621 w 472500"/>
              <a:gd name="connsiteY16" fmla="*/ 317166 h 523125"/>
              <a:gd name="connsiteX17" fmla="*/ 396411 w 472500"/>
              <a:gd name="connsiteY17" fmla="*/ 330868 h 523125"/>
              <a:gd name="connsiteX18" fmla="*/ 397373 w 472500"/>
              <a:gd name="connsiteY18" fmla="*/ 332640 h 523125"/>
              <a:gd name="connsiteX19" fmla="*/ 405540 w 472500"/>
              <a:gd name="connsiteY19" fmla="*/ 339188 h 523125"/>
              <a:gd name="connsiteX20" fmla="*/ 415918 w 472500"/>
              <a:gd name="connsiteY20" fmla="*/ 337568 h 523125"/>
              <a:gd name="connsiteX21" fmla="*/ 473327 w 472500"/>
              <a:gd name="connsiteY21" fmla="*/ 195970 h 523125"/>
              <a:gd name="connsiteX22" fmla="*/ 184950 w 472500"/>
              <a:gd name="connsiteY22" fmla="*/ 395398 h 523125"/>
              <a:gd name="connsiteX23" fmla="*/ 157343 w 472500"/>
              <a:gd name="connsiteY23" fmla="*/ 418669 h 523125"/>
              <a:gd name="connsiteX24" fmla="*/ 82536 w 472500"/>
              <a:gd name="connsiteY24" fmla="*/ 449263 h 523125"/>
              <a:gd name="connsiteX25" fmla="*/ 57561 w 472500"/>
              <a:gd name="connsiteY25" fmla="*/ 469564 h 523125"/>
              <a:gd name="connsiteX26" fmla="*/ 52296 w 472500"/>
              <a:gd name="connsiteY26" fmla="*/ 469007 h 523125"/>
              <a:gd name="connsiteX27" fmla="*/ 32535 w 472500"/>
              <a:gd name="connsiteY27" fmla="*/ 438784 h 523125"/>
              <a:gd name="connsiteX28" fmla="*/ 161646 w 472500"/>
              <a:gd name="connsiteY28" fmla="*/ 367791 h 523125"/>
              <a:gd name="connsiteX29" fmla="*/ 184950 w 472500"/>
              <a:gd name="connsiteY29" fmla="*/ 395398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72500" h="523125">
                <a:moveTo>
                  <a:pt x="473327" y="195970"/>
                </a:moveTo>
                <a:cubicBezTo>
                  <a:pt x="447339" y="127204"/>
                  <a:pt x="361176" y="107410"/>
                  <a:pt x="361176" y="107410"/>
                </a:cubicBezTo>
                <a:cubicBezTo>
                  <a:pt x="313841" y="95344"/>
                  <a:pt x="298131" y="48617"/>
                  <a:pt x="292916" y="20976"/>
                </a:cubicBezTo>
                <a:cubicBezTo>
                  <a:pt x="290604" y="8910"/>
                  <a:pt x="280091" y="152"/>
                  <a:pt x="267840" y="118"/>
                </a:cubicBezTo>
                <a:lnTo>
                  <a:pt x="222564" y="0"/>
                </a:lnTo>
                <a:cubicBezTo>
                  <a:pt x="213469" y="-34"/>
                  <a:pt x="204728" y="3561"/>
                  <a:pt x="198298" y="9990"/>
                </a:cubicBezTo>
                <a:cubicBezTo>
                  <a:pt x="191869" y="16420"/>
                  <a:pt x="188241" y="25127"/>
                  <a:pt x="188241" y="34240"/>
                </a:cubicBezTo>
                <a:lnTo>
                  <a:pt x="188241" y="342040"/>
                </a:lnTo>
                <a:cubicBezTo>
                  <a:pt x="188123" y="342006"/>
                  <a:pt x="188021" y="342006"/>
                  <a:pt x="187937" y="341955"/>
                </a:cubicBezTo>
                <a:cubicBezTo>
                  <a:pt x="172817" y="338378"/>
                  <a:pt x="156870" y="336420"/>
                  <a:pt x="140636" y="336420"/>
                </a:cubicBezTo>
                <a:cubicBezTo>
                  <a:pt x="62961" y="336420"/>
                  <a:pt x="0" y="381139"/>
                  <a:pt x="0" y="436354"/>
                </a:cubicBezTo>
                <a:cubicBezTo>
                  <a:pt x="0" y="491501"/>
                  <a:pt x="62961" y="536220"/>
                  <a:pt x="140636" y="536220"/>
                </a:cubicBezTo>
                <a:cubicBezTo>
                  <a:pt x="215713" y="536220"/>
                  <a:pt x="285272" y="494404"/>
                  <a:pt x="289845" y="441838"/>
                </a:cubicBezTo>
                <a:cubicBezTo>
                  <a:pt x="290031" y="440016"/>
                  <a:pt x="290351" y="188781"/>
                  <a:pt x="290351" y="188781"/>
                </a:cubicBezTo>
                <a:cubicBezTo>
                  <a:pt x="313554" y="196746"/>
                  <a:pt x="335610" y="199277"/>
                  <a:pt x="350528" y="200796"/>
                </a:cubicBezTo>
                <a:cubicBezTo>
                  <a:pt x="375789" y="203310"/>
                  <a:pt x="415496" y="200728"/>
                  <a:pt x="424997" y="245666"/>
                </a:cubicBezTo>
                <a:cubicBezTo>
                  <a:pt x="432169" y="279467"/>
                  <a:pt x="410012" y="306045"/>
                  <a:pt x="398621" y="317166"/>
                </a:cubicBezTo>
                <a:cubicBezTo>
                  <a:pt x="394926" y="320743"/>
                  <a:pt x="394048" y="326312"/>
                  <a:pt x="396411" y="330868"/>
                </a:cubicBezTo>
                <a:lnTo>
                  <a:pt x="397373" y="332640"/>
                </a:lnTo>
                <a:cubicBezTo>
                  <a:pt x="399060" y="335847"/>
                  <a:pt x="402013" y="338226"/>
                  <a:pt x="405540" y="339188"/>
                </a:cubicBezTo>
                <a:cubicBezTo>
                  <a:pt x="409067" y="340150"/>
                  <a:pt x="412864" y="339542"/>
                  <a:pt x="415918" y="337568"/>
                </a:cubicBezTo>
                <a:cubicBezTo>
                  <a:pt x="508275" y="278320"/>
                  <a:pt x="473327" y="195970"/>
                  <a:pt x="473327" y="195970"/>
                </a:cubicBezTo>
                <a:close/>
                <a:moveTo>
                  <a:pt x="184950" y="395398"/>
                </a:moveTo>
                <a:cubicBezTo>
                  <a:pt x="183769" y="409472"/>
                  <a:pt x="171602" y="420086"/>
                  <a:pt x="157343" y="418669"/>
                </a:cubicBezTo>
                <a:cubicBezTo>
                  <a:pt x="90939" y="413252"/>
                  <a:pt x="82603" y="448943"/>
                  <a:pt x="82536" y="449263"/>
                </a:cubicBezTo>
                <a:cubicBezTo>
                  <a:pt x="80004" y="461312"/>
                  <a:pt x="69373" y="469564"/>
                  <a:pt x="57561" y="469564"/>
                </a:cubicBezTo>
                <a:cubicBezTo>
                  <a:pt x="55806" y="469564"/>
                  <a:pt x="54068" y="469345"/>
                  <a:pt x="52296" y="469007"/>
                </a:cubicBezTo>
                <a:cubicBezTo>
                  <a:pt x="38475" y="466105"/>
                  <a:pt x="29649" y="452588"/>
                  <a:pt x="32535" y="438784"/>
                </a:cubicBezTo>
                <a:cubicBezTo>
                  <a:pt x="38374" y="410907"/>
                  <a:pt x="72951" y="360197"/>
                  <a:pt x="161646" y="367791"/>
                </a:cubicBezTo>
                <a:cubicBezTo>
                  <a:pt x="175736" y="368989"/>
                  <a:pt x="186148" y="381358"/>
                  <a:pt x="184950" y="395398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35" name="图形 139">
            <a:extLst>
              <a:ext uri="{FF2B5EF4-FFF2-40B4-BE49-F238E27FC236}">
                <a16:creationId xmlns:a16="http://schemas.microsoft.com/office/drawing/2014/main" id="{3656A0AB-C5D4-4EAA-8C08-6F887FABC681}"/>
              </a:ext>
            </a:extLst>
          </p:cNvPr>
          <p:cNvSpPr/>
          <p:nvPr/>
        </p:nvSpPr>
        <p:spPr>
          <a:xfrm>
            <a:off x="4203414" y="3294386"/>
            <a:ext cx="270000" cy="523125"/>
          </a:xfrm>
          <a:custGeom>
            <a:avLst/>
            <a:gdLst>
              <a:gd name="connsiteX0" fmla="*/ 258711 w 270000"/>
              <a:gd name="connsiteY0" fmla="*/ 275169 h 523125"/>
              <a:gd name="connsiteX1" fmla="*/ 216253 w 270000"/>
              <a:gd name="connsiteY1" fmla="*/ 239630 h 523125"/>
              <a:gd name="connsiteX2" fmla="*/ 189675 w 270000"/>
              <a:gd name="connsiteY2" fmla="*/ 229910 h 523125"/>
              <a:gd name="connsiteX3" fmla="*/ 178757 w 270000"/>
              <a:gd name="connsiteY3" fmla="*/ 228392 h 523125"/>
              <a:gd name="connsiteX4" fmla="*/ 177728 w 270000"/>
              <a:gd name="connsiteY4" fmla="*/ 182272 h 523125"/>
              <a:gd name="connsiteX5" fmla="*/ 177728 w 270000"/>
              <a:gd name="connsiteY5" fmla="*/ 178678 h 523125"/>
              <a:gd name="connsiteX6" fmla="*/ 181930 w 270000"/>
              <a:gd name="connsiteY6" fmla="*/ 176045 h 523125"/>
              <a:gd name="connsiteX7" fmla="*/ 222362 w 270000"/>
              <a:gd name="connsiteY7" fmla="*/ 146750 h 523125"/>
              <a:gd name="connsiteX8" fmla="*/ 258120 w 270000"/>
              <a:gd name="connsiteY8" fmla="*/ 105170 h 523125"/>
              <a:gd name="connsiteX9" fmla="*/ 265613 w 270000"/>
              <a:gd name="connsiteY9" fmla="*/ 43256 h 523125"/>
              <a:gd name="connsiteX10" fmla="*/ 212271 w 270000"/>
              <a:gd name="connsiteY10" fmla="*/ 39 h 523125"/>
              <a:gd name="connsiteX11" fmla="*/ 177070 w 270000"/>
              <a:gd name="connsiteY11" fmla="*/ 11835 h 523125"/>
              <a:gd name="connsiteX12" fmla="*/ 165173 w 270000"/>
              <a:gd name="connsiteY12" fmla="*/ 24457 h 523125"/>
              <a:gd name="connsiteX13" fmla="*/ 158254 w 270000"/>
              <a:gd name="connsiteY13" fmla="*/ 34599 h 523125"/>
              <a:gd name="connsiteX14" fmla="*/ 140164 w 270000"/>
              <a:gd name="connsiteY14" fmla="*/ 86777 h 523125"/>
              <a:gd name="connsiteX15" fmla="*/ 138510 w 270000"/>
              <a:gd name="connsiteY15" fmla="*/ 136389 h 523125"/>
              <a:gd name="connsiteX16" fmla="*/ 138865 w 270000"/>
              <a:gd name="connsiteY16" fmla="*/ 145367 h 523125"/>
              <a:gd name="connsiteX17" fmla="*/ 75668 w 270000"/>
              <a:gd name="connsiteY17" fmla="*/ 183487 h 523125"/>
              <a:gd name="connsiteX18" fmla="*/ 36147 w 270000"/>
              <a:gd name="connsiteY18" fmla="*/ 216748 h 523125"/>
              <a:gd name="connsiteX19" fmla="*/ 6109 w 270000"/>
              <a:gd name="connsiteY19" fmla="*/ 264892 h 523125"/>
              <a:gd name="connsiteX20" fmla="*/ 2143 w 270000"/>
              <a:gd name="connsiteY20" fmla="*/ 323685 h 523125"/>
              <a:gd name="connsiteX21" fmla="*/ 22663 w 270000"/>
              <a:gd name="connsiteY21" fmla="*/ 375457 h 523125"/>
              <a:gd name="connsiteX22" fmla="*/ 112911 w 270000"/>
              <a:gd name="connsiteY22" fmla="*/ 436832 h 523125"/>
              <a:gd name="connsiteX23" fmla="*/ 148298 w 270000"/>
              <a:gd name="connsiteY23" fmla="*/ 441084 h 523125"/>
              <a:gd name="connsiteX24" fmla="*/ 148922 w 270000"/>
              <a:gd name="connsiteY24" fmla="*/ 461891 h 523125"/>
              <a:gd name="connsiteX25" fmla="*/ 149091 w 270000"/>
              <a:gd name="connsiteY25" fmla="*/ 464119 h 523125"/>
              <a:gd name="connsiteX26" fmla="*/ 149547 w 270000"/>
              <a:gd name="connsiteY26" fmla="*/ 471679 h 523125"/>
              <a:gd name="connsiteX27" fmla="*/ 149192 w 270000"/>
              <a:gd name="connsiteY27" fmla="*/ 479711 h 523125"/>
              <a:gd name="connsiteX28" fmla="*/ 145868 w 270000"/>
              <a:gd name="connsiteY28" fmla="*/ 493160 h 523125"/>
              <a:gd name="connsiteX29" fmla="*/ 140265 w 270000"/>
              <a:gd name="connsiteY29" fmla="*/ 499725 h 523125"/>
              <a:gd name="connsiteX30" fmla="*/ 136114 w 270000"/>
              <a:gd name="connsiteY30" fmla="*/ 501075 h 523125"/>
              <a:gd name="connsiteX31" fmla="*/ 133313 w 270000"/>
              <a:gd name="connsiteY31" fmla="*/ 501379 h 523125"/>
              <a:gd name="connsiteX32" fmla="*/ 132250 w 270000"/>
              <a:gd name="connsiteY32" fmla="*/ 501412 h 523125"/>
              <a:gd name="connsiteX33" fmla="*/ 130090 w 270000"/>
              <a:gd name="connsiteY33" fmla="*/ 501294 h 523125"/>
              <a:gd name="connsiteX34" fmla="*/ 127677 w 270000"/>
              <a:gd name="connsiteY34" fmla="*/ 501125 h 523125"/>
              <a:gd name="connsiteX35" fmla="*/ 126512 w 270000"/>
              <a:gd name="connsiteY35" fmla="*/ 500839 h 523125"/>
              <a:gd name="connsiteX36" fmla="*/ 123745 w 270000"/>
              <a:gd name="connsiteY36" fmla="*/ 500214 h 523125"/>
              <a:gd name="connsiteX37" fmla="*/ 117771 w 270000"/>
              <a:gd name="connsiteY37" fmla="*/ 497936 h 523125"/>
              <a:gd name="connsiteX38" fmla="*/ 109367 w 270000"/>
              <a:gd name="connsiteY38" fmla="*/ 491017 h 523125"/>
              <a:gd name="connsiteX39" fmla="*/ 107140 w 270000"/>
              <a:gd name="connsiteY39" fmla="*/ 483204 h 523125"/>
              <a:gd name="connsiteX40" fmla="*/ 108135 w 270000"/>
              <a:gd name="connsiteY40" fmla="*/ 478361 h 523125"/>
              <a:gd name="connsiteX41" fmla="*/ 110650 w 270000"/>
              <a:gd name="connsiteY41" fmla="*/ 472725 h 523125"/>
              <a:gd name="connsiteX42" fmla="*/ 111848 w 270000"/>
              <a:gd name="connsiteY42" fmla="*/ 470059 h 523125"/>
              <a:gd name="connsiteX43" fmla="*/ 103309 w 270000"/>
              <a:gd name="connsiteY43" fmla="*/ 446484 h 523125"/>
              <a:gd name="connsiteX44" fmla="*/ 79093 w 270000"/>
              <a:gd name="connsiteY44" fmla="*/ 454719 h 523125"/>
              <a:gd name="connsiteX45" fmla="*/ 73660 w 270000"/>
              <a:gd name="connsiteY45" fmla="*/ 467375 h 523125"/>
              <a:gd name="connsiteX46" fmla="*/ 71128 w 270000"/>
              <a:gd name="connsiteY46" fmla="*/ 482040 h 523125"/>
              <a:gd name="connsiteX47" fmla="*/ 80207 w 270000"/>
              <a:gd name="connsiteY47" fmla="*/ 511655 h 523125"/>
              <a:gd name="connsiteX48" fmla="*/ 102246 w 270000"/>
              <a:gd name="connsiteY48" fmla="*/ 529779 h 523125"/>
              <a:gd name="connsiteX49" fmla="*/ 114953 w 270000"/>
              <a:gd name="connsiteY49" fmla="*/ 534352 h 523125"/>
              <a:gd name="connsiteX50" fmla="*/ 128267 w 270000"/>
              <a:gd name="connsiteY50" fmla="*/ 536344 h 523125"/>
              <a:gd name="connsiteX51" fmla="*/ 130765 w 270000"/>
              <a:gd name="connsiteY51" fmla="*/ 536479 h 523125"/>
              <a:gd name="connsiteX52" fmla="*/ 135000 w 270000"/>
              <a:gd name="connsiteY52" fmla="*/ 536411 h 523125"/>
              <a:gd name="connsiteX53" fmla="*/ 142138 w 270000"/>
              <a:gd name="connsiteY53" fmla="*/ 535669 h 523125"/>
              <a:gd name="connsiteX54" fmla="*/ 156820 w 270000"/>
              <a:gd name="connsiteY54" fmla="*/ 530724 h 523125"/>
              <a:gd name="connsiteX55" fmla="*/ 177694 w 270000"/>
              <a:gd name="connsiteY55" fmla="*/ 508331 h 523125"/>
              <a:gd name="connsiteX56" fmla="*/ 184326 w 270000"/>
              <a:gd name="connsiteY56" fmla="*/ 483356 h 523125"/>
              <a:gd name="connsiteX57" fmla="*/ 184917 w 270000"/>
              <a:gd name="connsiteY57" fmla="*/ 471493 h 523125"/>
              <a:gd name="connsiteX58" fmla="*/ 184292 w 270000"/>
              <a:gd name="connsiteY58" fmla="*/ 460507 h 523125"/>
              <a:gd name="connsiteX59" fmla="*/ 183735 w 270000"/>
              <a:gd name="connsiteY59" fmla="*/ 438013 h 523125"/>
              <a:gd name="connsiteX60" fmla="*/ 219527 w 270000"/>
              <a:gd name="connsiteY60" fmla="*/ 426015 h 523125"/>
              <a:gd name="connsiteX61" fmla="*/ 243810 w 270000"/>
              <a:gd name="connsiteY61" fmla="*/ 409697 h 523125"/>
              <a:gd name="connsiteX62" fmla="*/ 262896 w 270000"/>
              <a:gd name="connsiteY62" fmla="*/ 385414 h 523125"/>
              <a:gd name="connsiteX63" fmla="*/ 277358 w 270000"/>
              <a:gd name="connsiteY63" fmla="*/ 330705 h 523125"/>
              <a:gd name="connsiteX64" fmla="*/ 258711 w 270000"/>
              <a:gd name="connsiteY64" fmla="*/ 275169 h 523125"/>
              <a:gd name="connsiteX65" fmla="*/ 179314 w 270000"/>
              <a:gd name="connsiteY65" fmla="*/ 92548 h 523125"/>
              <a:gd name="connsiteX66" fmla="*/ 191802 w 270000"/>
              <a:gd name="connsiteY66" fmla="*/ 57617 h 523125"/>
              <a:gd name="connsiteX67" fmla="*/ 198298 w 270000"/>
              <a:gd name="connsiteY67" fmla="*/ 48740 h 523125"/>
              <a:gd name="connsiteX68" fmla="*/ 202450 w 270000"/>
              <a:gd name="connsiteY68" fmla="*/ 44657 h 523125"/>
              <a:gd name="connsiteX69" fmla="*/ 210533 w 270000"/>
              <a:gd name="connsiteY69" fmla="*/ 42260 h 523125"/>
              <a:gd name="connsiteX70" fmla="*/ 223543 w 270000"/>
              <a:gd name="connsiteY70" fmla="*/ 55339 h 523125"/>
              <a:gd name="connsiteX71" fmla="*/ 218380 w 270000"/>
              <a:gd name="connsiteY71" fmla="*/ 83317 h 523125"/>
              <a:gd name="connsiteX72" fmla="*/ 176985 w 270000"/>
              <a:gd name="connsiteY72" fmla="*/ 122315 h 523125"/>
              <a:gd name="connsiteX73" fmla="*/ 179314 w 270000"/>
              <a:gd name="connsiteY73" fmla="*/ 92548 h 523125"/>
              <a:gd name="connsiteX74" fmla="*/ 124437 w 270000"/>
              <a:gd name="connsiteY74" fmla="*/ 389514 h 523125"/>
              <a:gd name="connsiteX75" fmla="*/ 64767 w 270000"/>
              <a:gd name="connsiteY75" fmla="*/ 348474 h 523125"/>
              <a:gd name="connsiteX76" fmla="*/ 51891 w 270000"/>
              <a:gd name="connsiteY76" fmla="*/ 314100 h 523125"/>
              <a:gd name="connsiteX77" fmla="*/ 53967 w 270000"/>
              <a:gd name="connsiteY77" fmla="*/ 281092 h 523125"/>
              <a:gd name="connsiteX78" fmla="*/ 104220 w 270000"/>
              <a:gd name="connsiteY78" fmla="*/ 224173 h 523125"/>
              <a:gd name="connsiteX79" fmla="*/ 140923 w 270000"/>
              <a:gd name="connsiteY79" fmla="*/ 200784 h 523125"/>
              <a:gd name="connsiteX80" fmla="*/ 141970 w 270000"/>
              <a:gd name="connsiteY80" fmla="*/ 232729 h 523125"/>
              <a:gd name="connsiteX81" fmla="*/ 108692 w 270000"/>
              <a:gd name="connsiteY81" fmla="*/ 248321 h 523125"/>
              <a:gd name="connsiteX82" fmla="*/ 87649 w 270000"/>
              <a:gd name="connsiteY82" fmla="*/ 269465 h 523125"/>
              <a:gd name="connsiteX83" fmla="*/ 80258 w 270000"/>
              <a:gd name="connsiteY83" fmla="*/ 284805 h 523125"/>
              <a:gd name="connsiteX84" fmla="*/ 78975 w 270000"/>
              <a:gd name="connsiteY84" fmla="*/ 289260 h 523125"/>
              <a:gd name="connsiteX85" fmla="*/ 78486 w 270000"/>
              <a:gd name="connsiteY85" fmla="*/ 292129 h 523125"/>
              <a:gd name="connsiteX86" fmla="*/ 77794 w 270000"/>
              <a:gd name="connsiteY86" fmla="*/ 296415 h 523125"/>
              <a:gd name="connsiteX87" fmla="*/ 77575 w 270000"/>
              <a:gd name="connsiteY87" fmla="*/ 300566 h 523125"/>
              <a:gd name="connsiteX88" fmla="*/ 87548 w 270000"/>
              <a:gd name="connsiteY88" fmla="*/ 333304 h 523125"/>
              <a:gd name="connsiteX89" fmla="*/ 113113 w 270000"/>
              <a:gd name="connsiteY89" fmla="*/ 353891 h 523125"/>
              <a:gd name="connsiteX90" fmla="*/ 115122 w 270000"/>
              <a:gd name="connsiteY90" fmla="*/ 354718 h 523125"/>
              <a:gd name="connsiteX91" fmla="*/ 138122 w 270000"/>
              <a:gd name="connsiteY91" fmla="*/ 343142 h 523125"/>
              <a:gd name="connsiteX92" fmla="*/ 126563 w 270000"/>
              <a:gd name="connsiteY92" fmla="*/ 320141 h 523125"/>
              <a:gd name="connsiteX93" fmla="*/ 126394 w 270000"/>
              <a:gd name="connsiteY93" fmla="*/ 320107 h 523125"/>
              <a:gd name="connsiteX94" fmla="*/ 129027 w 270000"/>
              <a:gd name="connsiteY94" fmla="*/ 278274 h 523125"/>
              <a:gd name="connsiteX95" fmla="*/ 143235 w 270000"/>
              <a:gd name="connsiteY95" fmla="*/ 271322 h 523125"/>
              <a:gd name="connsiteX96" fmla="*/ 143387 w 270000"/>
              <a:gd name="connsiteY96" fmla="*/ 275945 h 523125"/>
              <a:gd name="connsiteX97" fmla="*/ 146897 w 270000"/>
              <a:gd name="connsiteY97" fmla="*/ 393277 h 523125"/>
              <a:gd name="connsiteX98" fmla="*/ 124437 w 270000"/>
              <a:gd name="connsiteY98" fmla="*/ 389514 h 523125"/>
              <a:gd name="connsiteX99" fmla="*/ 235002 w 270000"/>
              <a:gd name="connsiteY99" fmla="*/ 330435 h 523125"/>
              <a:gd name="connsiteX100" fmla="*/ 224353 w 270000"/>
              <a:gd name="connsiteY100" fmla="*/ 364337 h 523125"/>
              <a:gd name="connsiteX101" fmla="*/ 214313 w 270000"/>
              <a:gd name="connsiteY101" fmla="*/ 375980 h 523125"/>
              <a:gd name="connsiteX102" fmla="*/ 199767 w 270000"/>
              <a:gd name="connsiteY102" fmla="*/ 384924 h 523125"/>
              <a:gd name="connsiteX103" fmla="*/ 182571 w 270000"/>
              <a:gd name="connsiteY103" fmla="*/ 390662 h 523125"/>
              <a:gd name="connsiteX104" fmla="*/ 179719 w 270000"/>
              <a:gd name="connsiteY104" fmla="*/ 275304 h 523125"/>
              <a:gd name="connsiteX105" fmla="*/ 179550 w 270000"/>
              <a:gd name="connsiteY105" fmla="*/ 267154 h 523125"/>
              <a:gd name="connsiteX106" fmla="*/ 181035 w 270000"/>
              <a:gd name="connsiteY106" fmla="*/ 267542 h 523125"/>
              <a:gd name="connsiteX107" fmla="*/ 197809 w 270000"/>
              <a:gd name="connsiteY107" fmla="*/ 274427 h 523125"/>
              <a:gd name="connsiteX108" fmla="*/ 235002 w 270000"/>
              <a:gd name="connsiteY108" fmla="*/ 330435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270000" h="523125">
                <a:moveTo>
                  <a:pt x="258711" y="275169"/>
                </a:moveTo>
                <a:cubicBezTo>
                  <a:pt x="247202" y="259695"/>
                  <a:pt x="232538" y="248000"/>
                  <a:pt x="216253" y="239630"/>
                </a:cubicBezTo>
                <a:cubicBezTo>
                  <a:pt x="208052" y="235479"/>
                  <a:pt x="199446" y="232054"/>
                  <a:pt x="189675" y="229910"/>
                </a:cubicBezTo>
                <a:cubicBezTo>
                  <a:pt x="185862" y="229084"/>
                  <a:pt x="182250" y="228628"/>
                  <a:pt x="178757" y="228392"/>
                </a:cubicBezTo>
                <a:lnTo>
                  <a:pt x="177728" y="182272"/>
                </a:lnTo>
                <a:cubicBezTo>
                  <a:pt x="177728" y="181074"/>
                  <a:pt x="177728" y="179859"/>
                  <a:pt x="177728" y="178678"/>
                </a:cubicBezTo>
                <a:cubicBezTo>
                  <a:pt x="179128" y="177800"/>
                  <a:pt x="180546" y="176923"/>
                  <a:pt x="181930" y="176045"/>
                </a:cubicBezTo>
                <a:cubicBezTo>
                  <a:pt x="195936" y="167119"/>
                  <a:pt x="209250" y="157854"/>
                  <a:pt x="222362" y="146750"/>
                </a:cubicBezTo>
                <a:cubicBezTo>
                  <a:pt x="235322" y="135630"/>
                  <a:pt x="248333" y="123024"/>
                  <a:pt x="258120" y="105170"/>
                </a:cubicBezTo>
                <a:cubicBezTo>
                  <a:pt x="267739" y="87064"/>
                  <a:pt x="271823" y="65615"/>
                  <a:pt x="265613" y="43256"/>
                </a:cubicBezTo>
                <a:cubicBezTo>
                  <a:pt x="259740" y="21217"/>
                  <a:pt x="238562" y="680"/>
                  <a:pt x="212271" y="39"/>
                </a:cubicBezTo>
                <a:cubicBezTo>
                  <a:pt x="199378" y="-484"/>
                  <a:pt x="186435" y="4275"/>
                  <a:pt x="177070" y="11835"/>
                </a:cubicBezTo>
                <a:cubicBezTo>
                  <a:pt x="172294" y="15598"/>
                  <a:pt x="168379" y="19850"/>
                  <a:pt x="165173" y="24457"/>
                </a:cubicBezTo>
                <a:cubicBezTo>
                  <a:pt x="162844" y="27917"/>
                  <a:pt x="160836" y="30161"/>
                  <a:pt x="158254" y="34599"/>
                </a:cubicBezTo>
                <a:cubicBezTo>
                  <a:pt x="147538" y="51829"/>
                  <a:pt x="142577" y="69260"/>
                  <a:pt x="140164" y="86777"/>
                </a:cubicBezTo>
                <a:cubicBezTo>
                  <a:pt x="137852" y="104057"/>
                  <a:pt x="137802" y="120560"/>
                  <a:pt x="138510" y="136389"/>
                </a:cubicBezTo>
                <a:lnTo>
                  <a:pt x="138865" y="145367"/>
                </a:lnTo>
                <a:cubicBezTo>
                  <a:pt x="118277" y="156943"/>
                  <a:pt x="96475" y="168907"/>
                  <a:pt x="75668" y="183487"/>
                </a:cubicBezTo>
                <a:cubicBezTo>
                  <a:pt x="62050" y="192971"/>
                  <a:pt x="48533" y="203569"/>
                  <a:pt x="36147" y="216748"/>
                </a:cubicBezTo>
                <a:cubicBezTo>
                  <a:pt x="23828" y="229775"/>
                  <a:pt x="12555" y="245891"/>
                  <a:pt x="6109" y="264892"/>
                </a:cubicBezTo>
                <a:cubicBezTo>
                  <a:pt x="-337" y="283944"/>
                  <a:pt x="-1721" y="304262"/>
                  <a:pt x="2143" y="323685"/>
                </a:cubicBezTo>
                <a:cubicBezTo>
                  <a:pt x="5282" y="341319"/>
                  <a:pt x="12353" y="359612"/>
                  <a:pt x="22663" y="375457"/>
                </a:cubicBezTo>
                <a:cubicBezTo>
                  <a:pt x="43386" y="407959"/>
                  <a:pt x="77912" y="428799"/>
                  <a:pt x="112911" y="436832"/>
                </a:cubicBezTo>
                <a:cubicBezTo>
                  <a:pt x="124572" y="439329"/>
                  <a:pt x="136401" y="440814"/>
                  <a:pt x="148298" y="441084"/>
                </a:cubicBezTo>
                <a:lnTo>
                  <a:pt x="148922" y="461891"/>
                </a:lnTo>
                <a:cubicBezTo>
                  <a:pt x="148956" y="462600"/>
                  <a:pt x="148990" y="463393"/>
                  <a:pt x="149091" y="464119"/>
                </a:cubicBezTo>
                <a:cubicBezTo>
                  <a:pt x="149327" y="465874"/>
                  <a:pt x="149547" y="469164"/>
                  <a:pt x="149547" y="471679"/>
                </a:cubicBezTo>
                <a:cubicBezTo>
                  <a:pt x="149563" y="474395"/>
                  <a:pt x="149462" y="477095"/>
                  <a:pt x="149192" y="479711"/>
                </a:cubicBezTo>
                <a:cubicBezTo>
                  <a:pt x="148686" y="484909"/>
                  <a:pt x="147505" y="489667"/>
                  <a:pt x="145868" y="493160"/>
                </a:cubicBezTo>
                <a:cubicBezTo>
                  <a:pt x="144163" y="496687"/>
                  <a:pt x="142358" y="498459"/>
                  <a:pt x="140265" y="499725"/>
                </a:cubicBezTo>
                <a:cubicBezTo>
                  <a:pt x="139152" y="500282"/>
                  <a:pt x="137768" y="500754"/>
                  <a:pt x="136114" y="501075"/>
                </a:cubicBezTo>
                <a:cubicBezTo>
                  <a:pt x="135220" y="501159"/>
                  <a:pt x="134376" y="501379"/>
                  <a:pt x="133313" y="501379"/>
                </a:cubicBezTo>
                <a:cubicBezTo>
                  <a:pt x="133195" y="501379"/>
                  <a:pt x="132283" y="501412"/>
                  <a:pt x="132250" y="501412"/>
                </a:cubicBezTo>
                <a:lnTo>
                  <a:pt x="130090" y="501294"/>
                </a:lnTo>
                <a:lnTo>
                  <a:pt x="127677" y="501125"/>
                </a:lnTo>
                <a:lnTo>
                  <a:pt x="126512" y="500839"/>
                </a:lnTo>
                <a:cubicBezTo>
                  <a:pt x="125803" y="500737"/>
                  <a:pt x="124892" y="500535"/>
                  <a:pt x="123745" y="500214"/>
                </a:cubicBezTo>
                <a:cubicBezTo>
                  <a:pt x="121652" y="499708"/>
                  <a:pt x="119593" y="498898"/>
                  <a:pt x="117771" y="497936"/>
                </a:cubicBezTo>
                <a:cubicBezTo>
                  <a:pt x="114058" y="496097"/>
                  <a:pt x="111072" y="493515"/>
                  <a:pt x="109367" y="491017"/>
                </a:cubicBezTo>
                <a:cubicBezTo>
                  <a:pt x="107646" y="488452"/>
                  <a:pt x="107005" y="486107"/>
                  <a:pt x="107140" y="483204"/>
                </a:cubicBezTo>
                <a:cubicBezTo>
                  <a:pt x="107224" y="481753"/>
                  <a:pt x="107393" y="480133"/>
                  <a:pt x="108135" y="478361"/>
                </a:cubicBezTo>
                <a:cubicBezTo>
                  <a:pt x="108557" y="476606"/>
                  <a:pt x="109789" y="474665"/>
                  <a:pt x="110650" y="472725"/>
                </a:cubicBezTo>
                <a:lnTo>
                  <a:pt x="111848" y="470059"/>
                </a:lnTo>
                <a:cubicBezTo>
                  <a:pt x="115780" y="461233"/>
                  <a:pt x="112067" y="450770"/>
                  <a:pt x="103309" y="446484"/>
                </a:cubicBezTo>
                <a:cubicBezTo>
                  <a:pt x="94332" y="442063"/>
                  <a:pt x="83515" y="445759"/>
                  <a:pt x="79093" y="454719"/>
                </a:cubicBezTo>
                <a:cubicBezTo>
                  <a:pt x="77085" y="458786"/>
                  <a:pt x="74976" y="462650"/>
                  <a:pt x="73660" y="467375"/>
                </a:cubicBezTo>
                <a:cubicBezTo>
                  <a:pt x="72124" y="471780"/>
                  <a:pt x="71247" y="476910"/>
                  <a:pt x="71128" y="482040"/>
                </a:cubicBezTo>
                <a:cubicBezTo>
                  <a:pt x="70707" y="492401"/>
                  <a:pt x="74183" y="503454"/>
                  <a:pt x="80207" y="511655"/>
                </a:cubicBezTo>
                <a:cubicBezTo>
                  <a:pt x="86181" y="519975"/>
                  <a:pt x="94045" y="525830"/>
                  <a:pt x="102246" y="529779"/>
                </a:cubicBezTo>
                <a:cubicBezTo>
                  <a:pt x="106363" y="531787"/>
                  <a:pt x="110616" y="533306"/>
                  <a:pt x="114953" y="534352"/>
                </a:cubicBezTo>
                <a:cubicBezTo>
                  <a:pt x="118463" y="535449"/>
                  <a:pt x="125837" y="536344"/>
                  <a:pt x="128267" y="536344"/>
                </a:cubicBezTo>
                <a:lnTo>
                  <a:pt x="130765" y="536479"/>
                </a:lnTo>
                <a:cubicBezTo>
                  <a:pt x="133431" y="536546"/>
                  <a:pt x="133498" y="536428"/>
                  <a:pt x="135000" y="536411"/>
                </a:cubicBezTo>
                <a:cubicBezTo>
                  <a:pt x="137278" y="536377"/>
                  <a:pt x="139742" y="536023"/>
                  <a:pt x="142138" y="535669"/>
                </a:cubicBezTo>
                <a:cubicBezTo>
                  <a:pt x="146998" y="534774"/>
                  <a:pt x="152044" y="533239"/>
                  <a:pt x="156820" y="530724"/>
                </a:cubicBezTo>
                <a:cubicBezTo>
                  <a:pt x="166506" y="525611"/>
                  <a:pt x="173728" y="516819"/>
                  <a:pt x="177694" y="508331"/>
                </a:cubicBezTo>
                <a:cubicBezTo>
                  <a:pt x="181727" y="499759"/>
                  <a:pt x="183465" y="491372"/>
                  <a:pt x="184326" y="483356"/>
                </a:cubicBezTo>
                <a:cubicBezTo>
                  <a:pt x="184748" y="479357"/>
                  <a:pt x="184917" y="475374"/>
                  <a:pt x="184917" y="471493"/>
                </a:cubicBezTo>
                <a:cubicBezTo>
                  <a:pt x="184849" y="467764"/>
                  <a:pt x="184748" y="464642"/>
                  <a:pt x="184292" y="460507"/>
                </a:cubicBezTo>
                <a:lnTo>
                  <a:pt x="183735" y="438013"/>
                </a:lnTo>
                <a:cubicBezTo>
                  <a:pt x="195902" y="435549"/>
                  <a:pt x="207900" y="431634"/>
                  <a:pt x="219527" y="426015"/>
                </a:cubicBezTo>
                <a:cubicBezTo>
                  <a:pt x="228032" y="421779"/>
                  <a:pt x="236335" y="416531"/>
                  <a:pt x="243810" y="409697"/>
                </a:cubicBezTo>
                <a:cubicBezTo>
                  <a:pt x="251100" y="403369"/>
                  <a:pt x="258981" y="393176"/>
                  <a:pt x="262896" y="385414"/>
                </a:cubicBezTo>
                <a:cubicBezTo>
                  <a:pt x="271198" y="369433"/>
                  <a:pt x="277577" y="350820"/>
                  <a:pt x="277358" y="330705"/>
                </a:cubicBezTo>
                <a:cubicBezTo>
                  <a:pt x="277442" y="310640"/>
                  <a:pt x="270237" y="290509"/>
                  <a:pt x="258711" y="275169"/>
                </a:cubicBezTo>
                <a:close/>
                <a:moveTo>
                  <a:pt x="179314" y="92548"/>
                </a:moveTo>
                <a:cubicBezTo>
                  <a:pt x="181255" y="79385"/>
                  <a:pt x="185895" y="66611"/>
                  <a:pt x="191802" y="57617"/>
                </a:cubicBezTo>
                <a:cubicBezTo>
                  <a:pt x="193050" y="55288"/>
                  <a:pt x="196223" y="51660"/>
                  <a:pt x="198298" y="48740"/>
                </a:cubicBezTo>
                <a:cubicBezTo>
                  <a:pt x="199547" y="47019"/>
                  <a:pt x="201066" y="45602"/>
                  <a:pt x="202450" y="44657"/>
                </a:cubicBezTo>
                <a:cubicBezTo>
                  <a:pt x="205285" y="42665"/>
                  <a:pt x="207867" y="42041"/>
                  <a:pt x="210533" y="42260"/>
                </a:cubicBezTo>
                <a:cubicBezTo>
                  <a:pt x="215815" y="42682"/>
                  <a:pt x="221738" y="47424"/>
                  <a:pt x="223543" y="55339"/>
                </a:cubicBezTo>
                <a:cubicBezTo>
                  <a:pt x="225535" y="63034"/>
                  <a:pt x="223780" y="74458"/>
                  <a:pt x="218380" y="83317"/>
                </a:cubicBezTo>
                <a:cubicBezTo>
                  <a:pt x="210195" y="97172"/>
                  <a:pt x="194434" y="110435"/>
                  <a:pt x="176985" y="122315"/>
                </a:cubicBezTo>
                <a:cubicBezTo>
                  <a:pt x="177171" y="111904"/>
                  <a:pt x="177795" y="101880"/>
                  <a:pt x="179314" y="92548"/>
                </a:cubicBezTo>
                <a:close/>
                <a:moveTo>
                  <a:pt x="124437" y="389514"/>
                </a:moveTo>
                <a:cubicBezTo>
                  <a:pt x="99360" y="383152"/>
                  <a:pt x="77322" y="368910"/>
                  <a:pt x="64767" y="348474"/>
                </a:cubicBezTo>
                <a:cubicBezTo>
                  <a:pt x="58438" y="338214"/>
                  <a:pt x="53983" y="327026"/>
                  <a:pt x="51891" y="314100"/>
                </a:cubicBezTo>
                <a:cubicBezTo>
                  <a:pt x="50001" y="303064"/>
                  <a:pt x="50440" y="291386"/>
                  <a:pt x="53967" y="281092"/>
                </a:cubicBezTo>
                <a:cubicBezTo>
                  <a:pt x="60666" y="260015"/>
                  <a:pt x="80730" y="240677"/>
                  <a:pt x="104220" y="224173"/>
                </a:cubicBezTo>
                <a:cubicBezTo>
                  <a:pt x="115847" y="215938"/>
                  <a:pt x="128166" y="208378"/>
                  <a:pt x="140923" y="200784"/>
                </a:cubicBezTo>
                <a:lnTo>
                  <a:pt x="141970" y="232729"/>
                </a:lnTo>
                <a:cubicBezTo>
                  <a:pt x="130275" y="236087"/>
                  <a:pt x="119138" y="241267"/>
                  <a:pt x="108692" y="248321"/>
                </a:cubicBezTo>
                <a:cubicBezTo>
                  <a:pt x="100913" y="253805"/>
                  <a:pt x="93522" y="260657"/>
                  <a:pt x="87649" y="269465"/>
                </a:cubicBezTo>
                <a:cubicBezTo>
                  <a:pt x="84696" y="274022"/>
                  <a:pt x="82317" y="278207"/>
                  <a:pt x="80258" y="284805"/>
                </a:cubicBezTo>
                <a:cubicBezTo>
                  <a:pt x="79802" y="286290"/>
                  <a:pt x="79228" y="288095"/>
                  <a:pt x="78975" y="289260"/>
                </a:cubicBezTo>
                <a:lnTo>
                  <a:pt x="78486" y="292129"/>
                </a:lnTo>
                <a:lnTo>
                  <a:pt x="77794" y="296415"/>
                </a:lnTo>
                <a:lnTo>
                  <a:pt x="77575" y="300566"/>
                </a:lnTo>
                <a:cubicBezTo>
                  <a:pt x="76883" y="311737"/>
                  <a:pt x="80815" y="324056"/>
                  <a:pt x="87548" y="333304"/>
                </a:cubicBezTo>
                <a:cubicBezTo>
                  <a:pt x="94686" y="342551"/>
                  <a:pt x="102313" y="348845"/>
                  <a:pt x="113113" y="353891"/>
                </a:cubicBezTo>
                <a:cubicBezTo>
                  <a:pt x="113721" y="354212"/>
                  <a:pt x="114463" y="354482"/>
                  <a:pt x="115122" y="354718"/>
                </a:cubicBezTo>
                <a:cubicBezTo>
                  <a:pt x="124656" y="357890"/>
                  <a:pt x="134967" y="352710"/>
                  <a:pt x="138122" y="343142"/>
                </a:cubicBezTo>
                <a:cubicBezTo>
                  <a:pt x="141295" y="333590"/>
                  <a:pt x="136114" y="323297"/>
                  <a:pt x="126563" y="320141"/>
                </a:cubicBezTo>
                <a:lnTo>
                  <a:pt x="126394" y="320107"/>
                </a:lnTo>
                <a:cubicBezTo>
                  <a:pt x="106617" y="313526"/>
                  <a:pt x="107815" y="291437"/>
                  <a:pt x="129027" y="278274"/>
                </a:cubicBezTo>
                <a:cubicBezTo>
                  <a:pt x="133363" y="275557"/>
                  <a:pt x="138173" y="273195"/>
                  <a:pt x="143235" y="271322"/>
                </a:cubicBezTo>
                <a:lnTo>
                  <a:pt x="143387" y="275945"/>
                </a:lnTo>
                <a:lnTo>
                  <a:pt x="146897" y="393277"/>
                </a:lnTo>
                <a:cubicBezTo>
                  <a:pt x="139253" y="392670"/>
                  <a:pt x="131693" y="391438"/>
                  <a:pt x="124437" y="389514"/>
                </a:cubicBezTo>
                <a:close/>
                <a:moveTo>
                  <a:pt x="235002" y="330435"/>
                </a:moveTo>
                <a:cubicBezTo>
                  <a:pt x="234799" y="341488"/>
                  <a:pt x="230682" y="353132"/>
                  <a:pt x="224353" y="364337"/>
                </a:cubicBezTo>
                <a:cubicBezTo>
                  <a:pt x="220827" y="370142"/>
                  <a:pt x="218717" y="372082"/>
                  <a:pt x="214313" y="375980"/>
                </a:cubicBezTo>
                <a:cubicBezTo>
                  <a:pt x="210280" y="379490"/>
                  <a:pt x="205200" y="382477"/>
                  <a:pt x="199767" y="384924"/>
                </a:cubicBezTo>
                <a:cubicBezTo>
                  <a:pt x="194367" y="387354"/>
                  <a:pt x="188595" y="389261"/>
                  <a:pt x="182571" y="390662"/>
                </a:cubicBezTo>
                <a:lnTo>
                  <a:pt x="179719" y="275304"/>
                </a:lnTo>
                <a:lnTo>
                  <a:pt x="179550" y="267154"/>
                </a:lnTo>
                <a:cubicBezTo>
                  <a:pt x="180040" y="267272"/>
                  <a:pt x="180597" y="267390"/>
                  <a:pt x="181035" y="267542"/>
                </a:cubicBezTo>
                <a:cubicBezTo>
                  <a:pt x="186402" y="268892"/>
                  <a:pt x="192291" y="271372"/>
                  <a:pt x="197809" y="274427"/>
                </a:cubicBezTo>
                <a:cubicBezTo>
                  <a:pt x="220405" y="286864"/>
                  <a:pt x="236301" y="308615"/>
                  <a:pt x="235002" y="330435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36" name="组合 135">
            <a:extLst>
              <a:ext uri="{FF2B5EF4-FFF2-40B4-BE49-F238E27FC236}">
                <a16:creationId xmlns:a16="http://schemas.microsoft.com/office/drawing/2014/main" id="{0C7D8057-0920-41D8-A771-CBC8F797A3C9}"/>
              </a:ext>
            </a:extLst>
          </p:cNvPr>
          <p:cNvGrpSpPr/>
          <p:nvPr/>
        </p:nvGrpSpPr>
        <p:grpSpPr>
          <a:xfrm>
            <a:off x="6099977" y="3375721"/>
            <a:ext cx="526686" cy="360454"/>
            <a:chOff x="10083166" y="3632579"/>
            <a:chExt cx="526686" cy="360454"/>
          </a:xfrm>
        </p:grpSpPr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E1465D00-E745-439F-BE0D-E8CEFFA7B06E}"/>
                </a:ext>
              </a:extLst>
            </p:cNvPr>
            <p:cNvSpPr/>
            <p:nvPr/>
          </p:nvSpPr>
          <p:spPr>
            <a:xfrm>
              <a:off x="10083166" y="3659447"/>
              <a:ext cx="219375" cy="303750"/>
            </a:xfrm>
            <a:custGeom>
              <a:avLst/>
              <a:gdLst>
                <a:gd name="connsiteX0" fmla="*/ 16386 w 219375"/>
                <a:gd name="connsiteY0" fmla="*/ 1820 h 303750"/>
                <a:gd name="connsiteX1" fmla="*/ 5586 w 219375"/>
                <a:gd name="connsiteY1" fmla="*/ 1212 h 303750"/>
                <a:gd name="connsiteX2" fmla="*/ 0 w 219375"/>
                <a:gd name="connsiteY2" fmla="*/ 10476 h 303750"/>
                <a:gd name="connsiteX3" fmla="*/ 0 w 219375"/>
                <a:gd name="connsiteY3" fmla="*/ 304962 h 303750"/>
                <a:gd name="connsiteX4" fmla="*/ 5586 w 219375"/>
                <a:gd name="connsiteY4" fmla="*/ 314226 h 303750"/>
                <a:gd name="connsiteX5" fmla="*/ 16386 w 219375"/>
                <a:gd name="connsiteY5" fmla="*/ 313619 h 303750"/>
                <a:gd name="connsiteX6" fmla="*/ 227289 w 219375"/>
                <a:gd name="connsiteY6" fmla="*/ 170198 h 303750"/>
                <a:gd name="connsiteX7" fmla="*/ 233904 w 219375"/>
                <a:gd name="connsiteY7" fmla="*/ 157711 h 303750"/>
                <a:gd name="connsiteX8" fmla="*/ 227289 w 219375"/>
                <a:gd name="connsiteY8" fmla="*/ 145257 h 303750"/>
                <a:gd name="connsiteX9" fmla="*/ 16386 w 219375"/>
                <a:gd name="connsiteY9" fmla="*/ 1820 h 30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375" h="303750">
                  <a:moveTo>
                    <a:pt x="16386" y="1820"/>
                  </a:moveTo>
                  <a:cubicBezTo>
                    <a:pt x="13163" y="-374"/>
                    <a:pt x="9011" y="-594"/>
                    <a:pt x="5586" y="1212"/>
                  </a:cubicBezTo>
                  <a:cubicBezTo>
                    <a:pt x="2143" y="3035"/>
                    <a:pt x="0" y="6595"/>
                    <a:pt x="0" y="10476"/>
                  </a:cubicBezTo>
                  <a:lnTo>
                    <a:pt x="0" y="304962"/>
                  </a:lnTo>
                  <a:cubicBezTo>
                    <a:pt x="0" y="308843"/>
                    <a:pt x="2143" y="312404"/>
                    <a:pt x="5586" y="314226"/>
                  </a:cubicBezTo>
                  <a:cubicBezTo>
                    <a:pt x="9028" y="316049"/>
                    <a:pt x="13179" y="315813"/>
                    <a:pt x="16386" y="313619"/>
                  </a:cubicBezTo>
                  <a:lnTo>
                    <a:pt x="227289" y="170198"/>
                  </a:lnTo>
                  <a:cubicBezTo>
                    <a:pt x="231424" y="167380"/>
                    <a:pt x="233904" y="162723"/>
                    <a:pt x="233904" y="157711"/>
                  </a:cubicBezTo>
                  <a:cubicBezTo>
                    <a:pt x="233904" y="152733"/>
                    <a:pt x="231424" y="148058"/>
                    <a:pt x="227289" y="145257"/>
                  </a:cubicBezTo>
                  <a:lnTo>
                    <a:pt x="16386" y="182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D38E2489-3C04-48CB-BD32-DC302A2B91F5}"/>
                </a:ext>
              </a:extLst>
            </p:cNvPr>
            <p:cNvSpPr/>
            <p:nvPr/>
          </p:nvSpPr>
          <p:spPr>
            <a:xfrm>
              <a:off x="10130079" y="3841158"/>
              <a:ext cx="438750" cy="151875"/>
            </a:xfrm>
            <a:custGeom>
              <a:avLst/>
              <a:gdLst>
                <a:gd name="connsiteX0" fmla="*/ 4590 w 438750"/>
                <a:gd name="connsiteY0" fmla="*/ 143518 h 151875"/>
                <a:gd name="connsiteX1" fmla="*/ 472 w 438750"/>
                <a:gd name="connsiteY1" fmla="*/ 155246 h 151875"/>
                <a:gd name="connsiteX2" fmla="*/ 10479 w 438750"/>
                <a:gd name="connsiteY2" fmla="*/ 162671 h 151875"/>
                <a:gd name="connsiteX3" fmla="*/ 433704 w 438750"/>
                <a:gd name="connsiteY3" fmla="*/ 162671 h 151875"/>
                <a:gd name="connsiteX4" fmla="*/ 443728 w 438750"/>
                <a:gd name="connsiteY4" fmla="*/ 155280 h 151875"/>
                <a:gd name="connsiteX5" fmla="*/ 439610 w 438750"/>
                <a:gd name="connsiteY5" fmla="*/ 143535 h 151875"/>
                <a:gd name="connsiteX6" fmla="*/ 233820 w 438750"/>
                <a:gd name="connsiteY6" fmla="*/ 3607 h 151875"/>
                <a:gd name="connsiteX7" fmla="*/ 210414 w 438750"/>
                <a:gd name="connsiteY7" fmla="*/ 3607 h 151875"/>
                <a:gd name="connsiteX8" fmla="*/ 4590 w 438750"/>
                <a:gd name="connsiteY8" fmla="*/ 143518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8750" h="151875">
                  <a:moveTo>
                    <a:pt x="4590" y="143518"/>
                  </a:moveTo>
                  <a:cubicBezTo>
                    <a:pt x="776" y="146083"/>
                    <a:pt x="-895" y="150875"/>
                    <a:pt x="472" y="155246"/>
                  </a:cubicBezTo>
                  <a:cubicBezTo>
                    <a:pt x="1822" y="159667"/>
                    <a:pt x="5889" y="162671"/>
                    <a:pt x="10479" y="162671"/>
                  </a:cubicBezTo>
                  <a:lnTo>
                    <a:pt x="433704" y="162671"/>
                  </a:lnTo>
                  <a:cubicBezTo>
                    <a:pt x="438277" y="162671"/>
                    <a:pt x="442378" y="159667"/>
                    <a:pt x="443728" y="155280"/>
                  </a:cubicBezTo>
                  <a:cubicBezTo>
                    <a:pt x="445078" y="150841"/>
                    <a:pt x="443390" y="146116"/>
                    <a:pt x="439610" y="143535"/>
                  </a:cubicBezTo>
                  <a:lnTo>
                    <a:pt x="233820" y="3607"/>
                  </a:lnTo>
                  <a:cubicBezTo>
                    <a:pt x="226766" y="-1202"/>
                    <a:pt x="217485" y="-1202"/>
                    <a:pt x="210414" y="3607"/>
                  </a:cubicBezTo>
                  <a:lnTo>
                    <a:pt x="4590" y="14351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F8E20423-35EF-465E-ADF3-68B399EEE3AF}"/>
                </a:ext>
              </a:extLst>
            </p:cNvPr>
            <p:cNvSpPr/>
            <p:nvPr/>
          </p:nvSpPr>
          <p:spPr>
            <a:xfrm>
              <a:off x="10129542" y="3632579"/>
              <a:ext cx="438750" cy="151875"/>
            </a:xfrm>
            <a:custGeom>
              <a:avLst/>
              <a:gdLst>
                <a:gd name="connsiteX0" fmla="*/ 440772 w 438750"/>
                <a:gd name="connsiteY0" fmla="*/ 18714 h 151875"/>
                <a:gd name="connsiteX1" fmla="*/ 444805 w 438750"/>
                <a:gd name="connsiteY1" fmla="*/ 7222 h 151875"/>
                <a:gd name="connsiteX2" fmla="*/ 435017 w 438750"/>
                <a:gd name="connsiteY2" fmla="*/ 0 h 151875"/>
                <a:gd name="connsiteX3" fmla="*/ 10240 w 438750"/>
                <a:gd name="connsiteY3" fmla="*/ 0 h 151875"/>
                <a:gd name="connsiteX4" fmla="*/ 452 w 438750"/>
                <a:gd name="connsiteY4" fmla="*/ 7222 h 151875"/>
                <a:gd name="connsiteX5" fmla="*/ 4485 w 438750"/>
                <a:gd name="connsiteY5" fmla="*/ 18714 h 151875"/>
                <a:gd name="connsiteX6" fmla="*/ 210884 w 438750"/>
                <a:gd name="connsiteY6" fmla="*/ 159064 h 151875"/>
                <a:gd name="connsiteX7" fmla="*/ 234374 w 438750"/>
                <a:gd name="connsiteY7" fmla="*/ 159064 h 151875"/>
                <a:gd name="connsiteX8" fmla="*/ 440772 w 438750"/>
                <a:gd name="connsiteY8" fmla="*/ 18714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8750" h="151875">
                  <a:moveTo>
                    <a:pt x="440772" y="18714"/>
                  </a:moveTo>
                  <a:cubicBezTo>
                    <a:pt x="444501" y="16183"/>
                    <a:pt x="446121" y="11526"/>
                    <a:pt x="444805" y="7222"/>
                  </a:cubicBezTo>
                  <a:cubicBezTo>
                    <a:pt x="443455" y="2936"/>
                    <a:pt x="439506" y="0"/>
                    <a:pt x="435017" y="0"/>
                  </a:cubicBezTo>
                  <a:lnTo>
                    <a:pt x="10240" y="0"/>
                  </a:lnTo>
                  <a:cubicBezTo>
                    <a:pt x="5751" y="0"/>
                    <a:pt x="1769" y="2936"/>
                    <a:pt x="452" y="7222"/>
                  </a:cubicBezTo>
                  <a:cubicBezTo>
                    <a:pt x="-864" y="11526"/>
                    <a:pt x="756" y="16183"/>
                    <a:pt x="4485" y="18714"/>
                  </a:cubicBezTo>
                  <a:lnTo>
                    <a:pt x="210884" y="159064"/>
                  </a:lnTo>
                  <a:cubicBezTo>
                    <a:pt x="217954" y="163873"/>
                    <a:pt x="227269" y="163873"/>
                    <a:pt x="234374" y="159064"/>
                  </a:cubicBezTo>
                  <a:lnTo>
                    <a:pt x="440772" y="1871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04EEC5D7-6B7D-4460-B3A1-CC2E29260D54}"/>
                </a:ext>
              </a:extLst>
            </p:cNvPr>
            <p:cNvSpPr/>
            <p:nvPr/>
          </p:nvSpPr>
          <p:spPr>
            <a:xfrm>
              <a:off x="10390477" y="3659447"/>
              <a:ext cx="219375" cy="303750"/>
            </a:xfrm>
            <a:custGeom>
              <a:avLst/>
              <a:gdLst>
                <a:gd name="connsiteX0" fmla="*/ 7324 w 219375"/>
                <a:gd name="connsiteY0" fmla="*/ 143924 h 303750"/>
                <a:gd name="connsiteX1" fmla="*/ 0 w 219375"/>
                <a:gd name="connsiteY1" fmla="*/ 157694 h 303750"/>
                <a:gd name="connsiteX2" fmla="*/ 7324 w 219375"/>
                <a:gd name="connsiteY2" fmla="*/ 171464 h 303750"/>
                <a:gd name="connsiteX3" fmla="*/ 216321 w 219375"/>
                <a:gd name="connsiteY3" fmla="*/ 313585 h 303750"/>
                <a:gd name="connsiteX4" fmla="*/ 227137 w 219375"/>
                <a:gd name="connsiteY4" fmla="*/ 314193 h 303750"/>
                <a:gd name="connsiteX5" fmla="*/ 232689 w 219375"/>
                <a:gd name="connsiteY5" fmla="*/ 304962 h 303750"/>
                <a:gd name="connsiteX6" fmla="*/ 232689 w 219375"/>
                <a:gd name="connsiteY6" fmla="*/ 10476 h 303750"/>
                <a:gd name="connsiteX7" fmla="*/ 227104 w 219375"/>
                <a:gd name="connsiteY7" fmla="*/ 1212 h 303750"/>
                <a:gd name="connsiteX8" fmla="*/ 216304 w 219375"/>
                <a:gd name="connsiteY8" fmla="*/ 1820 h 303750"/>
                <a:gd name="connsiteX9" fmla="*/ 7324 w 219375"/>
                <a:gd name="connsiteY9" fmla="*/ 143924 h 30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375" h="303750">
                  <a:moveTo>
                    <a:pt x="7324" y="143924"/>
                  </a:moveTo>
                  <a:cubicBezTo>
                    <a:pt x="2751" y="147029"/>
                    <a:pt x="0" y="152193"/>
                    <a:pt x="0" y="157694"/>
                  </a:cubicBezTo>
                  <a:cubicBezTo>
                    <a:pt x="0" y="163229"/>
                    <a:pt x="2734" y="168376"/>
                    <a:pt x="7324" y="171464"/>
                  </a:cubicBezTo>
                  <a:lnTo>
                    <a:pt x="216321" y="313585"/>
                  </a:lnTo>
                  <a:cubicBezTo>
                    <a:pt x="219510" y="315796"/>
                    <a:pt x="223695" y="316032"/>
                    <a:pt x="227137" y="314193"/>
                  </a:cubicBezTo>
                  <a:cubicBezTo>
                    <a:pt x="230580" y="312353"/>
                    <a:pt x="232689" y="308860"/>
                    <a:pt x="232689" y="304962"/>
                  </a:cubicBezTo>
                  <a:lnTo>
                    <a:pt x="232689" y="10476"/>
                  </a:lnTo>
                  <a:cubicBezTo>
                    <a:pt x="232689" y="6595"/>
                    <a:pt x="230546" y="3035"/>
                    <a:pt x="227104" y="1212"/>
                  </a:cubicBezTo>
                  <a:cubicBezTo>
                    <a:pt x="223661" y="-594"/>
                    <a:pt x="219510" y="-374"/>
                    <a:pt x="216304" y="1820"/>
                  </a:cubicBezTo>
                  <a:lnTo>
                    <a:pt x="7324" y="14392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48" name="图形 173">
            <a:extLst>
              <a:ext uri="{FF2B5EF4-FFF2-40B4-BE49-F238E27FC236}">
                <a16:creationId xmlns:a16="http://schemas.microsoft.com/office/drawing/2014/main" id="{D2451707-5E80-4683-8817-07643404BF76}"/>
              </a:ext>
            </a:extLst>
          </p:cNvPr>
          <p:cNvSpPr/>
          <p:nvPr/>
        </p:nvSpPr>
        <p:spPr>
          <a:xfrm>
            <a:off x="1868101" y="3370323"/>
            <a:ext cx="523125" cy="371250"/>
          </a:xfrm>
          <a:custGeom>
            <a:avLst/>
            <a:gdLst>
              <a:gd name="connsiteX0" fmla="*/ 520442 w 523125"/>
              <a:gd name="connsiteY0" fmla="*/ 0 h 371250"/>
              <a:gd name="connsiteX1" fmla="*/ 18259 w 523125"/>
              <a:gd name="connsiteY1" fmla="*/ 0 h 371250"/>
              <a:gd name="connsiteX2" fmla="*/ 0 w 523125"/>
              <a:gd name="connsiteY2" fmla="*/ 17854 h 371250"/>
              <a:gd name="connsiteX3" fmla="*/ 0 w 523125"/>
              <a:gd name="connsiteY3" fmla="*/ 352637 h 371250"/>
              <a:gd name="connsiteX4" fmla="*/ 18259 w 523125"/>
              <a:gd name="connsiteY4" fmla="*/ 372009 h 371250"/>
              <a:gd name="connsiteX5" fmla="*/ 520459 w 523125"/>
              <a:gd name="connsiteY5" fmla="*/ 372009 h 371250"/>
              <a:gd name="connsiteX6" fmla="*/ 538701 w 523125"/>
              <a:gd name="connsiteY6" fmla="*/ 352637 h 371250"/>
              <a:gd name="connsiteX7" fmla="*/ 538701 w 523125"/>
              <a:gd name="connsiteY7" fmla="*/ 17854 h 371250"/>
              <a:gd name="connsiteX8" fmla="*/ 520442 w 523125"/>
              <a:gd name="connsiteY8" fmla="*/ 0 h 371250"/>
              <a:gd name="connsiteX9" fmla="*/ 108793 w 523125"/>
              <a:gd name="connsiteY9" fmla="*/ 222294 h 371250"/>
              <a:gd name="connsiteX10" fmla="*/ 129634 w 523125"/>
              <a:gd name="connsiteY10" fmla="*/ 201437 h 371250"/>
              <a:gd name="connsiteX11" fmla="*/ 129634 w 523125"/>
              <a:gd name="connsiteY11" fmla="*/ 37058 h 371250"/>
              <a:gd name="connsiteX12" fmla="*/ 148163 w 523125"/>
              <a:gd name="connsiteY12" fmla="*/ 37058 h 371250"/>
              <a:gd name="connsiteX13" fmla="*/ 148163 w 523125"/>
              <a:gd name="connsiteY13" fmla="*/ 201437 h 371250"/>
              <a:gd name="connsiteX14" fmla="*/ 169003 w 523125"/>
              <a:gd name="connsiteY14" fmla="*/ 222294 h 371250"/>
              <a:gd name="connsiteX15" fmla="*/ 175956 w 523125"/>
              <a:gd name="connsiteY15" fmla="*/ 222294 h 371250"/>
              <a:gd name="connsiteX16" fmla="*/ 175956 w 523125"/>
              <a:gd name="connsiteY16" fmla="*/ 333416 h 371250"/>
              <a:gd name="connsiteX17" fmla="*/ 101874 w 523125"/>
              <a:gd name="connsiteY17" fmla="*/ 333416 h 371250"/>
              <a:gd name="connsiteX18" fmla="*/ 101874 w 523125"/>
              <a:gd name="connsiteY18" fmla="*/ 222294 h 371250"/>
              <a:gd name="connsiteX19" fmla="*/ 108793 w 523125"/>
              <a:gd name="connsiteY19" fmla="*/ 222294 h 371250"/>
              <a:gd name="connsiteX20" fmla="*/ 194484 w 523125"/>
              <a:gd name="connsiteY20" fmla="*/ 222294 h 371250"/>
              <a:gd name="connsiteX21" fmla="*/ 201420 w 523125"/>
              <a:gd name="connsiteY21" fmla="*/ 222294 h 371250"/>
              <a:gd name="connsiteX22" fmla="*/ 222278 w 523125"/>
              <a:gd name="connsiteY22" fmla="*/ 201437 h 371250"/>
              <a:gd name="connsiteX23" fmla="*/ 222278 w 523125"/>
              <a:gd name="connsiteY23" fmla="*/ 36990 h 371250"/>
              <a:gd name="connsiteX24" fmla="*/ 259318 w 523125"/>
              <a:gd name="connsiteY24" fmla="*/ 36990 h 371250"/>
              <a:gd name="connsiteX25" fmla="*/ 259318 w 523125"/>
              <a:gd name="connsiteY25" fmla="*/ 333433 h 371250"/>
              <a:gd name="connsiteX26" fmla="*/ 194484 w 523125"/>
              <a:gd name="connsiteY26" fmla="*/ 333433 h 371250"/>
              <a:gd name="connsiteX27" fmla="*/ 194484 w 523125"/>
              <a:gd name="connsiteY27" fmla="*/ 222294 h 371250"/>
              <a:gd name="connsiteX28" fmla="*/ 279399 w 523125"/>
              <a:gd name="connsiteY28" fmla="*/ 37058 h 371250"/>
              <a:gd name="connsiteX29" fmla="*/ 316457 w 523125"/>
              <a:gd name="connsiteY29" fmla="*/ 37058 h 371250"/>
              <a:gd name="connsiteX30" fmla="*/ 316457 w 523125"/>
              <a:gd name="connsiteY30" fmla="*/ 201437 h 371250"/>
              <a:gd name="connsiteX31" fmla="*/ 337298 w 523125"/>
              <a:gd name="connsiteY31" fmla="*/ 222294 h 371250"/>
              <a:gd name="connsiteX32" fmla="*/ 344216 w 523125"/>
              <a:gd name="connsiteY32" fmla="*/ 222294 h 371250"/>
              <a:gd name="connsiteX33" fmla="*/ 344216 w 523125"/>
              <a:gd name="connsiteY33" fmla="*/ 333416 h 371250"/>
              <a:gd name="connsiteX34" fmla="*/ 279383 w 523125"/>
              <a:gd name="connsiteY34" fmla="*/ 333416 h 371250"/>
              <a:gd name="connsiteX35" fmla="*/ 279383 w 523125"/>
              <a:gd name="connsiteY35" fmla="*/ 37058 h 371250"/>
              <a:gd name="connsiteX36" fmla="*/ 279399 w 523125"/>
              <a:gd name="connsiteY36" fmla="*/ 37058 h 371250"/>
              <a:gd name="connsiteX37" fmla="*/ 362728 w 523125"/>
              <a:gd name="connsiteY37" fmla="*/ 222294 h 371250"/>
              <a:gd name="connsiteX38" fmla="*/ 369630 w 523125"/>
              <a:gd name="connsiteY38" fmla="*/ 222294 h 371250"/>
              <a:gd name="connsiteX39" fmla="*/ 390488 w 523125"/>
              <a:gd name="connsiteY39" fmla="*/ 201437 h 371250"/>
              <a:gd name="connsiteX40" fmla="*/ 390488 w 523125"/>
              <a:gd name="connsiteY40" fmla="*/ 37058 h 371250"/>
              <a:gd name="connsiteX41" fmla="*/ 409016 w 523125"/>
              <a:gd name="connsiteY41" fmla="*/ 37058 h 371250"/>
              <a:gd name="connsiteX42" fmla="*/ 409016 w 523125"/>
              <a:gd name="connsiteY42" fmla="*/ 201437 h 371250"/>
              <a:gd name="connsiteX43" fmla="*/ 429874 w 523125"/>
              <a:gd name="connsiteY43" fmla="*/ 222294 h 371250"/>
              <a:gd name="connsiteX44" fmla="*/ 436759 w 523125"/>
              <a:gd name="connsiteY44" fmla="*/ 222294 h 371250"/>
              <a:gd name="connsiteX45" fmla="*/ 436759 w 523125"/>
              <a:gd name="connsiteY45" fmla="*/ 333416 h 371250"/>
              <a:gd name="connsiteX46" fmla="*/ 362678 w 523125"/>
              <a:gd name="connsiteY46" fmla="*/ 333416 h 371250"/>
              <a:gd name="connsiteX47" fmla="*/ 362728 w 523125"/>
              <a:gd name="connsiteY47" fmla="*/ 222294 h 371250"/>
              <a:gd name="connsiteX48" fmla="*/ 362728 w 523125"/>
              <a:gd name="connsiteY48" fmla="*/ 222294 h 371250"/>
              <a:gd name="connsiteX49" fmla="*/ 37041 w 523125"/>
              <a:gd name="connsiteY49" fmla="*/ 52026 h 371250"/>
              <a:gd name="connsiteX50" fmla="*/ 52009 w 523125"/>
              <a:gd name="connsiteY50" fmla="*/ 37058 h 371250"/>
              <a:gd name="connsiteX51" fmla="*/ 55553 w 523125"/>
              <a:gd name="connsiteY51" fmla="*/ 37058 h 371250"/>
              <a:gd name="connsiteX52" fmla="*/ 55553 w 523125"/>
              <a:gd name="connsiteY52" fmla="*/ 201437 h 371250"/>
              <a:gd name="connsiteX53" fmla="*/ 76393 w 523125"/>
              <a:gd name="connsiteY53" fmla="*/ 222294 h 371250"/>
              <a:gd name="connsiteX54" fmla="*/ 83329 w 523125"/>
              <a:gd name="connsiteY54" fmla="*/ 222294 h 371250"/>
              <a:gd name="connsiteX55" fmla="*/ 83329 w 523125"/>
              <a:gd name="connsiteY55" fmla="*/ 333399 h 371250"/>
              <a:gd name="connsiteX56" fmla="*/ 52026 w 523125"/>
              <a:gd name="connsiteY56" fmla="*/ 333399 h 371250"/>
              <a:gd name="connsiteX57" fmla="*/ 37058 w 523125"/>
              <a:gd name="connsiteY57" fmla="*/ 318431 h 371250"/>
              <a:gd name="connsiteX58" fmla="*/ 37041 w 523125"/>
              <a:gd name="connsiteY58" fmla="*/ 52026 h 371250"/>
              <a:gd name="connsiteX59" fmla="*/ 37041 w 523125"/>
              <a:gd name="connsiteY59" fmla="*/ 52026 h 371250"/>
              <a:gd name="connsiteX60" fmla="*/ 501643 w 523125"/>
              <a:gd name="connsiteY60" fmla="*/ 318431 h 371250"/>
              <a:gd name="connsiteX61" fmla="*/ 486675 w 523125"/>
              <a:gd name="connsiteY61" fmla="*/ 333416 h 371250"/>
              <a:gd name="connsiteX62" fmla="*/ 455338 w 523125"/>
              <a:gd name="connsiteY62" fmla="*/ 333416 h 371250"/>
              <a:gd name="connsiteX63" fmla="*/ 455338 w 523125"/>
              <a:gd name="connsiteY63" fmla="*/ 222294 h 371250"/>
              <a:gd name="connsiteX64" fmla="*/ 462291 w 523125"/>
              <a:gd name="connsiteY64" fmla="*/ 222294 h 371250"/>
              <a:gd name="connsiteX65" fmla="*/ 483131 w 523125"/>
              <a:gd name="connsiteY65" fmla="*/ 201437 h 371250"/>
              <a:gd name="connsiteX66" fmla="*/ 483131 w 523125"/>
              <a:gd name="connsiteY66" fmla="*/ 37058 h 371250"/>
              <a:gd name="connsiteX67" fmla="*/ 486675 w 523125"/>
              <a:gd name="connsiteY67" fmla="*/ 37058 h 371250"/>
              <a:gd name="connsiteX68" fmla="*/ 501643 w 523125"/>
              <a:gd name="connsiteY68" fmla="*/ 52026 h 371250"/>
              <a:gd name="connsiteX69" fmla="*/ 501643 w 523125"/>
              <a:gd name="connsiteY69" fmla="*/ 318431 h 371250"/>
              <a:gd name="connsiteX70" fmla="*/ 501643 w 523125"/>
              <a:gd name="connsiteY70" fmla="*/ 318431 h 37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23125" h="371250">
                <a:moveTo>
                  <a:pt x="520442" y="0"/>
                </a:moveTo>
                <a:lnTo>
                  <a:pt x="18259" y="0"/>
                </a:lnTo>
                <a:cubicBezTo>
                  <a:pt x="7965" y="0"/>
                  <a:pt x="0" y="7560"/>
                  <a:pt x="0" y="17854"/>
                </a:cubicBezTo>
                <a:lnTo>
                  <a:pt x="0" y="352637"/>
                </a:lnTo>
                <a:cubicBezTo>
                  <a:pt x="0" y="362914"/>
                  <a:pt x="7965" y="372009"/>
                  <a:pt x="18259" y="372009"/>
                </a:cubicBezTo>
                <a:lnTo>
                  <a:pt x="520459" y="372009"/>
                </a:lnTo>
                <a:cubicBezTo>
                  <a:pt x="530719" y="372009"/>
                  <a:pt x="538701" y="362931"/>
                  <a:pt x="538701" y="352637"/>
                </a:cubicBezTo>
                <a:lnTo>
                  <a:pt x="538701" y="17854"/>
                </a:lnTo>
                <a:cubicBezTo>
                  <a:pt x="538684" y="7560"/>
                  <a:pt x="530719" y="0"/>
                  <a:pt x="520442" y="0"/>
                </a:cubicBezTo>
                <a:close/>
                <a:moveTo>
                  <a:pt x="108793" y="222294"/>
                </a:moveTo>
                <a:cubicBezTo>
                  <a:pt x="120302" y="222294"/>
                  <a:pt x="129634" y="212963"/>
                  <a:pt x="129634" y="201437"/>
                </a:cubicBezTo>
                <a:lnTo>
                  <a:pt x="129634" y="37058"/>
                </a:lnTo>
                <a:lnTo>
                  <a:pt x="148163" y="37058"/>
                </a:lnTo>
                <a:lnTo>
                  <a:pt x="148163" y="201437"/>
                </a:lnTo>
                <a:cubicBezTo>
                  <a:pt x="148163" y="212946"/>
                  <a:pt x="157494" y="222294"/>
                  <a:pt x="169003" y="222294"/>
                </a:cubicBezTo>
                <a:lnTo>
                  <a:pt x="175956" y="222294"/>
                </a:lnTo>
                <a:lnTo>
                  <a:pt x="175956" y="333416"/>
                </a:lnTo>
                <a:lnTo>
                  <a:pt x="101874" y="333416"/>
                </a:lnTo>
                <a:lnTo>
                  <a:pt x="101874" y="222294"/>
                </a:lnTo>
                <a:lnTo>
                  <a:pt x="108793" y="222294"/>
                </a:lnTo>
                <a:close/>
                <a:moveTo>
                  <a:pt x="194484" y="222294"/>
                </a:moveTo>
                <a:lnTo>
                  <a:pt x="201420" y="222294"/>
                </a:lnTo>
                <a:cubicBezTo>
                  <a:pt x="212946" y="222294"/>
                  <a:pt x="222278" y="212963"/>
                  <a:pt x="222278" y="201437"/>
                </a:cubicBezTo>
                <a:lnTo>
                  <a:pt x="222278" y="36990"/>
                </a:lnTo>
                <a:lnTo>
                  <a:pt x="259318" y="36990"/>
                </a:lnTo>
                <a:lnTo>
                  <a:pt x="259318" y="333433"/>
                </a:lnTo>
                <a:lnTo>
                  <a:pt x="194484" y="333433"/>
                </a:lnTo>
                <a:lnTo>
                  <a:pt x="194484" y="222294"/>
                </a:lnTo>
                <a:close/>
                <a:moveTo>
                  <a:pt x="279399" y="37058"/>
                </a:moveTo>
                <a:lnTo>
                  <a:pt x="316457" y="37058"/>
                </a:lnTo>
                <a:lnTo>
                  <a:pt x="316457" y="201437"/>
                </a:lnTo>
                <a:cubicBezTo>
                  <a:pt x="316457" y="212946"/>
                  <a:pt x="325806" y="222294"/>
                  <a:pt x="337298" y="222294"/>
                </a:cubicBezTo>
                <a:lnTo>
                  <a:pt x="344216" y="222294"/>
                </a:lnTo>
                <a:lnTo>
                  <a:pt x="344216" y="333416"/>
                </a:lnTo>
                <a:lnTo>
                  <a:pt x="279383" y="333416"/>
                </a:lnTo>
                <a:lnTo>
                  <a:pt x="279383" y="37058"/>
                </a:lnTo>
                <a:lnTo>
                  <a:pt x="279399" y="37058"/>
                </a:lnTo>
                <a:close/>
                <a:moveTo>
                  <a:pt x="362728" y="222294"/>
                </a:moveTo>
                <a:lnTo>
                  <a:pt x="369630" y="222294"/>
                </a:lnTo>
                <a:cubicBezTo>
                  <a:pt x="381156" y="222294"/>
                  <a:pt x="390488" y="212963"/>
                  <a:pt x="390488" y="201437"/>
                </a:cubicBezTo>
                <a:lnTo>
                  <a:pt x="390488" y="37058"/>
                </a:lnTo>
                <a:lnTo>
                  <a:pt x="409016" y="37058"/>
                </a:lnTo>
                <a:lnTo>
                  <a:pt x="409016" y="201437"/>
                </a:lnTo>
                <a:cubicBezTo>
                  <a:pt x="409016" y="212946"/>
                  <a:pt x="418365" y="222294"/>
                  <a:pt x="429874" y="222294"/>
                </a:cubicBezTo>
                <a:lnTo>
                  <a:pt x="436759" y="222294"/>
                </a:lnTo>
                <a:lnTo>
                  <a:pt x="436759" y="333416"/>
                </a:lnTo>
                <a:lnTo>
                  <a:pt x="362678" y="333416"/>
                </a:lnTo>
                <a:lnTo>
                  <a:pt x="362728" y="222294"/>
                </a:lnTo>
                <a:lnTo>
                  <a:pt x="362728" y="222294"/>
                </a:lnTo>
                <a:close/>
                <a:moveTo>
                  <a:pt x="37041" y="52026"/>
                </a:moveTo>
                <a:cubicBezTo>
                  <a:pt x="37041" y="43757"/>
                  <a:pt x="43740" y="37058"/>
                  <a:pt x="52009" y="37058"/>
                </a:cubicBezTo>
                <a:lnTo>
                  <a:pt x="55553" y="37058"/>
                </a:lnTo>
                <a:lnTo>
                  <a:pt x="55553" y="201437"/>
                </a:lnTo>
                <a:cubicBezTo>
                  <a:pt x="55553" y="212979"/>
                  <a:pt x="64884" y="222294"/>
                  <a:pt x="76393" y="222294"/>
                </a:cubicBezTo>
                <a:lnTo>
                  <a:pt x="83329" y="222294"/>
                </a:lnTo>
                <a:lnTo>
                  <a:pt x="83329" y="333399"/>
                </a:lnTo>
                <a:lnTo>
                  <a:pt x="52026" y="333399"/>
                </a:lnTo>
                <a:cubicBezTo>
                  <a:pt x="43757" y="333399"/>
                  <a:pt x="37058" y="326717"/>
                  <a:pt x="37058" y="318431"/>
                </a:cubicBezTo>
                <a:lnTo>
                  <a:pt x="37041" y="52026"/>
                </a:lnTo>
                <a:lnTo>
                  <a:pt x="37041" y="52026"/>
                </a:lnTo>
                <a:close/>
                <a:moveTo>
                  <a:pt x="501643" y="318431"/>
                </a:moveTo>
                <a:cubicBezTo>
                  <a:pt x="501643" y="326700"/>
                  <a:pt x="494961" y="333416"/>
                  <a:pt x="486675" y="333416"/>
                </a:cubicBezTo>
                <a:lnTo>
                  <a:pt x="455338" y="333416"/>
                </a:lnTo>
                <a:lnTo>
                  <a:pt x="455338" y="222294"/>
                </a:lnTo>
                <a:lnTo>
                  <a:pt x="462291" y="222294"/>
                </a:lnTo>
                <a:cubicBezTo>
                  <a:pt x="473833" y="222294"/>
                  <a:pt x="483131" y="212963"/>
                  <a:pt x="483131" y="201437"/>
                </a:cubicBezTo>
                <a:lnTo>
                  <a:pt x="483131" y="37058"/>
                </a:lnTo>
                <a:lnTo>
                  <a:pt x="486675" y="37058"/>
                </a:lnTo>
                <a:cubicBezTo>
                  <a:pt x="494944" y="37058"/>
                  <a:pt x="501643" y="43757"/>
                  <a:pt x="501643" y="52026"/>
                </a:cubicBezTo>
                <a:lnTo>
                  <a:pt x="501643" y="318431"/>
                </a:lnTo>
                <a:lnTo>
                  <a:pt x="501643" y="318431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49" name="图形 175">
            <a:extLst>
              <a:ext uri="{FF2B5EF4-FFF2-40B4-BE49-F238E27FC236}">
                <a16:creationId xmlns:a16="http://schemas.microsoft.com/office/drawing/2014/main" id="{CD7710B1-47CD-4A31-82E0-214C0F823BC5}"/>
              </a:ext>
            </a:extLst>
          </p:cNvPr>
          <p:cNvSpPr/>
          <p:nvPr/>
        </p:nvSpPr>
        <p:spPr>
          <a:xfrm>
            <a:off x="5143258" y="3294386"/>
            <a:ext cx="286875" cy="523125"/>
          </a:xfrm>
          <a:custGeom>
            <a:avLst/>
            <a:gdLst>
              <a:gd name="connsiteX0" fmla="*/ 201859 w 286875"/>
              <a:gd name="connsiteY0" fmla="*/ 326784 h 523125"/>
              <a:gd name="connsiteX1" fmla="*/ 302417 w 286875"/>
              <a:gd name="connsiteY1" fmla="*/ 326784 h 523125"/>
              <a:gd name="connsiteX2" fmla="*/ 247725 w 286875"/>
              <a:gd name="connsiteY2" fmla="*/ 213638 h 523125"/>
              <a:gd name="connsiteX3" fmla="*/ 247725 w 286875"/>
              <a:gd name="connsiteY3" fmla="*/ 69947 h 523125"/>
              <a:gd name="connsiteX4" fmla="*/ 248029 w 286875"/>
              <a:gd name="connsiteY4" fmla="*/ 69947 h 523125"/>
              <a:gd name="connsiteX5" fmla="*/ 262659 w 286875"/>
              <a:gd name="connsiteY5" fmla="*/ 69947 h 523125"/>
              <a:gd name="connsiteX6" fmla="*/ 283298 w 286875"/>
              <a:gd name="connsiteY6" fmla="*/ 49326 h 523125"/>
              <a:gd name="connsiteX7" fmla="*/ 283298 w 286875"/>
              <a:gd name="connsiteY7" fmla="*/ 20621 h 523125"/>
              <a:gd name="connsiteX8" fmla="*/ 262659 w 286875"/>
              <a:gd name="connsiteY8" fmla="*/ 0 h 523125"/>
              <a:gd name="connsiteX9" fmla="*/ 47284 w 286875"/>
              <a:gd name="connsiteY9" fmla="*/ 0 h 523125"/>
              <a:gd name="connsiteX10" fmla="*/ 19558 w 286875"/>
              <a:gd name="connsiteY10" fmla="*/ 27726 h 523125"/>
              <a:gd name="connsiteX11" fmla="*/ 19558 w 286875"/>
              <a:gd name="connsiteY11" fmla="*/ 49326 h 523125"/>
              <a:gd name="connsiteX12" fmla="*/ 40179 w 286875"/>
              <a:gd name="connsiteY12" fmla="*/ 69947 h 523125"/>
              <a:gd name="connsiteX13" fmla="*/ 53949 w 286875"/>
              <a:gd name="connsiteY13" fmla="*/ 69947 h 523125"/>
              <a:gd name="connsiteX14" fmla="*/ 53949 w 286875"/>
              <a:gd name="connsiteY14" fmla="*/ 213536 h 523125"/>
              <a:gd name="connsiteX15" fmla="*/ 0 w 286875"/>
              <a:gd name="connsiteY15" fmla="*/ 326784 h 523125"/>
              <a:gd name="connsiteX16" fmla="*/ 99816 w 286875"/>
              <a:gd name="connsiteY16" fmla="*/ 326784 h 523125"/>
              <a:gd name="connsiteX17" fmla="*/ 99816 w 286875"/>
              <a:gd name="connsiteY17" fmla="*/ 326514 h 523125"/>
              <a:gd name="connsiteX18" fmla="*/ 117855 w 286875"/>
              <a:gd name="connsiteY18" fmla="*/ 506419 h 523125"/>
              <a:gd name="connsiteX19" fmla="*/ 147791 w 286875"/>
              <a:gd name="connsiteY19" fmla="*/ 536271 h 523125"/>
              <a:gd name="connsiteX20" fmla="*/ 184106 w 286875"/>
              <a:gd name="connsiteY20" fmla="*/ 506419 h 523125"/>
              <a:gd name="connsiteX21" fmla="*/ 201842 w 286875"/>
              <a:gd name="connsiteY21" fmla="*/ 326514 h 523125"/>
              <a:gd name="connsiteX22" fmla="*/ 201859 w 286875"/>
              <a:gd name="connsiteY22" fmla="*/ 326784 h 523125"/>
              <a:gd name="connsiteX23" fmla="*/ 201859 w 286875"/>
              <a:gd name="connsiteY23" fmla="*/ 326784 h 523125"/>
              <a:gd name="connsiteX24" fmla="*/ 93369 w 286875"/>
              <a:gd name="connsiteY24" fmla="*/ 271721 h 523125"/>
              <a:gd name="connsiteX25" fmla="*/ 70369 w 286875"/>
              <a:gd name="connsiteY25" fmla="*/ 294604 h 523125"/>
              <a:gd name="connsiteX26" fmla="*/ 47081 w 286875"/>
              <a:gd name="connsiteY26" fmla="*/ 271586 h 523125"/>
              <a:gd name="connsiteX27" fmla="*/ 53949 w 286875"/>
              <a:gd name="connsiteY27" fmla="*/ 254897 h 523125"/>
              <a:gd name="connsiteX28" fmla="*/ 70082 w 286875"/>
              <a:gd name="connsiteY28" fmla="*/ 248721 h 523125"/>
              <a:gd name="connsiteX29" fmla="*/ 91834 w 286875"/>
              <a:gd name="connsiteY29" fmla="*/ 263706 h 523125"/>
              <a:gd name="connsiteX30" fmla="*/ 93369 w 286875"/>
              <a:gd name="connsiteY30" fmla="*/ 271721 h 523125"/>
              <a:gd name="connsiteX31" fmla="*/ 109468 w 286875"/>
              <a:gd name="connsiteY31" fmla="*/ 223830 h 523125"/>
              <a:gd name="connsiteX32" fmla="*/ 109316 w 286875"/>
              <a:gd name="connsiteY32" fmla="*/ 224016 h 523125"/>
              <a:gd name="connsiteX33" fmla="*/ 107055 w 286875"/>
              <a:gd name="connsiteY33" fmla="*/ 224033 h 523125"/>
              <a:gd name="connsiteX34" fmla="*/ 84915 w 286875"/>
              <a:gd name="connsiteY34" fmla="*/ 201893 h 523125"/>
              <a:gd name="connsiteX35" fmla="*/ 84915 w 286875"/>
              <a:gd name="connsiteY35" fmla="*/ 98499 h 523125"/>
              <a:gd name="connsiteX36" fmla="*/ 107258 w 286875"/>
              <a:gd name="connsiteY36" fmla="*/ 76427 h 523125"/>
              <a:gd name="connsiteX37" fmla="*/ 129600 w 286875"/>
              <a:gd name="connsiteY37" fmla="*/ 98499 h 523125"/>
              <a:gd name="connsiteX38" fmla="*/ 129600 w 286875"/>
              <a:gd name="connsiteY38" fmla="*/ 201876 h 523125"/>
              <a:gd name="connsiteX39" fmla="*/ 127541 w 286875"/>
              <a:gd name="connsiteY39" fmla="*/ 210735 h 523125"/>
              <a:gd name="connsiteX40" fmla="*/ 127271 w 286875"/>
              <a:gd name="connsiteY40" fmla="*/ 210836 h 523125"/>
              <a:gd name="connsiteX41" fmla="*/ 109468 w 286875"/>
              <a:gd name="connsiteY41" fmla="*/ 223830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86875" h="523125">
                <a:moveTo>
                  <a:pt x="201859" y="326784"/>
                </a:moveTo>
                <a:lnTo>
                  <a:pt x="302417" y="326784"/>
                </a:lnTo>
                <a:cubicBezTo>
                  <a:pt x="301404" y="280901"/>
                  <a:pt x="280969" y="240705"/>
                  <a:pt x="247725" y="213638"/>
                </a:cubicBezTo>
                <a:lnTo>
                  <a:pt x="247725" y="69947"/>
                </a:lnTo>
                <a:lnTo>
                  <a:pt x="248029" y="69947"/>
                </a:lnTo>
                <a:lnTo>
                  <a:pt x="262659" y="69947"/>
                </a:lnTo>
                <a:cubicBezTo>
                  <a:pt x="274067" y="69947"/>
                  <a:pt x="283298" y="60716"/>
                  <a:pt x="283298" y="49326"/>
                </a:cubicBezTo>
                <a:lnTo>
                  <a:pt x="283298" y="20621"/>
                </a:lnTo>
                <a:cubicBezTo>
                  <a:pt x="283298" y="9231"/>
                  <a:pt x="274067" y="0"/>
                  <a:pt x="262659" y="0"/>
                </a:cubicBezTo>
                <a:lnTo>
                  <a:pt x="47284" y="0"/>
                </a:lnTo>
                <a:cubicBezTo>
                  <a:pt x="31978" y="0"/>
                  <a:pt x="19558" y="12403"/>
                  <a:pt x="19558" y="27726"/>
                </a:cubicBezTo>
                <a:lnTo>
                  <a:pt x="19558" y="49326"/>
                </a:lnTo>
                <a:cubicBezTo>
                  <a:pt x="19558" y="60716"/>
                  <a:pt x="28789" y="69947"/>
                  <a:pt x="40179" y="69947"/>
                </a:cubicBezTo>
                <a:lnTo>
                  <a:pt x="53949" y="69947"/>
                </a:lnTo>
                <a:lnTo>
                  <a:pt x="53949" y="213536"/>
                </a:lnTo>
                <a:cubicBezTo>
                  <a:pt x="21853" y="240621"/>
                  <a:pt x="996" y="280901"/>
                  <a:pt x="0" y="326784"/>
                </a:cubicBezTo>
                <a:lnTo>
                  <a:pt x="99816" y="326784"/>
                </a:lnTo>
                <a:lnTo>
                  <a:pt x="99816" y="326514"/>
                </a:lnTo>
                <a:lnTo>
                  <a:pt x="117855" y="506419"/>
                </a:lnTo>
                <a:cubicBezTo>
                  <a:pt x="119357" y="521910"/>
                  <a:pt x="131743" y="534701"/>
                  <a:pt x="147791" y="536271"/>
                </a:cubicBezTo>
                <a:cubicBezTo>
                  <a:pt x="166118" y="538076"/>
                  <a:pt x="182334" y="524694"/>
                  <a:pt x="184106" y="506419"/>
                </a:cubicBezTo>
                <a:lnTo>
                  <a:pt x="201842" y="326514"/>
                </a:lnTo>
                <a:lnTo>
                  <a:pt x="201859" y="326784"/>
                </a:lnTo>
                <a:lnTo>
                  <a:pt x="201859" y="326784"/>
                </a:lnTo>
                <a:close/>
                <a:moveTo>
                  <a:pt x="93369" y="271721"/>
                </a:moveTo>
                <a:cubicBezTo>
                  <a:pt x="93369" y="284411"/>
                  <a:pt x="83059" y="294604"/>
                  <a:pt x="70369" y="294604"/>
                </a:cubicBezTo>
                <a:cubicBezTo>
                  <a:pt x="57662" y="294604"/>
                  <a:pt x="47081" y="284276"/>
                  <a:pt x="47081" y="271586"/>
                </a:cubicBezTo>
                <a:cubicBezTo>
                  <a:pt x="47081" y="265022"/>
                  <a:pt x="50507" y="259082"/>
                  <a:pt x="53949" y="254897"/>
                </a:cubicBezTo>
                <a:cubicBezTo>
                  <a:pt x="58556" y="250965"/>
                  <a:pt x="63939" y="248721"/>
                  <a:pt x="70082" y="248721"/>
                </a:cubicBezTo>
                <a:cubicBezTo>
                  <a:pt x="79903" y="248721"/>
                  <a:pt x="88560" y="254543"/>
                  <a:pt x="91834" y="263706"/>
                </a:cubicBezTo>
                <a:cubicBezTo>
                  <a:pt x="92829" y="265984"/>
                  <a:pt x="93369" y="268819"/>
                  <a:pt x="93369" y="271721"/>
                </a:cubicBezTo>
                <a:close/>
                <a:moveTo>
                  <a:pt x="109468" y="223830"/>
                </a:moveTo>
                <a:cubicBezTo>
                  <a:pt x="109418" y="223898"/>
                  <a:pt x="109367" y="223948"/>
                  <a:pt x="109316" y="224016"/>
                </a:cubicBezTo>
                <a:cubicBezTo>
                  <a:pt x="108608" y="224083"/>
                  <a:pt x="107797" y="224033"/>
                  <a:pt x="107055" y="224033"/>
                </a:cubicBezTo>
                <a:cubicBezTo>
                  <a:pt x="94871" y="224033"/>
                  <a:pt x="84915" y="214076"/>
                  <a:pt x="84915" y="201893"/>
                </a:cubicBezTo>
                <a:lnTo>
                  <a:pt x="84915" y="98499"/>
                </a:lnTo>
                <a:cubicBezTo>
                  <a:pt x="84915" y="86299"/>
                  <a:pt x="95074" y="76427"/>
                  <a:pt x="107258" y="76427"/>
                </a:cubicBezTo>
                <a:cubicBezTo>
                  <a:pt x="119458" y="76427"/>
                  <a:pt x="129600" y="86316"/>
                  <a:pt x="129600" y="98499"/>
                </a:cubicBezTo>
                <a:lnTo>
                  <a:pt x="129600" y="201876"/>
                </a:lnTo>
                <a:cubicBezTo>
                  <a:pt x="129600" y="205014"/>
                  <a:pt x="128723" y="208001"/>
                  <a:pt x="127541" y="210735"/>
                </a:cubicBezTo>
                <a:cubicBezTo>
                  <a:pt x="127440" y="210752"/>
                  <a:pt x="127356" y="210803"/>
                  <a:pt x="127271" y="210836"/>
                </a:cubicBezTo>
                <a:cubicBezTo>
                  <a:pt x="124149" y="217890"/>
                  <a:pt x="117467" y="223003"/>
                  <a:pt x="109468" y="223830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50" name="图形 177">
            <a:extLst>
              <a:ext uri="{FF2B5EF4-FFF2-40B4-BE49-F238E27FC236}">
                <a16:creationId xmlns:a16="http://schemas.microsoft.com/office/drawing/2014/main" id="{978644FA-AC67-4A95-B906-24BA5EDD0891}"/>
              </a:ext>
            </a:extLst>
          </p:cNvPr>
          <p:cNvSpPr/>
          <p:nvPr/>
        </p:nvSpPr>
        <p:spPr>
          <a:xfrm>
            <a:off x="8488244" y="3294386"/>
            <a:ext cx="303750" cy="523125"/>
          </a:xfrm>
          <a:custGeom>
            <a:avLst/>
            <a:gdLst>
              <a:gd name="connsiteX0" fmla="*/ 319663 w 303750"/>
              <a:gd name="connsiteY0" fmla="*/ 9031 h 523125"/>
              <a:gd name="connsiteX1" fmla="*/ 315073 w 303750"/>
              <a:gd name="connsiteY1" fmla="*/ 1083 h 523125"/>
              <a:gd name="connsiteX2" fmla="*/ 305893 w 303750"/>
              <a:gd name="connsiteY2" fmla="*/ 1505 h 523125"/>
              <a:gd name="connsiteX3" fmla="*/ 222733 w 303750"/>
              <a:gd name="connsiteY3" fmla="*/ 66052 h 523125"/>
              <a:gd name="connsiteX4" fmla="*/ 228403 w 303750"/>
              <a:gd name="connsiteY4" fmla="*/ 137433 h 523125"/>
              <a:gd name="connsiteX5" fmla="*/ 194974 w 303750"/>
              <a:gd name="connsiteY5" fmla="*/ 92056 h 523125"/>
              <a:gd name="connsiteX6" fmla="*/ 110953 w 303750"/>
              <a:gd name="connsiteY6" fmla="*/ 201811 h 523125"/>
              <a:gd name="connsiteX7" fmla="*/ 115003 w 303750"/>
              <a:gd name="connsiteY7" fmla="*/ 252706 h 523125"/>
              <a:gd name="connsiteX8" fmla="*/ 98348 w 303750"/>
              <a:gd name="connsiteY8" fmla="*/ 230128 h 523125"/>
              <a:gd name="connsiteX9" fmla="*/ 101520 w 303750"/>
              <a:gd name="connsiteY9" fmla="*/ 369667 h 523125"/>
              <a:gd name="connsiteX10" fmla="*/ 85134 w 303750"/>
              <a:gd name="connsiteY10" fmla="*/ 399569 h 523125"/>
              <a:gd name="connsiteX11" fmla="*/ 84848 w 303750"/>
              <a:gd name="connsiteY11" fmla="*/ 399873 h 523125"/>
              <a:gd name="connsiteX12" fmla="*/ 58860 w 303750"/>
              <a:gd name="connsiteY12" fmla="*/ 399873 h 523125"/>
              <a:gd name="connsiteX13" fmla="*/ 42457 w 303750"/>
              <a:gd name="connsiteY13" fmla="*/ 416866 h 523125"/>
              <a:gd name="connsiteX14" fmla="*/ 42457 w 303750"/>
              <a:gd name="connsiteY14" fmla="*/ 441133 h 523125"/>
              <a:gd name="connsiteX15" fmla="*/ 46676 w 303750"/>
              <a:gd name="connsiteY15" fmla="*/ 441133 h 523125"/>
              <a:gd name="connsiteX16" fmla="*/ 7695 w 303750"/>
              <a:gd name="connsiteY16" fmla="*/ 509038 h 523125"/>
              <a:gd name="connsiteX17" fmla="*/ 0 w 303750"/>
              <a:gd name="connsiteY17" fmla="*/ 516969 h 523125"/>
              <a:gd name="connsiteX18" fmla="*/ 0 w 303750"/>
              <a:gd name="connsiteY18" fmla="*/ 530553 h 523125"/>
              <a:gd name="connsiteX19" fmla="*/ 7104 w 303750"/>
              <a:gd name="connsiteY19" fmla="*/ 537809 h 523125"/>
              <a:gd name="connsiteX20" fmla="*/ 162810 w 303750"/>
              <a:gd name="connsiteY20" fmla="*/ 537809 h 523125"/>
              <a:gd name="connsiteX21" fmla="*/ 170944 w 303750"/>
              <a:gd name="connsiteY21" fmla="*/ 530553 h 523125"/>
              <a:gd name="connsiteX22" fmla="*/ 170944 w 303750"/>
              <a:gd name="connsiteY22" fmla="*/ 516665 h 523125"/>
              <a:gd name="connsiteX23" fmla="*/ 163063 w 303750"/>
              <a:gd name="connsiteY23" fmla="*/ 509071 h 523125"/>
              <a:gd name="connsiteX24" fmla="*/ 121618 w 303750"/>
              <a:gd name="connsiteY24" fmla="*/ 441149 h 523125"/>
              <a:gd name="connsiteX25" fmla="*/ 127305 w 303750"/>
              <a:gd name="connsiteY25" fmla="*/ 441149 h 523125"/>
              <a:gd name="connsiteX26" fmla="*/ 127305 w 303750"/>
              <a:gd name="connsiteY26" fmla="*/ 416883 h 523125"/>
              <a:gd name="connsiteX27" fmla="*/ 111071 w 303750"/>
              <a:gd name="connsiteY27" fmla="*/ 399890 h 523125"/>
              <a:gd name="connsiteX28" fmla="*/ 110801 w 303750"/>
              <a:gd name="connsiteY28" fmla="*/ 399890 h 523125"/>
              <a:gd name="connsiteX29" fmla="*/ 110801 w 303750"/>
              <a:gd name="connsiteY29" fmla="*/ 399772 h 523125"/>
              <a:gd name="connsiteX30" fmla="*/ 121196 w 303750"/>
              <a:gd name="connsiteY30" fmla="*/ 380315 h 523125"/>
              <a:gd name="connsiteX31" fmla="*/ 190451 w 303750"/>
              <a:gd name="connsiteY31" fmla="*/ 354952 h 523125"/>
              <a:gd name="connsiteX32" fmla="*/ 157714 w 303750"/>
              <a:gd name="connsiteY32" fmla="*/ 344456 h 523125"/>
              <a:gd name="connsiteX33" fmla="*/ 222345 w 303750"/>
              <a:gd name="connsiteY33" fmla="*/ 328323 h 523125"/>
              <a:gd name="connsiteX34" fmla="*/ 275198 w 303750"/>
              <a:gd name="connsiteY34" fmla="*/ 244606 h 523125"/>
              <a:gd name="connsiteX35" fmla="*/ 234664 w 303750"/>
              <a:gd name="connsiteY35" fmla="*/ 242075 h 523125"/>
              <a:gd name="connsiteX36" fmla="*/ 286774 w 303750"/>
              <a:gd name="connsiteY36" fmla="*/ 214063 h 523125"/>
              <a:gd name="connsiteX37" fmla="*/ 319663 w 303750"/>
              <a:gd name="connsiteY37" fmla="*/ 9031 h 523125"/>
              <a:gd name="connsiteX38" fmla="*/ 71601 w 303750"/>
              <a:gd name="connsiteY38" fmla="*/ 454987 h 523125"/>
              <a:gd name="connsiteX39" fmla="*/ 45444 w 303750"/>
              <a:gd name="connsiteY39" fmla="*/ 504144 h 523125"/>
              <a:gd name="connsiteX40" fmla="*/ 37074 w 303750"/>
              <a:gd name="connsiteY40" fmla="*/ 509173 h 523125"/>
              <a:gd name="connsiteX41" fmla="*/ 32619 w 303750"/>
              <a:gd name="connsiteY41" fmla="*/ 508093 h 523125"/>
              <a:gd name="connsiteX42" fmla="*/ 28704 w 303750"/>
              <a:gd name="connsiteY42" fmla="*/ 495234 h 523125"/>
              <a:gd name="connsiteX43" fmla="*/ 54861 w 303750"/>
              <a:gd name="connsiteY43" fmla="*/ 446060 h 523125"/>
              <a:gd name="connsiteX44" fmla="*/ 67686 w 303750"/>
              <a:gd name="connsiteY44" fmla="*/ 442179 h 523125"/>
              <a:gd name="connsiteX45" fmla="*/ 71601 w 303750"/>
              <a:gd name="connsiteY45" fmla="*/ 454987 h 523125"/>
              <a:gd name="connsiteX46" fmla="*/ 66471 w 303750"/>
              <a:gd name="connsiteY46" fmla="*/ 431699 h 523125"/>
              <a:gd name="connsiteX47" fmla="*/ 56717 w 303750"/>
              <a:gd name="connsiteY47" fmla="*/ 421963 h 523125"/>
              <a:gd name="connsiteX48" fmla="*/ 66471 w 303750"/>
              <a:gd name="connsiteY48" fmla="*/ 412209 h 523125"/>
              <a:gd name="connsiteX49" fmla="*/ 76241 w 303750"/>
              <a:gd name="connsiteY49" fmla="*/ 421963 h 523125"/>
              <a:gd name="connsiteX50" fmla="*/ 66471 w 303750"/>
              <a:gd name="connsiteY50" fmla="*/ 431699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303750" h="523125">
                <a:moveTo>
                  <a:pt x="319663" y="9031"/>
                </a:moveTo>
                <a:cubicBezTo>
                  <a:pt x="319731" y="5724"/>
                  <a:pt x="317942" y="2669"/>
                  <a:pt x="315073" y="1083"/>
                </a:cubicBezTo>
                <a:cubicBezTo>
                  <a:pt x="312171" y="-503"/>
                  <a:pt x="308627" y="-334"/>
                  <a:pt x="305893" y="1505"/>
                </a:cubicBezTo>
                <a:cubicBezTo>
                  <a:pt x="288495" y="13233"/>
                  <a:pt x="256804" y="35829"/>
                  <a:pt x="222733" y="66052"/>
                </a:cubicBezTo>
                <a:lnTo>
                  <a:pt x="228403" y="137433"/>
                </a:lnTo>
                <a:lnTo>
                  <a:pt x="194974" y="92056"/>
                </a:lnTo>
                <a:cubicBezTo>
                  <a:pt x="163046" y="123663"/>
                  <a:pt x="131861" y="161126"/>
                  <a:pt x="110953" y="201811"/>
                </a:cubicBezTo>
                <a:lnTo>
                  <a:pt x="115003" y="252706"/>
                </a:lnTo>
                <a:lnTo>
                  <a:pt x="98348" y="230128"/>
                </a:lnTo>
                <a:cubicBezTo>
                  <a:pt x="81675" y="274661"/>
                  <a:pt x="78975" y="322198"/>
                  <a:pt x="101520" y="369667"/>
                </a:cubicBezTo>
                <a:lnTo>
                  <a:pt x="85134" y="399569"/>
                </a:lnTo>
                <a:lnTo>
                  <a:pt x="84848" y="399873"/>
                </a:lnTo>
                <a:lnTo>
                  <a:pt x="58860" y="399873"/>
                </a:lnTo>
                <a:cubicBezTo>
                  <a:pt x="49680" y="399873"/>
                  <a:pt x="42457" y="407686"/>
                  <a:pt x="42457" y="416866"/>
                </a:cubicBezTo>
                <a:lnTo>
                  <a:pt x="42457" y="441133"/>
                </a:lnTo>
                <a:lnTo>
                  <a:pt x="46676" y="441133"/>
                </a:lnTo>
                <a:lnTo>
                  <a:pt x="7695" y="509038"/>
                </a:lnTo>
                <a:cubicBezTo>
                  <a:pt x="3291" y="509038"/>
                  <a:pt x="0" y="512564"/>
                  <a:pt x="0" y="516969"/>
                </a:cubicBezTo>
                <a:lnTo>
                  <a:pt x="0" y="530553"/>
                </a:lnTo>
                <a:cubicBezTo>
                  <a:pt x="0" y="534772"/>
                  <a:pt x="2886" y="537809"/>
                  <a:pt x="7104" y="537809"/>
                </a:cubicBezTo>
                <a:lnTo>
                  <a:pt x="162810" y="537809"/>
                </a:lnTo>
                <a:cubicBezTo>
                  <a:pt x="167029" y="537809"/>
                  <a:pt x="170944" y="534772"/>
                  <a:pt x="170944" y="530553"/>
                </a:cubicBezTo>
                <a:lnTo>
                  <a:pt x="170944" y="516665"/>
                </a:lnTo>
                <a:cubicBezTo>
                  <a:pt x="170944" y="512446"/>
                  <a:pt x="167265" y="509071"/>
                  <a:pt x="163063" y="509071"/>
                </a:cubicBezTo>
                <a:lnTo>
                  <a:pt x="121618" y="441149"/>
                </a:lnTo>
                <a:lnTo>
                  <a:pt x="127305" y="441149"/>
                </a:lnTo>
                <a:lnTo>
                  <a:pt x="127305" y="416883"/>
                </a:lnTo>
                <a:cubicBezTo>
                  <a:pt x="127305" y="407703"/>
                  <a:pt x="120251" y="399890"/>
                  <a:pt x="111071" y="399890"/>
                </a:cubicBezTo>
                <a:lnTo>
                  <a:pt x="110801" y="399890"/>
                </a:lnTo>
                <a:lnTo>
                  <a:pt x="110801" y="399772"/>
                </a:lnTo>
                <a:lnTo>
                  <a:pt x="121196" y="380315"/>
                </a:lnTo>
                <a:cubicBezTo>
                  <a:pt x="147690" y="376873"/>
                  <a:pt x="170556" y="367946"/>
                  <a:pt x="190451" y="354952"/>
                </a:cubicBezTo>
                <a:lnTo>
                  <a:pt x="157714" y="344456"/>
                </a:lnTo>
                <a:lnTo>
                  <a:pt x="222345" y="328323"/>
                </a:lnTo>
                <a:cubicBezTo>
                  <a:pt x="244688" y="305019"/>
                  <a:pt x="261900" y="275893"/>
                  <a:pt x="275198" y="244606"/>
                </a:cubicBezTo>
                <a:lnTo>
                  <a:pt x="234664" y="242075"/>
                </a:lnTo>
                <a:lnTo>
                  <a:pt x="286774" y="214063"/>
                </a:lnTo>
                <a:cubicBezTo>
                  <a:pt x="314179" y="132607"/>
                  <a:pt x="318938" y="44773"/>
                  <a:pt x="319663" y="9031"/>
                </a:cubicBezTo>
                <a:close/>
                <a:moveTo>
                  <a:pt x="71601" y="454987"/>
                </a:moveTo>
                <a:lnTo>
                  <a:pt x="45444" y="504144"/>
                </a:lnTo>
                <a:cubicBezTo>
                  <a:pt x="43740" y="507350"/>
                  <a:pt x="40466" y="509173"/>
                  <a:pt x="37074" y="509173"/>
                </a:cubicBezTo>
                <a:cubicBezTo>
                  <a:pt x="35572" y="509173"/>
                  <a:pt x="34037" y="508818"/>
                  <a:pt x="32619" y="508093"/>
                </a:cubicBezTo>
                <a:cubicBezTo>
                  <a:pt x="28013" y="505629"/>
                  <a:pt x="26258" y="499891"/>
                  <a:pt x="28704" y="495234"/>
                </a:cubicBezTo>
                <a:lnTo>
                  <a:pt x="54861" y="446060"/>
                </a:lnTo>
                <a:cubicBezTo>
                  <a:pt x="57324" y="441470"/>
                  <a:pt x="63062" y="439698"/>
                  <a:pt x="67686" y="442179"/>
                </a:cubicBezTo>
                <a:cubicBezTo>
                  <a:pt x="72309" y="444659"/>
                  <a:pt x="74064" y="450363"/>
                  <a:pt x="71601" y="454987"/>
                </a:cubicBezTo>
                <a:close/>
                <a:moveTo>
                  <a:pt x="66471" y="431699"/>
                </a:moveTo>
                <a:cubicBezTo>
                  <a:pt x="61088" y="431699"/>
                  <a:pt x="56717" y="427346"/>
                  <a:pt x="56717" y="421963"/>
                </a:cubicBezTo>
                <a:cubicBezTo>
                  <a:pt x="56717" y="416563"/>
                  <a:pt x="61088" y="412209"/>
                  <a:pt x="66471" y="412209"/>
                </a:cubicBezTo>
                <a:cubicBezTo>
                  <a:pt x="71871" y="412209"/>
                  <a:pt x="76241" y="416563"/>
                  <a:pt x="76241" y="421963"/>
                </a:cubicBezTo>
                <a:cubicBezTo>
                  <a:pt x="76241" y="427346"/>
                  <a:pt x="71871" y="431699"/>
                  <a:pt x="66471" y="431699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51" name="图形 179">
            <a:extLst>
              <a:ext uri="{FF2B5EF4-FFF2-40B4-BE49-F238E27FC236}">
                <a16:creationId xmlns:a16="http://schemas.microsoft.com/office/drawing/2014/main" id="{12C85A5A-BBE2-4C8A-B209-F63215BAF909}"/>
              </a:ext>
            </a:extLst>
          </p:cNvPr>
          <p:cNvSpPr/>
          <p:nvPr/>
        </p:nvSpPr>
        <p:spPr>
          <a:xfrm>
            <a:off x="9461838" y="3345011"/>
            <a:ext cx="523125" cy="421875"/>
          </a:xfrm>
          <a:custGeom>
            <a:avLst/>
            <a:gdLst>
              <a:gd name="connsiteX0" fmla="*/ 513624 w 523125"/>
              <a:gd name="connsiteY0" fmla="*/ 133363 h 421875"/>
              <a:gd name="connsiteX1" fmla="*/ 534414 w 523125"/>
              <a:gd name="connsiteY1" fmla="*/ 135996 h 421875"/>
              <a:gd name="connsiteX2" fmla="*/ 534414 w 523125"/>
              <a:gd name="connsiteY2" fmla="*/ 41158 h 421875"/>
              <a:gd name="connsiteX3" fmla="*/ 493256 w 523125"/>
              <a:gd name="connsiteY3" fmla="*/ 0 h 421875"/>
              <a:gd name="connsiteX4" fmla="*/ 401001 w 523125"/>
              <a:gd name="connsiteY4" fmla="*/ 0 h 421875"/>
              <a:gd name="connsiteX5" fmla="*/ 403532 w 523125"/>
              <a:gd name="connsiteY5" fmla="*/ 19879 h 421875"/>
              <a:gd name="connsiteX6" fmla="*/ 323595 w 523125"/>
              <a:gd name="connsiteY6" fmla="*/ 98061 h 421875"/>
              <a:gd name="connsiteX7" fmla="*/ 243675 w 523125"/>
              <a:gd name="connsiteY7" fmla="*/ 19811 h 421875"/>
              <a:gd name="connsiteX8" fmla="*/ 246189 w 523125"/>
              <a:gd name="connsiteY8" fmla="*/ 0 h 421875"/>
              <a:gd name="connsiteX9" fmla="*/ 154913 w 523125"/>
              <a:gd name="connsiteY9" fmla="*/ 0 h 421875"/>
              <a:gd name="connsiteX10" fmla="*/ 126039 w 523125"/>
              <a:gd name="connsiteY10" fmla="*/ 11981 h 421875"/>
              <a:gd name="connsiteX11" fmla="*/ 114159 w 523125"/>
              <a:gd name="connsiteY11" fmla="*/ 40888 h 421875"/>
              <a:gd name="connsiteX12" fmla="*/ 113029 w 523125"/>
              <a:gd name="connsiteY12" fmla="*/ 140383 h 421875"/>
              <a:gd name="connsiteX13" fmla="*/ 79920 w 523125"/>
              <a:gd name="connsiteY13" fmla="*/ 133363 h 421875"/>
              <a:gd name="connsiteX14" fmla="*/ 0 w 523125"/>
              <a:gd name="connsiteY14" fmla="*/ 211326 h 421875"/>
              <a:gd name="connsiteX15" fmla="*/ 79920 w 523125"/>
              <a:gd name="connsiteY15" fmla="*/ 289322 h 421875"/>
              <a:gd name="connsiteX16" fmla="*/ 113029 w 523125"/>
              <a:gd name="connsiteY16" fmla="*/ 282302 h 421875"/>
              <a:gd name="connsiteX17" fmla="*/ 114109 w 523125"/>
              <a:gd name="connsiteY17" fmla="*/ 381611 h 421875"/>
              <a:gd name="connsiteX18" fmla="*/ 126124 w 523125"/>
              <a:gd name="connsiteY18" fmla="*/ 410788 h 421875"/>
              <a:gd name="connsiteX19" fmla="*/ 155267 w 523125"/>
              <a:gd name="connsiteY19" fmla="*/ 422871 h 421875"/>
              <a:gd name="connsiteX20" fmla="*/ 246173 w 523125"/>
              <a:gd name="connsiteY20" fmla="*/ 422871 h 421875"/>
              <a:gd name="connsiteX21" fmla="*/ 243658 w 523125"/>
              <a:gd name="connsiteY21" fmla="*/ 402874 h 421875"/>
              <a:gd name="connsiteX22" fmla="*/ 323578 w 523125"/>
              <a:gd name="connsiteY22" fmla="*/ 324641 h 421875"/>
              <a:gd name="connsiteX23" fmla="*/ 403515 w 523125"/>
              <a:gd name="connsiteY23" fmla="*/ 403009 h 421875"/>
              <a:gd name="connsiteX24" fmla="*/ 400984 w 523125"/>
              <a:gd name="connsiteY24" fmla="*/ 422871 h 421875"/>
              <a:gd name="connsiteX25" fmla="*/ 493256 w 523125"/>
              <a:gd name="connsiteY25" fmla="*/ 422871 h 421875"/>
              <a:gd name="connsiteX26" fmla="*/ 534398 w 523125"/>
              <a:gd name="connsiteY26" fmla="*/ 381729 h 421875"/>
              <a:gd name="connsiteX27" fmla="*/ 534398 w 523125"/>
              <a:gd name="connsiteY27" fmla="*/ 286656 h 421875"/>
              <a:gd name="connsiteX28" fmla="*/ 513591 w 523125"/>
              <a:gd name="connsiteY28" fmla="*/ 289288 h 421875"/>
              <a:gd name="connsiteX29" fmla="*/ 433536 w 523125"/>
              <a:gd name="connsiteY29" fmla="*/ 211309 h 421875"/>
              <a:gd name="connsiteX30" fmla="*/ 513624 w 523125"/>
              <a:gd name="connsiteY30" fmla="*/ 133363 h 42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3125" h="421875">
                <a:moveTo>
                  <a:pt x="513624" y="133363"/>
                </a:moveTo>
                <a:cubicBezTo>
                  <a:pt x="520746" y="133363"/>
                  <a:pt x="527209" y="134274"/>
                  <a:pt x="534414" y="135996"/>
                </a:cubicBezTo>
                <a:lnTo>
                  <a:pt x="534414" y="41158"/>
                </a:lnTo>
                <a:cubicBezTo>
                  <a:pt x="534414" y="18428"/>
                  <a:pt x="515987" y="0"/>
                  <a:pt x="493256" y="0"/>
                </a:cubicBezTo>
                <a:lnTo>
                  <a:pt x="401001" y="0"/>
                </a:lnTo>
                <a:cubicBezTo>
                  <a:pt x="402654" y="7239"/>
                  <a:pt x="403532" y="13162"/>
                  <a:pt x="403532" y="19879"/>
                </a:cubicBezTo>
                <a:cubicBezTo>
                  <a:pt x="403532" y="62944"/>
                  <a:pt x="367740" y="98061"/>
                  <a:pt x="323595" y="98061"/>
                </a:cubicBezTo>
                <a:cubicBezTo>
                  <a:pt x="279450" y="98061"/>
                  <a:pt x="243675" y="62843"/>
                  <a:pt x="243675" y="19811"/>
                </a:cubicBezTo>
                <a:cubicBezTo>
                  <a:pt x="243675" y="13061"/>
                  <a:pt x="244553" y="7239"/>
                  <a:pt x="246189" y="0"/>
                </a:cubicBezTo>
                <a:lnTo>
                  <a:pt x="154913" y="0"/>
                </a:lnTo>
                <a:cubicBezTo>
                  <a:pt x="144079" y="0"/>
                  <a:pt x="133684" y="4320"/>
                  <a:pt x="126039" y="11981"/>
                </a:cubicBezTo>
                <a:cubicBezTo>
                  <a:pt x="118395" y="19659"/>
                  <a:pt x="114109" y="30071"/>
                  <a:pt x="114159" y="40888"/>
                </a:cubicBezTo>
                <a:cubicBezTo>
                  <a:pt x="114294" y="82536"/>
                  <a:pt x="114261" y="140923"/>
                  <a:pt x="113029" y="140383"/>
                </a:cubicBezTo>
                <a:cubicBezTo>
                  <a:pt x="102938" y="135878"/>
                  <a:pt x="91733" y="133363"/>
                  <a:pt x="79920" y="133363"/>
                </a:cubicBezTo>
                <a:cubicBezTo>
                  <a:pt x="35775" y="133363"/>
                  <a:pt x="0" y="168261"/>
                  <a:pt x="0" y="211326"/>
                </a:cubicBezTo>
                <a:cubicBezTo>
                  <a:pt x="0" y="254391"/>
                  <a:pt x="35792" y="289322"/>
                  <a:pt x="79920" y="289322"/>
                </a:cubicBezTo>
                <a:cubicBezTo>
                  <a:pt x="91733" y="289322"/>
                  <a:pt x="102938" y="286808"/>
                  <a:pt x="113029" y="282302"/>
                </a:cubicBezTo>
                <a:cubicBezTo>
                  <a:pt x="114159" y="281779"/>
                  <a:pt x="114210" y="339981"/>
                  <a:pt x="114109" y="381611"/>
                </a:cubicBezTo>
                <a:cubicBezTo>
                  <a:pt x="114092" y="392546"/>
                  <a:pt x="118412" y="403059"/>
                  <a:pt x="126124" y="410788"/>
                </a:cubicBezTo>
                <a:cubicBezTo>
                  <a:pt x="133836" y="418517"/>
                  <a:pt x="144332" y="422871"/>
                  <a:pt x="155267" y="422871"/>
                </a:cubicBezTo>
                <a:lnTo>
                  <a:pt x="246173" y="422871"/>
                </a:lnTo>
                <a:cubicBezTo>
                  <a:pt x="244536" y="415631"/>
                  <a:pt x="243658" y="409590"/>
                  <a:pt x="243658" y="402874"/>
                </a:cubicBezTo>
                <a:cubicBezTo>
                  <a:pt x="243658" y="359809"/>
                  <a:pt x="279450" y="324641"/>
                  <a:pt x="323578" y="324641"/>
                </a:cubicBezTo>
                <a:cubicBezTo>
                  <a:pt x="367740" y="324641"/>
                  <a:pt x="403515" y="359927"/>
                  <a:pt x="403515" y="403009"/>
                </a:cubicBezTo>
                <a:cubicBezTo>
                  <a:pt x="403515" y="409742"/>
                  <a:pt x="402638" y="415631"/>
                  <a:pt x="400984" y="422871"/>
                </a:cubicBezTo>
                <a:lnTo>
                  <a:pt x="493256" y="422871"/>
                </a:lnTo>
                <a:cubicBezTo>
                  <a:pt x="516004" y="422871"/>
                  <a:pt x="534398" y="404426"/>
                  <a:pt x="534398" y="381729"/>
                </a:cubicBezTo>
                <a:lnTo>
                  <a:pt x="534398" y="286656"/>
                </a:lnTo>
                <a:cubicBezTo>
                  <a:pt x="527192" y="288377"/>
                  <a:pt x="520729" y="289288"/>
                  <a:pt x="513591" y="289288"/>
                </a:cubicBezTo>
                <a:cubicBezTo>
                  <a:pt x="469463" y="289288"/>
                  <a:pt x="433536" y="254408"/>
                  <a:pt x="433536" y="211309"/>
                </a:cubicBezTo>
                <a:cubicBezTo>
                  <a:pt x="433519" y="168278"/>
                  <a:pt x="469479" y="133363"/>
                  <a:pt x="513624" y="133363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52" name="图形 181">
            <a:extLst>
              <a:ext uri="{FF2B5EF4-FFF2-40B4-BE49-F238E27FC236}">
                <a16:creationId xmlns:a16="http://schemas.microsoft.com/office/drawing/2014/main" id="{8CB6931B-F4C7-4CC7-8CDC-71E6757258A8}"/>
              </a:ext>
            </a:extLst>
          </p:cNvPr>
          <p:cNvSpPr/>
          <p:nvPr/>
        </p:nvSpPr>
        <p:spPr>
          <a:xfrm>
            <a:off x="10654811" y="3336573"/>
            <a:ext cx="523125" cy="438750"/>
          </a:xfrm>
          <a:custGeom>
            <a:avLst/>
            <a:gdLst>
              <a:gd name="connsiteX0" fmla="*/ 440934 w 523125"/>
              <a:gd name="connsiteY0" fmla="*/ 6 h 438750"/>
              <a:gd name="connsiteX1" fmla="*/ 95772 w 523125"/>
              <a:gd name="connsiteY1" fmla="*/ 6 h 438750"/>
              <a:gd name="connsiteX2" fmla="*/ 7 w 523125"/>
              <a:gd name="connsiteY2" fmla="*/ 90726 h 438750"/>
              <a:gd name="connsiteX3" fmla="*/ 7 w 523125"/>
              <a:gd name="connsiteY3" fmla="*/ 277262 h 438750"/>
              <a:gd name="connsiteX4" fmla="*/ 91469 w 523125"/>
              <a:gd name="connsiteY4" fmla="*/ 370834 h 438750"/>
              <a:gd name="connsiteX5" fmla="*/ 322049 w 523125"/>
              <a:gd name="connsiteY5" fmla="*/ 373534 h 438750"/>
              <a:gd name="connsiteX6" fmla="*/ 447009 w 523125"/>
              <a:gd name="connsiteY6" fmla="*/ 437440 h 438750"/>
              <a:gd name="connsiteX7" fmla="*/ 471663 w 523125"/>
              <a:gd name="connsiteY7" fmla="*/ 435398 h 438750"/>
              <a:gd name="connsiteX8" fmla="*/ 480725 w 523125"/>
              <a:gd name="connsiteY8" fmla="*/ 412667 h 438750"/>
              <a:gd name="connsiteX9" fmla="*/ 474025 w 523125"/>
              <a:gd name="connsiteY9" fmla="*/ 375795 h 438750"/>
              <a:gd name="connsiteX10" fmla="*/ 474059 w 523125"/>
              <a:gd name="connsiteY10" fmla="*/ 375795 h 438750"/>
              <a:gd name="connsiteX11" fmla="*/ 531974 w 523125"/>
              <a:gd name="connsiteY11" fmla="*/ 303182 h 438750"/>
              <a:gd name="connsiteX12" fmla="*/ 531974 w 523125"/>
              <a:gd name="connsiteY12" fmla="*/ 97763 h 438750"/>
              <a:gd name="connsiteX13" fmla="*/ 440934 w 523125"/>
              <a:gd name="connsiteY13" fmla="*/ 6 h 438750"/>
              <a:gd name="connsiteX14" fmla="*/ 259105 w 523125"/>
              <a:gd name="connsiteY14" fmla="*/ 296753 h 438750"/>
              <a:gd name="connsiteX15" fmla="*/ 230823 w 523125"/>
              <a:gd name="connsiteY15" fmla="*/ 267880 h 438750"/>
              <a:gd name="connsiteX16" fmla="*/ 259105 w 523125"/>
              <a:gd name="connsiteY16" fmla="*/ 238939 h 438750"/>
              <a:gd name="connsiteX17" fmla="*/ 287709 w 523125"/>
              <a:gd name="connsiteY17" fmla="*/ 267880 h 438750"/>
              <a:gd name="connsiteX18" fmla="*/ 259105 w 523125"/>
              <a:gd name="connsiteY18" fmla="*/ 296753 h 438750"/>
              <a:gd name="connsiteX19" fmla="*/ 297310 w 523125"/>
              <a:gd name="connsiteY19" fmla="*/ 178577 h 438750"/>
              <a:gd name="connsiteX20" fmla="*/ 280874 w 523125"/>
              <a:gd name="connsiteY20" fmla="*/ 218335 h 438750"/>
              <a:gd name="connsiteX21" fmla="*/ 280874 w 523125"/>
              <a:gd name="connsiteY21" fmla="*/ 224292 h 438750"/>
              <a:gd name="connsiteX22" fmla="*/ 239041 w 523125"/>
              <a:gd name="connsiteY22" fmla="*/ 224292 h 438750"/>
              <a:gd name="connsiteX23" fmla="*/ 238737 w 523125"/>
              <a:gd name="connsiteY23" fmla="*/ 215888 h 438750"/>
              <a:gd name="connsiteX24" fmla="*/ 257452 w 523125"/>
              <a:gd name="connsiteY24" fmla="*/ 165972 h 438750"/>
              <a:gd name="connsiteX25" fmla="*/ 275845 w 523125"/>
              <a:gd name="connsiteY25" fmla="*/ 132846 h 438750"/>
              <a:gd name="connsiteX26" fmla="*/ 252659 w 523125"/>
              <a:gd name="connsiteY26" fmla="*/ 113811 h 438750"/>
              <a:gd name="connsiteX27" fmla="*/ 221221 w 523125"/>
              <a:gd name="connsiteY27" fmla="*/ 123312 h 438750"/>
              <a:gd name="connsiteX28" fmla="*/ 210404 w 523125"/>
              <a:gd name="connsiteY28" fmla="*/ 88667 h 438750"/>
              <a:gd name="connsiteX29" fmla="*/ 263476 w 523125"/>
              <a:gd name="connsiteY29" fmla="*/ 75640 h 438750"/>
              <a:gd name="connsiteX30" fmla="*/ 324344 w 523125"/>
              <a:gd name="connsiteY30" fmla="*/ 125185 h 438750"/>
              <a:gd name="connsiteX31" fmla="*/ 297310 w 523125"/>
              <a:gd name="connsiteY31" fmla="*/ 178577 h 43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23125" h="438750">
                <a:moveTo>
                  <a:pt x="440934" y="6"/>
                </a:moveTo>
                <a:lnTo>
                  <a:pt x="95772" y="6"/>
                </a:lnTo>
                <a:cubicBezTo>
                  <a:pt x="44675" y="-568"/>
                  <a:pt x="580" y="39645"/>
                  <a:pt x="7" y="90726"/>
                </a:cubicBezTo>
                <a:lnTo>
                  <a:pt x="7" y="277262"/>
                </a:lnTo>
                <a:cubicBezTo>
                  <a:pt x="-601" y="328343"/>
                  <a:pt x="40355" y="370277"/>
                  <a:pt x="91469" y="370834"/>
                </a:cubicBezTo>
                <a:lnTo>
                  <a:pt x="322049" y="373534"/>
                </a:lnTo>
                <a:lnTo>
                  <a:pt x="447009" y="437440"/>
                </a:lnTo>
                <a:cubicBezTo>
                  <a:pt x="454940" y="441490"/>
                  <a:pt x="464508" y="440680"/>
                  <a:pt x="471663" y="435398"/>
                </a:cubicBezTo>
                <a:cubicBezTo>
                  <a:pt x="478801" y="430133"/>
                  <a:pt x="482328" y="421425"/>
                  <a:pt x="480725" y="412667"/>
                </a:cubicBezTo>
                <a:lnTo>
                  <a:pt x="474025" y="375795"/>
                </a:lnTo>
                <a:lnTo>
                  <a:pt x="474059" y="375795"/>
                </a:lnTo>
                <a:cubicBezTo>
                  <a:pt x="504249" y="375795"/>
                  <a:pt x="531569" y="333321"/>
                  <a:pt x="531974" y="303182"/>
                </a:cubicBezTo>
                <a:lnTo>
                  <a:pt x="531974" y="97763"/>
                </a:lnTo>
                <a:cubicBezTo>
                  <a:pt x="532514" y="46649"/>
                  <a:pt x="492014" y="597"/>
                  <a:pt x="440934" y="6"/>
                </a:cubicBezTo>
                <a:close/>
                <a:moveTo>
                  <a:pt x="259105" y="296753"/>
                </a:moveTo>
                <a:cubicBezTo>
                  <a:pt x="242247" y="296753"/>
                  <a:pt x="230823" y="284417"/>
                  <a:pt x="230823" y="267880"/>
                </a:cubicBezTo>
                <a:cubicBezTo>
                  <a:pt x="230823" y="251039"/>
                  <a:pt x="242602" y="238939"/>
                  <a:pt x="259105" y="238939"/>
                </a:cubicBezTo>
                <a:cubicBezTo>
                  <a:pt x="276217" y="238939"/>
                  <a:pt x="287354" y="251039"/>
                  <a:pt x="287709" y="267880"/>
                </a:cubicBezTo>
                <a:cubicBezTo>
                  <a:pt x="287742" y="284367"/>
                  <a:pt x="276217" y="296753"/>
                  <a:pt x="259105" y="296753"/>
                </a:cubicBezTo>
                <a:close/>
                <a:moveTo>
                  <a:pt x="297310" y="178577"/>
                </a:moveTo>
                <a:cubicBezTo>
                  <a:pt x="285565" y="191605"/>
                  <a:pt x="280874" y="204008"/>
                  <a:pt x="280874" y="218335"/>
                </a:cubicBezTo>
                <a:lnTo>
                  <a:pt x="280874" y="224292"/>
                </a:lnTo>
                <a:lnTo>
                  <a:pt x="239041" y="224292"/>
                </a:lnTo>
                <a:lnTo>
                  <a:pt x="238737" y="215888"/>
                </a:lnTo>
                <a:cubicBezTo>
                  <a:pt x="237759" y="199654"/>
                  <a:pt x="243175" y="183117"/>
                  <a:pt x="257452" y="165972"/>
                </a:cubicBezTo>
                <a:cubicBezTo>
                  <a:pt x="267627" y="153889"/>
                  <a:pt x="275845" y="143697"/>
                  <a:pt x="275845" y="132846"/>
                </a:cubicBezTo>
                <a:cubicBezTo>
                  <a:pt x="275845" y="121742"/>
                  <a:pt x="268539" y="114452"/>
                  <a:pt x="252659" y="113811"/>
                </a:cubicBezTo>
                <a:cubicBezTo>
                  <a:pt x="242180" y="113811"/>
                  <a:pt x="229490" y="117591"/>
                  <a:pt x="221221" y="123312"/>
                </a:cubicBezTo>
                <a:lnTo>
                  <a:pt x="210404" y="88667"/>
                </a:lnTo>
                <a:cubicBezTo>
                  <a:pt x="221845" y="82035"/>
                  <a:pt x="240914" y="75640"/>
                  <a:pt x="263476" y="75640"/>
                </a:cubicBezTo>
                <a:cubicBezTo>
                  <a:pt x="305394" y="75640"/>
                  <a:pt x="324344" y="98843"/>
                  <a:pt x="324344" y="125185"/>
                </a:cubicBezTo>
                <a:cubicBezTo>
                  <a:pt x="324412" y="149367"/>
                  <a:pt x="309393" y="165263"/>
                  <a:pt x="297310" y="178577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53" name="组合 152">
            <a:extLst>
              <a:ext uri="{FF2B5EF4-FFF2-40B4-BE49-F238E27FC236}">
                <a16:creationId xmlns:a16="http://schemas.microsoft.com/office/drawing/2014/main" id="{D22C493B-0CA3-410A-BDBD-E3F5CB4C9680}"/>
              </a:ext>
            </a:extLst>
          </p:cNvPr>
          <p:cNvGrpSpPr/>
          <p:nvPr/>
        </p:nvGrpSpPr>
        <p:grpSpPr>
          <a:xfrm>
            <a:off x="7296507" y="3292437"/>
            <a:ext cx="521893" cy="527023"/>
            <a:chOff x="5763167" y="5695615"/>
            <a:chExt cx="521893" cy="527023"/>
          </a:xfrm>
        </p:grpSpPr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76A79CA1-CA5C-4DFC-9ACF-207A771EE3A9}"/>
                </a:ext>
              </a:extLst>
            </p:cNvPr>
            <p:cNvSpPr/>
            <p:nvPr/>
          </p:nvSpPr>
          <p:spPr>
            <a:xfrm>
              <a:off x="5763167" y="5994117"/>
              <a:ext cx="118125" cy="219375"/>
            </a:xfrm>
            <a:custGeom>
              <a:avLst/>
              <a:gdLst>
                <a:gd name="connsiteX0" fmla="*/ 0 w 118125"/>
                <a:gd name="connsiteY0" fmla="*/ 234984 h 219375"/>
                <a:gd name="connsiteX1" fmla="*/ 134021 w 118125"/>
                <a:gd name="connsiteY1" fmla="*/ 234984 h 219375"/>
                <a:gd name="connsiteX2" fmla="*/ 134021 w 118125"/>
                <a:gd name="connsiteY2" fmla="*/ 46035 h 219375"/>
                <a:gd name="connsiteX3" fmla="*/ 87986 w 118125"/>
                <a:gd name="connsiteY3" fmla="*/ 0 h 219375"/>
                <a:gd name="connsiteX4" fmla="*/ 46018 w 118125"/>
                <a:gd name="connsiteY4" fmla="*/ 0 h 219375"/>
                <a:gd name="connsiteX5" fmla="*/ 0 w 118125"/>
                <a:gd name="connsiteY5" fmla="*/ 46035 h 219375"/>
                <a:gd name="connsiteX6" fmla="*/ 0 w 118125"/>
                <a:gd name="connsiteY6" fmla="*/ 234984 h 21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25" h="219375">
                  <a:moveTo>
                    <a:pt x="0" y="234984"/>
                  </a:moveTo>
                  <a:lnTo>
                    <a:pt x="134021" y="234984"/>
                  </a:lnTo>
                  <a:lnTo>
                    <a:pt x="134021" y="46035"/>
                  </a:lnTo>
                  <a:cubicBezTo>
                    <a:pt x="134021" y="20621"/>
                    <a:pt x="113417" y="0"/>
                    <a:pt x="87986" y="0"/>
                  </a:cubicBezTo>
                  <a:lnTo>
                    <a:pt x="46018" y="0"/>
                  </a:lnTo>
                  <a:cubicBezTo>
                    <a:pt x="20604" y="0"/>
                    <a:pt x="0" y="20621"/>
                    <a:pt x="0" y="46035"/>
                  </a:cubicBezTo>
                  <a:lnTo>
                    <a:pt x="0" y="23498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7F24D5FA-E960-4739-A75F-2C4C7CA95E20}"/>
                </a:ext>
              </a:extLst>
            </p:cNvPr>
            <p:cNvSpPr/>
            <p:nvPr/>
          </p:nvSpPr>
          <p:spPr>
            <a:xfrm>
              <a:off x="5965059" y="5851388"/>
              <a:ext cx="118125" cy="371250"/>
            </a:xfrm>
            <a:custGeom>
              <a:avLst/>
              <a:gdLst>
                <a:gd name="connsiteX0" fmla="*/ 34 w 118125"/>
                <a:gd name="connsiteY0" fmla="*/ 377713 h 371250"/>
                <a:gd name="connsiteX1" fmla="*/ 134055 w 118125"/>
                <a:gd name="connsiteY1" fmla="*/ 377713 h 371250"/>
                <a:gd name="connsiteX2" fmla="*/ 134055 w 118125"/>
                <a:gd name="connsiteY2" fmla="*/ 46035 h 371250"/>
                <a:gd name="connsiteX3" fmla="*/ 88037 w 118125"/>
                <a:gd name="connsiteY3" fmla="*/ 0 h 371250"/>
                <a:gd name="connsiteX4" fmla="*/ 46035 w 118125"/>
                <a:gd name="connsiteY4" fmla="*/ 0 h 371250"/>
                <a:gd name="connsiteX5" fmla="*/ 0 w 118125"/>
                <a:gd name="connsiteY5" fmla="*/ 46035 h 371250"/>
                <a:gd name="connsiteX6" fmla="*/ 34 w 118125"/>
                <a:gd name="connsiteY6" fmla="*/ 377713 h 371250"/>
                <a:gd name="connsiteX7" fmla="*/ 34 w 118125"/>
                <a:gd name="connsiteY7" fmla="*/ 377713 h 37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125" h="371250">
                  <a:moveTo>
                    <a:pt x="34" y="377713"/>
                  </a:moveTo>
                  <a:lnTo>
                    <a:pt x="134055" y="377713"/>
                  </a:lnTo>
                  <a:lnTo>
                    <a:pt x="134055" y="46035"/>
                  </a:lnTo>
                  <a:cubicBezTo>
                    <a:pt x="134055" y="20621"/>
                    <a:pt x="113451" y="0"/>
                    <a:pt x="88037" y="0"/>
                  </a:cubicBezTo>
                  <a:lnTo>
                    <a:pt x="46035" y="0"/>
                  </a:lnTo>
                  <a:cubicBezTo>
                    <a:pt x="20604" y="0"/>
                    <a:pt x="0" y="20604"/>
                    <a:pt x="0" y="46035"/>
                  </a:cubicBezTo>
                  <a:lnTo>
                    <a:pt x="34" y="377713"/>
                  </a:lnTo>
                  <a:lnTo>
                    <a:pt x="34" y="37771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50FDE2E7-4BDD-4707-A2C7-88341192F293}"/>
                </a:ext>
              </a:extLst>
            </p:cNvPr>
            <p:cNvSpPr/>
            <p:nvPr/>
          </p:nvSpPr>
          <p:spPr>
            <a:xfrm>
              <a:off x="6166935" y="5695615"/>
              <a:ext cx="118125" cy="523125"/>
            </a:xfrm>
            <a:custGeom>
              <a:avLst/>
              <a:gdLst>
                <a:gd name="connsiteX0" fmla="*/ 46052 w 118125"/>
                <a:gd name="connsiteY0" fmla="*/ 17 h 523125"/>
                <a:gd name="connsiteX1" fmla="*/ 0 w 118125"/>
                <a:gd name="connsiteY1" fmla="*/ 46052 h 523125"/>
                <a:gd name="connsiteX2" fmla="*/ 0 w 118125"/>
                <a:gd name="connsiteY2" fmla="*/ 533520 h 523125"/>
                <a:gd name="connsiteX3" fmla="*/ 134021 w 118125"/>
                <a:gd name="connsiteY3" fmla="*/ 533520 h 523125"/>
                <a:gd name="connsiteX4" fmla="*/ 134021 w 118125"/>
                <a:gd name="connsiteY4" fmla="*/ 46035 h 523125"/>
                <a:gd name="connsiteX5" fmla="*/ 87969 w 118125"/>
                <a:gd name="connsiteY5" fmla="*/ 0 h 523125"/>
                <a:gd name="connsiteX6" fmla="*/ 46052 w 118125"/>
                <a:gd name="connsiteY6" fmla="*/ 17 h 523125"/>
                <a:gd name="connsiteX7" fmla="*/ 46052 w 118125"/>
                <a:gd name="connsiteY7" fmla="*/ 17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125" h="523125">
                  <a:moveTo>
                    <a:pt x="46052" y="17"/>
                  </a:moveTo>
                  <a:cubicBezTo>
                    <a:pt x="20638" y="17"/>
                    <a:pt x="0" y="20621"/>
                    <a:pt x="0" y="46052"/>
                  </a:cubicBezTo>
                  <a:lnTo>
                    <a:pt x="0" y="533520"/>
                  </a:lnTo>
                  <a:lnTo>
                    <a:pt x="134021" y="533520"/>
                  </a:lnTo>
                  <a:lnTo>
                    <a:pt x="134021" y="46035"/>
                  </a:lnTo>
                  <a:cubicBezTo>
                    <a:pt x="134021" y="20621"/>
                    <a:pt x="113383" y="0"/>
                    <a:pt x="87969" y="0"/>
                  </a:cubicBezTo>
                  <a:lnTo>
                    <a:pt x="46052" y="17"/>
                  </a:lnTo>
                  <a:lnTo>
                    <a:pt x="46052" y="1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9116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0" name="组合 929">
            <a:extLst>
              <a:ext uri="{FF2B5EF4-FFF2-40B4-BE49-F238E27FC236}">
                <a16:creationId xmlns:a16="http://schemas.microsoft.com/office/drawing/2014/main" id="{F7D62478-A595-4DB0-8481-B4E21723AEEE}"/>
              </a:ext>
            </a:extLst>
          </p:cNvPr>
          <p:cNvGrpSpPr/>
          <p:nvPr/>
        </p:nvGrpSpPr>
        <p:grpSpPr>
          <a:xfrm>
            <a:off x="953389" y="840552"/>
            <a:ext cx="472500" cy="525184"/>
            <a:chOff x="6873610" y="5696948"/>
            <a:chExt cx="472500" cy="525184"/>
          </a:xfrm>
        </p:grpSpPr>
        <p:sp>
          <p:nvSpPr>
            <p:cNvPr id="681" name="任意多边形: 形状 680">
              <a:extLst>
                <a:ext uri="{FF2B5EF4-FFF2-40B4-BE49-F238E27FC236}">
                  <a16:creationId xmlns:a16="http://schemas.microsoft.com/office/drawing/2014/main" id="{378B6B5B-F78B-44C2-A32B-C95709DCCD1E}"/>
                </a:ext>
              </a:extLst>
            </p:cNvPr>
            <p:cNvSpPr/>
            <p:nvPr/>
          </p:nvSpPr>
          <p:spPr>
            <a:xfrm>
              <a:off x="6873610" y="5969007"/>
              <a:ext cx="472500" cy="253125"/>
            </a:xfrm>
            <a:custGeom>
              <a:avLst/>
              <a:gdLst>
                <a:gd name="connsiteX0" fmla="*/ 480617 w 472500"/>
                <a:gd name="connsiteY0" fmla="*/ 26916 h 253125"/>
                <a:gd name="connsiteX1" fmla="*/ 453684 w 472500"/>
                <a:gd name="connsiteY1" fmla="*/ 0 h 253125"/>
                <a:gd name="connsiteX2" fmla="*/ 26916 w 472500"/>
                <a:gd name="connsiteY2" fmla="*/ 0 h 253125"/>
                <a:gd name="connsiteX3" fmla="*/ 0 w 472500"/>
                <a:gd name="connsiteY3" fmla="*/ 26916 h 253125"/>
                <a:gd name="connsiteX4" fmla="*/ 0 w 472500"/>
                <a:gd name="connsiteY4" fmla="*/ 44010 h 253125"/>
                <a:gd name="connsiteX5" fmla="*/ 33210 w 472500"/>
                <a:gd name="connsiteY5" fmla="*/ 44010 h 253125"/>
                <a:gd name="connsiteX6" fmla="*/ 33210 w 472500"/>
                <a:gd name="connsiteY6" fmla="*/ 222379 h 253125"/>
                <a:gd name="connsiteX7" fmla="*/ 73119 w 472500"/>
                <a:gd name="connsiteY7" fmla="*/ 262305 h 253125"/>
                <a:gd name="connsiteX8" fmla="*/ 408308 w 472500"/>
                <a:gd name="connsiteY8" fmla="*/ 262305 h 253125"/>
                <a:gd name="connsiteX9" fmla="*/ 448217 w 472500"/>
                <a:gd name="connsiteY9" fmla="*/ 222379 h 253125"/>
                <a:gd name="connsiteX10" fmla="*/ 448217 w 472500"/>
                <a:gd name="connsiteY10" fmla="*/ 44010 h 253125"/>
                <a:gd name="connsiteX11" fmla="*/ 480600 w 472500"/>
                <a:gd name="connsiteY11" fmla="*/ 44010 h 253125"/>
                <a:gd name="connsiteX12" fmla="*/ 480617 w 472500"/>
                <a:gd name="connsiteY12" fmla="*/ 26916 h 253125"/>
                <a:gd name="connsiteX13" fmla="*/ 480617 w 472500"/>
                <a:gd name="connsiteY13" fmla="*/ 26916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2500" h="253125">
                  <a:moveTo>
                    <a:pt x="480617" y="26916"/>
                  </a:moveTo>
                  <a:cubicBezTo>
                    <a:pt x="480617" y="12049"/>
                    <a:pt x="468551" y="0"/>
                    <a:pt x="453684" y="0"/>
                  </a:cubicBezTo>
                  <a:lnTo>
                    <a:pt x="26916" y="0"/>
                  </a:lnTo>
                  <a:cubicBezTo>
                    <a:pt x="12049" y="0"/>
                    <a:pt x="0" y="12049"/>
                    <a:pt x="0" y="26916"/>
                  </a:cubicBezTo>
                  <a:lnTo>
                    <a:pt x="0" y="44010"/>
                  </a:lnTo>
                  <a:lnTo>
                    <a:pt x="33210" y="44010"/>
                  </a:lnTo>
                  <a:lnTo>
                    <a:pt x="33210" y="222379"/>
                  </a:lnTo>
                  <a:cubicBezTo>
                    <a:pt x="33210" y="244434"/>
                    <a:pt x="51097" y="262305"/>
                    <a:pt x="73119" y="262305"/>
                  </a:cubicBezTo>
                  <a:lnTo>
                    <a:pt x="408308" y="262305"/>
                  </a:lnTo>
                  <a:cubicBezTo>
                    <a:pt x="430363" y="262305"/>
                    <a:pt x="448217" y="244417"/>
                    <a:pt x="448217" y="222379"/>
                  </a:cubicBezTo>
                  <a:lnTo>
                    <a:pt x="448217" y="44010"/>
                  </a:lnTo>
                  <a:lnTo>
                    <a:pt x="480600" y="44010"/>
                  </a:lnTo>
                  <a:lnTo>
                    <a:pt x="480617" y="26916"/>
                  </a:lnTo>
                  <a:lnTo>
                    <a:pt x="480617" y="2691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2" name="任意多边形: 形状 681">
              <a:extLst>
                <a:ext uri="{FF2B5EF4-FFF2-40B4-BE49-F238E27FC236}">
                  <a16:creationId xmlns:a16="http://schemas.microsoft.com/office/drawing/2014/main" id="{D2FF9BC2-CAD4-48A8-BD71-A9B0510FAAD3}"/>
                </a:ext>
              </a:extLst>
            </p:cNvPr>
            <p:cNvSpPr/>
            <p:nvPr/>
          </p:nvSpPr>
          <p:spPr>
            <a:xfrm>
              <a:off x="7012221" y="5696948"/>
              <a:ext cx="253125" cy="236250"/>
            </a:xfrm>
            <a:custGeom>
              <a:avLst/>
              <a:gdLst>
                <a:gd name="connsiteX0" fmla="*/ 203378 w 253125"/>
                <a:gd name="connsiteY0" fmla="*/ 199007 h 236250"/>
                <a:gd name="connsiteX1" fmla="*/ 227610 w 253125"/>
                <a:gd name="connsiteY1" fmla="*/ 199007 h 236250"/>
                <a:gd name="connsiteX2" fmla="*/ 259841 w 253125"/>
                <a:gd name="connsiteY2" fmla="*/ 166624 h 236250"/>
                <a:gd name="connsiteX3" fmla="*/ 259841 w 253125"/>
                <a:gd name="connsiteY3" fmla="*/ 25988 h 236250"/>
                <a:gd name="connsiteX4" fmla="*/ 233685 w 253125"/>
                <a:gd name="connsiteY4" fmla="*/ 0 h 236250"/>
                <a:gd name="connsiteX5" fmla="*/ 207529 w 253125"/>
                <a:gd name="connsiteY5" fmla="*/ 25988 h 236250"/>
                <a:gd name="connsiteX6" fmla="*/ 207529 w 253125"/>
                <a:gd name="connsiteY6" fmla="*/ 146711 h 236250"/>
                <a:gd name="connsiteX7" fmla="*/ 184629 w 253125"/>
                <a:gd name="connsiteY7" fmla="*/ 146711 h 236250"/>
                <a:gd name="connsiteX8" fmla="*/ 162743 w 253125"/>
                <a:gd name="connsiteY8" fmla="*/ 140079 h 236250"/>
                <a:gd name="connsiteX9" fmla="*/ 40973 w 253125"/>
                <a:gd name="connsiteY9" fmla="*/ 140079 h 236250"/>
                <a:gd name="connsiteX10" fmla="*/ 0 w 253125"/>
                <a:gd name="connsiteY10" fmla="*/ 181204 h 236250"/>
                <a:gd name="connsiteX11" fmla="*/ 0 w 253125"/>
                <a:gd name="connsiteY11" fmla="*/ 245498 h 236250"/>
                <a:gd name="connsiteX12" fmla="*/ 203378 w 253125"/>
                <a:gd name="connsiteY12" fmla="*/ 245498 h 236250"/>
                <a:gd name="connsiteX13" fmla="*/ 203378 w 253125"/>
                <a:gd name="connsiteY13" fmla="*/ 199007 h 23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125" h="236250">
                  <a:moveTo>
                    <a:pt x="203378" y="199007"/>
                  </a:moveTo>
                  <a:lnTo>
                    <a:pt x="227610" y="199007"/>
                  </a:lnTo>
                  <a:cubicBezTo>
                    <a:pt x="245379" y="199007"/>
                    <a:pt x="259841" y="184393"/>
                    <a:pt x="259841" y="166624"/>
                  </a:cubicBezTo>
                  <a:lnTo>
                    <a:pt x="259841" y="25988"/>
                  </a:lnTo>
                  <a:cubicBezTo>
                    <a:pt x="259841" y="11644"/>
                    <a:pt x="248063" y="0"/>
                    <a:pt x="233685" y="0"/>
                  </a:cubicBezTo>
                  <a:cubicBezTo>
                    <a:pt x="219324" y="0"/>
                    <a:pt x="207529" y="11644"/>
                    <a:pt x="207529" y="25988"/>
                  </a:cubicBezTo>
                  <a:lnTo>
                    <a:pt x="207529" y="146711"/>
                  </a:lnTo>
                  <a:lnTo>
                    <a:pt x="184629" y="146711"/>
                  </a:lnTo>
                  <a:cubicBezTo>
                    <a:pt x="178335" y="142560"/>
                    <a:pt x="170826" y="140079"/>
                    <a:pt x="162743" y="140079"/>
                  </a:cubicBezTo>
                  <a:lnTo>
                    <a:pt x="40973" y="140079"/>
                  </a:lnTo>
                  <a:cubicBezTo>
                    <a:pt x="18444" y="140079"/>
                    <a:pt x="0" y="158676"/>
                    <a:pt x="0" y="181204"/>
                  </a:cubicBezTo>
                  <a:lnTo>
                    <a:pt x="0" y="245498"/>
                  </a:lnTo>
                  <a:lnTo>
                    <a:pt x="203378" y="245498"/>
                  </a:lnTo>
                  <a:lnTo>
                    <a:pt x="203378" y="19900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3" name="任意多边形: 形状 682">
              <a:extLst>
                <a:ext uri="{FF2B5EF4-FFF2-40B4-BE49-F238E27FC236}">
                  <a16:creationId xmlns:a16="http://schemas.microsoft.com/office/drawing/2014/main" id="{60BD7393-4E94-4FE6-A3D9-F6E195B6FF12}"/>
                </a:ext>
              </a:extLst>
            </p:cNvPr>
            <p:cNvSpPr/>
            <p:nvPr/>
          </p:nvSpPr>
          <p:spPr>
            <a:xfrm>
              <a:off x="7055674" y="5696965"/>
              <a:ext cx="101250" cy="101250"/>
            </a:xfrm>
            <a:custGeom>
              <a:avLst/>
              <a:gdLst>
                <a:gd name="connsiteX0" fmla="*/ 116843 w 101250"/>
                <a:gd name="connsiteY0" fmla="*/ 58421 h 101250"/>
                <a:gd name="connsiteX1" fmla="*/ 58421 w 101250"/>
                <a:gd name="connsiteY1" fmla="*/ 116843 h 101250"/>
                <a:gd name="connsiteX2" fmla="*/ 0 w 101250"/>
                <a:gd name="connsiteY2" fmla="*/ 58421 h 101250"/>
                <a:gd name="connsiteX3" fmla="*/ 58421 w 101250"/>
                <a:gd name="connsiteY3" fmla="*/ 0 h 101250"/>
                <a:gd name="connsiteX4" fmla="*/ 116843 w 101250"/>
                <a:gd name="connsiteY4" fmla="*/ 58421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250" h="101250">
                  <a:moveTo>
                    <a:pt x="116843" y="58421"/>
                  </a:moveTo>
                  <a:cubicBezTo>
                    <a:pt x="116843" y="90686"/>
                    <a:pt x="90686" y="116843"/>
                    <a:pt x="58421" y="116843"/>
                  </a:cubicBezTo>
                  <a:cubicBezTo>
                    <a:pt x="26156" y="116843"/>
                    <a:pt x="0" y="90686"/>
                    <a:pt x="0" y="58421"/>
                  </a:cubicBezTo>
                  <a:cubicBezTo>
                    <a:pt x="0" y="26156"/>
                    <a:pt x="26156" y="0"/>
                    <a:pt x="58421" y="0"/>
                  </a:cubicBezTo>
                  <a:cubicBezTo>
                    <a:pt x="90686" y="0"/>
                    <a:pt x="116843" y="26156"/>
                    <a:pt x="116843" y="5842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31" name="组合 930">
            <a:extLst>
              <a:ext uri="{FF2B5EF4-FFF2-40B4-BE49-F238E27FC236}">
                <a16:creationId xmlns:a16="http://schemas.microsoft.com/office/drawing/2014/main" id="{E8577BD1-3D65-408B-8B9D-CA515BFDABBD}"/>
              </a:ext>
            </a:extLst>
          </p:cNvPr>
          <p:cNvGrpSpPr/>
          <p:nvPr/>
        </p:nvGrpSpPr>
        <p:grpSpPr>
          <a:xfrm>
            <a:off x="2172589" y="835718"/>
            <a:ext cx="483165" cy="534853"/>
            <a:chOff x="7947468" y="5691312"/>
            <a:chExt cx="483165" cy="534853"/>
          </a:xfrm>
        </p:grpSpPr>
        <p:sp>
          <p:nvSpPr>
            <p:cNvPr id="685" name="任意多边形: 形状 684">
              <a:extLst>
                <a:ext uri="{FF2B5EF4-FFF2-40B4-BE49-F238E27FC236}">
                  <a16:creationId xmlns:a16="http://schemas.microsoft.com/office/drawing/2014/main" id="{D9840FAF-772A-4373-B875-AE6D0FE959F1}"/>
                </a:ext>
              </a:extLst>
            </p:cNvPr>
            <p:cNvSpPr/>
            <p:nvPr/>
          </p:nvSpPr>
          <p:spPr>
            <a:xfrm>
              <a:off x="8211258" y="5919378"/>
              <a:ext cx="219375" cy="303750"/>
            </a:xfrm>
            <a:custGeom>
              <a:avLst/>
              <a:gdLst>
                <a:gd name="connsiteX0" fmla="*/ 235913 w 219375"/>
                <a:gd name="connsiteY0" fmla="*/ 16318 h 303750"/>
                <a:gd name="connsiteX1" fmla="*/ 219594 w 219375"/>
                <a:gd name="connsiteY1" fmla="*/ 0 h 303750"/>
                <a:gd name="connsiteX2" fmla="*/ 0 w 219375"/>
                <a:gd name="connsiteY2" fmla="*/ 0 h 303750"/>
                <a:gd name="connsiteX3" fmla="*/ 0 w 219375"/>
                <a:gd name="connsiteY3" fmla="*/ 292444 h 303750"/>
                <a:gd name="connsiteX4" fmla="*/ 17466 w 219375"/>
                <a:gd name="connsiteY4" fmla="*/ 309926 h 303750"/>
                <a:gd name="connsiteX5" fmla="*/ 195767 w 219375"/>
                <a:gd name="connsiteY5" fmla="*/ 309926 h 303750"/>
                <a:gd name="connsiteX6" fmla="*/ 213249 w 219375"/>
                <a:gd name="connsiteY6" fmla="*/ 292444 h 303750"/>
                <a:gd name="connsiteX7" fmla="*/ 213249 w 219375"/>
                <a:gd name="connsiteY7" fmla="*/ 38323 h 303750"/>
                <a:gd name="connsiteX8" fmla="*/ 235879 w 219375"/>
                <a:gd name="connsiteY8" fmla="*/ 38323 h 303750"/>
                <a:gd name="connsiteX9" fmla="*/ 235913 w 219375"/>
                <a:gd name="connsiteY9" fmla="*/ 16318 h 303750"/>
                <a:gd name="connsiteX10" fmla="*/ 235913 w 219375"/>
                <a:gd name="connsiteY10" fmla="*/ 16318 h 30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9375" h="303750">
                  <a:moveTo>
                    <a:pt x="235913" y="16318"/>
                  </a:moveTo>
                  <a:cubicBezTo>
                    <a:pt x="235913" y="7307"/>
                    <a:pt x="228606" y="0"/>
                    <a:pt x="219594" y="0"/>
                  </a:cubicBezTo>
                  <a:lnTo>
                    <a:pt x="0" y="0"/>
                  </a:lnTo>
                  <a:lnTo>
                    <a:pt x="0" y="292444"/>
                  </a:lnTo>
                  <a:cubicBezTo>
                    <a:pt x="0" y="302096"/>
                    <a:pt x="7830" y="309926"/>
                    <a:pt x="17466" y="309926"/>
                  </a:cubicBezTo>
                  <a:lnTo>
                    <a:pt x="195767" y="309926"/>
                  </a:lnTo>
                  <a:cubicBezTo>
                    <a:pt x="205419" y="309926"/>
                    <a:pt x="213249" y="302096"/>
                    <a:pt x="213249" y="292444"/>
                  </a:cubicBezTo>
                  <a:lnTo>
                    <a:pt x="213249" y="38323"/>
                  </a:lnTo>
                  <a:lnTo>
                    <a:pt x="235879" y="38323"/>
                  </a:lnTo>
                  <a:lnTo>
                    <a:pt x="235913" y="16318"/>
                  </a:lnTo>
                  <a:lnTo>
                    <a:pt x="235913" y="1631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6" name="任意多边形: 形状 685">
              <a:extLst>
                <a:ext uri="{FF2B5EF4-FFF2-40B4-BE49-F238E27FC236}">
                  <a16:creationId xmlns:a16="http://schemas.microsoft.com/office/drawing/2014/main" id="{BDAFA090-E419-4B4A-8C68-75D16289320F}"/>
                </a:ext>
              </a:extLst>
            </p:cNvPr>
            <p:cNvSpPr/>
            <p:nvPr/>
          </p:nvSpPr>
          <p:spPr>
            <a:xfrm>
              <a:off x="8025836" y="5819275"/>
              <a:ext cx="151875" cy="202500"/>
            </a:xfrm>
            <a:custGeom>
              <a:avLst/>
              <a:gdLst>
                <a:gd name="connsiteX0" fmla="*/ 137531 w 151875"/>
                <a:gd name="connsiteY0" fmla="*/ 36669 h 202500"/>
                <a:gd name="connsiteX1" fmla="*/ 107257 w 151875"/>
                <a:gd name="connsiteY1" fmla="*/ 0 h 202500"/>
                <a:gd name="connsiteX2" fmla="*/ 31826 w 151875"/>
                <a:gd name="connsiteY2" fmla="*/ 0 h 202500"/>
                <a:gd name="connsiteX3" fmla="*/ 0 w 151875"/>
                <a:gd name="connsiteY3" fmla="*/ 36669 h 202500"/>
                <a:gd name="connsiteX4" fmla="*/ 0 w 151875"/>
                <a:gd name="connsiteY4" fmla="*/ 216759 h 202500"/>
                <a:gd name="connsiteX5" fmla="*/ 157562 w 151875"/>
                <a:gd name="connsiteY5" fmla="*/ 216759 h 202500"/>
                <a:gd name="connsiteX6" fmla="*/ 157562 w 151875"/>
                <a:gd name="connsiteY6" fmla="*/ 138426 h 202500"/>
                <a:gd name="connsiteX7" fmla="*/ 137531 w 151875"/>
                <a:gd name="connsiteY7" fmla="*/ 138426 h 202500"/>
                <a:gd name="connsiteX8" fmla="*/ 137531 w 151875"/>
                <a:gd name="connsiteY8" fmla="*/ 36669 h 2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875" h="202500">
                  <a:moveTo>
                    <a:pt x="137531" y="36669"/>
                  </a:moveTo>
                  <a:cubicBezTo>
                    <a:pt x="137531" y="10631"/>
                    <a:pt x="121196" y="0"/>
                    <a:pt x="107257" y="0"/>
                  </a:cubicBezTo>
                  <a:lnTo>
                    <a:pt x="31826" y="0"/>
                  </a:lnTo>
                  <a:cubicBezTo>
                    <a:pt x="17871" y="0"/>
                    <a:pt x="0" y="10631"/>
                    <a:pt x="0" y="36669"/>
                  </a:cubicBezTo>
                  <a:lnTo>
                    <a:pt x="0" y="216759"/>
                  </a:lnTo>
                  <a:lnTo>
                    <a:pt x="157562" y="216759"/>
                  </a:lnTo>
                  <a:lnTo>
                    <a:pt x="157562" y="138426"/>
                  </a:lnTo>
                  <a:lnTo>
                    <a:pt x="137531" y="138426"/>
                  </a:lnTo>
                  <a:lnTo>
                    <a:pt x="137531" y="3666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7" name="任意多边形: 形状 686">
              <a:extLst>
                <a:ext uri="{FF2B5EF4-FFF2-40B4-BE49-F238E27FC236}">
                  <a16:creationId xmlns:a16="http://schemas.microsoft.com/office/drawing/2014/main" id="{2B706BDA-94F1-43A6-BA74-CF8D86F3A391}"/>
                </a:ext>
              </a:extLst>
            </p:cNvPr>
            <p:cNvSpPr/>
            <p:nvPr/>
          </p:nvSpPr>
          <p:spPr>
            <a:xfrm>
              <a:off x="8069694" y="5691312"/>
              <a:ext cx="101250" cy="101250"/>
            </a:xfrm>
            <a:custGeom>
              <a:avLst/>
              <a:gdLst>
                <a:gd name="connsiteX0" fmla="*/ 110565 w 101250"/>
                <a:gd name="connsiteY0" fmla="*/ 54641 h 101250"/>
                <a:gd name="connsiteX1" fmla="*/ 55282 w 101250"/>
                <a:gd name="connsiteY1" fmla="*/ 109283 h 101250"/>
                <a:gd name="connsiteX2" fmla="*/ 0 w 101250"/>
                <a:gd name="connsiteY2" fmla="*/ 54641 h 101250"/>
                <a:gd name="connsiteX3" fmla="*/ 55282 w 101250"/>
                <a:gd name="connsiteY3" fmla="*/ 0 h 101250"/>
                <a:gd name="connsiteX4" fmla="*/ 110565 w 101250"/>
                <a:gd name="connsiteY4" fmla="*/ 54641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250" h="101250">
                  <a:moveTo>
                    <a:pt x="110565" y="54641"/>
                  </a:moveTo>
                  <a:cubicBezTo>
                    <a:pt x="110565" y="84819"/>
                    <a:pt x="85814" y="109283"/>
                    <a:pt x="55282" y="109283"/>
                  </a:cubicBezTo>
                  <a:cubicBezTo>
                    <a:pt x="24751" y="109283"/>
                    <a:pt x="0" y="84819"/>
                    <a:pt x="0" y="54641"/>
                  </a:cubicBezTo>
                  <a:cubicBezTo>
                    <a:pt x="0" y="24464"/>
                    <a:pt x="24751" y="0"/>
                    <a:pt x="55282" y="0"/>
                  </a:cubicBezTo>
                  <a:cubicBezTo>
                    <a:pt x="85814" y="0"/>
                    <a:pt x="110565" y="24464"/>
                    <a:pt x="110565" y="5464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8" name="任意多边形: 形状 687">
              <a:extLst>
                <a:ext uri="{FF2B5EF4-FFF2-40B4-BE49-F238E27FC236}">
                  <a16:creationId xmlns:a16="http://schemas.microsoft.com/office/drawing/2014/main" id="{FDDDCC61-307C-4DDA-92ED-DD3D2125B22E}"/>
                </a:ext>
              </a:extLst>
            </p:cNvPr>
            <p:cNvSpPr/>
            <p:nvPr/>
          </p:nvSpPr>
          <p:spPr>
            <a:xfrm>
              <a:off x="7947468" y="5821671"/>
              <a:ext cx="219375" cy="270000"/>
            </a:xfrm>
            <a:custGeom>
              <a:avLst/>
              <a:gdLst>
                <a:gd name="connsiteX0" fmla="*/ 58337 w 219375"/>
                <a:gd name="connsiteY0" fmla="*/ 19626 h 270000"/>
                <a:gd name="connsiteX1" fmla="*/ 28131 w 219375"/>
                <a:gd name="connsiteY1" fmla="*/ 0 h 270000"/>
                <a:gd name="connsiteX2" fmla="*/ 0 w 219375"/>
                <a:gd name="connsiteY2" fmla="*/ 19626 h 270000"/>
                <a:gd name="connsiteX3" fmla="*/ 0 w 219375"/>
                <a:gd name="connsiteY3" fmla="*/ 272700 h 270000"/>
                <a:gd name="connsiteX4" fmla="*/ 235929 w 219375"/>
                <a:gd name="connsiteY4" fmla="*/ 272700 h 270000"/>
                <a:gd name="connsiteX5" fmla="*/ 235929 w 219375"/>
                <a:gd name="connsiteY5" fmla="*/ 233567 h 270000"/>
                <a:gd name="connsiteX6" fmla="*/ 58337 w 219375"/>
                <a:gd name="connsiteY6" fmla="*/ 233567 h 270000"/>
                <a:gd name="connsiteX7" fmla="*/ 58337 w 219375"/>
                <a:gd name="connsiteY7" fmla="*/ 19626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375" h="270000">
                  <a:moveTo>
                    <a:pt x="58337" y="19626"/>
                  </a:moveTo>
                  <a:cubicBezTo>
                    <a:pt x="58337" y="8775"/>
                    <a:pt x="38998" y="0"/>
                    <a:pt x="28131" y="0"/>
                  </a:cubicBezTo>
                  <a:cubicBezTo>
                    <a:pt x="17297" y="0"/>
                    <a:pt x="0" y="8775"/>
                    <a:pt x="0" y="19626"/>
                  </a:cubicBezTo>
                  <a:lnTo>
                    <a:pt x="0" y="272700"/>
                  </a:lnTo>
                  <a:lnTo>
                    <a:pt x="235929" y="272700"/>
                  </a:lnTo>
                  <a:lnTo>
                    <a:pt x="235929" y="233567"/>
                  </a:lnTo>
                  <a:lnTo>
                    <a:pt x="58337" y="233567"/>
                  </a:lnTo>
                  <a:lnTo>
                    <a:pt x="58337" y="1962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9" name="任意多边形: 形状 688">
              <a:extLst>
                <a:ext uri="{FF2B5EF4-FFF2-40B4-BE49-F238E27FC236}">
                  <a16:creationId xmlns:a16="http://schemas.microsoft.com/office/drawing/2014/main" id="{FA1AF009-9E6D-48C8-84C5-C1B403E4898B}"/>
                </a:ext>
              </a:extLst>
            </p:cNvPr>
            <p:cNvSpPr/>
            <p:nvPr/>
          </p:nvSpPr>
          <p:spPr>
            <a:xfrm>
              <a:off x="7982163" y="6108040"/>
              <a:ext cx="185625" cy="118125"/>
            </a:xfrm>
            <a:custGeom>
              <a:avLst/>
              <a:gdLst>
                <a:gd name="connsiteX0" fmla="*/ 184224 w 185625"/>
                <a:gd name="connsiteY0" fmla="*/ 71617 h 118125"/>
                <a:gd name="connsiteX1" fmla="*/ 96643 w 185625"/>
                <a:gd name="connsiteY1" fmla="*/ 0 h 118125"/>
                <a:gd name="connsiteX2" fmla="*/ 29346 w 185625"/>
                <a:gd name="connsiteY2" fmla="*/ 23439 h 118125"/>
                <a:gd name="connsiteX3" fmla="*/ 9079 w 185625"/>
                <a:gd name="connsiteY3" fmla="*/ 71651 h 118125"/>
                <a:gd name="connsiteX4" fmla="*/ 0 w 185625"/>
                <a:gd name="connsiteY4" fmla="*/ 92576 h 118125"/>
                <a:gd name="connsiteX5" fmla="*/ 28704 w 185625"/>
                <a:gd name="connsiteY5" fmla="*/ 121264 h 118125"/>
                <a:gd name="connsiteX6" fmla="*/ 57392 w 185625"/>
                <a:gd name="connsiteY6" fmla="*/ 92576 h 118125"/>
                <a:gd name="connsiteX7" fmla="*/ 48330 w 185625"/>
                <a:gd name="connsiteY7" fmla="*/ 71651 h 118125"/>
                <a:gd name="connsiteX8" fmla="*/ 48330 w 185625"/>
                <a:gd name="connsiteY8" fmla="*/ 70605 h 118125"/>
                <a:gd name="connsiteX9" fmla="*/ 57493 w 185625"/>
                <a:gd name="connsiteY9" fmla="*/ 52498 h 118125"/>
                <a:gd name="connsiteX10" fmla="*/ 96643 w 185625"/>
                <a:gd name="connsiteY10" fmla="*/ 40078 h 118125"/>
                <a:gd name="connsiteX11" fmla="*/ 144906 w 185625"/>
                <a:gd name="connsiteY11" fmla="*/ 71820 h 118125"/>
                <a:gd name="connsiteX12" fmla="*/ 135945 w 185625"/>
                <a:gd name="connsiteY12" fmla="*/ 92576 h 118125"/>
                <a:gd name="connsiteX13" fmla="*/ 164649 w 185625"/>
                <a:gd name="connsiteY13" fmla="*/ 121281 h 118125"/>
                <a:gd name="connsiteX14" fmla="*/ 193320 w 185625"/>
                <a:gd name="connsiteY14" fmla="*/ 92576 h 118125"/>
                <a:gd name="connsiteX15" fmla="*/ 184224 w 185625"/>
                <a:gd name="connsiteY15" fmla="*/ 71617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5625" h="118125">
                  <a:moveTo>
                    <a:pt x="184224" y="71617"/>
                  </a:moveTo>
                  <a:cubicBezTo>
                    <a:pt x="182588" y="15390"/>
                    <a:pt x="126495" y="0"/>
                    <a:pt x="96643" y="0"/>
                  </a:cubicBezTo>
                  <a:cubicBezTo>
                    <a:pt x="67669" y="0"/>
                    <a:pt x="45006" y="7341"/>
                    <a:pt x="29346" y="23439"/>
                  </a:cubicBezTo>
                  <a:cubicBezTo>
                    <a:pt x="8944" y="44415"/>
                    <a:pt x="8994" y="68732"/>
                    <a:pt x="9079" y="71651"/>
                  </a:cubicBezTo>
                  <a:cubicBezTo>
                    <a:pt x="3493" y="76916"/>
                    <a:pt x="0" y="84308"/>
                    <a:pt x="0" y="92576"/>
                  </a:cubicBezTo>
                  <a:cubicBezTo>
                    <a:pt x="0" y="108405"/>
                    <a:pt x="12842" y="121264"/>
                    <a:pt x="28704" y="121264"/>
                  </a:cubicBezTo>
                  <a:cubicBezTo>
                    <a:pt x="44550" y="121264"/>
                    <a:pt x="57392" y="108405"/>
                    <a:pt x="57392" y="92576"/>
                  </a:cubicBezTo>
                  <a:cubicBezTo>
                    <a:pt x="57392" y="84308"/>
                    <a:pt x="53899" y="76882"/>
                    <a:pt x="48330" y="71651"/>
                  </a:cubicBezTo>
                  <a:cubicBezTo>
                    <a:pt x="48347" y="71314"/>
                    <a:pt x="48347" y="70959"/>
                    <a:pt x="48330" y="70605"/>
                  </a:cubicBezTo>
                  <a:cubicBezTo>
                    <a:pt x="48330" y="70453"/>
                    <a:pt x="48566" y="61695"/>
                    <a:pt x="57493" y="52498"/>
                  </a:cubicBezTo>
                  <a:cubicBezTo>
                    <a:pt x="65492" y="44263"/>
                    <a:pt x="78654" y="40078"/>
                    <a:pt x="96643" y="40078"/>
                  </a:cubicBezTo>
                  <a:cubicBezTo>
                    <a:pt x="98567" y="40078"/>
                    <a:pt x="142476" y="40433"/>
                    <a:pt x="144906" y="71820"/>
                  </a:cubicBezTo>
                  <a:cubicBezTo>
                    <a:pt x="139387" y="77034"/>
                    <a:pt x="135945" y="84409"/>
                    <a:pt x="135945" y="92576"/>
                  </a:cubicBezTo>
                  <a:cubicBezTo>
                    <a:pt x="135945" y="108422"/>
                    <a:pt x="148787" y="121281"/>
                    <a:pt x="164649" y="121281"/>
                  </a:cubicBezTo>
                  <a:cubicBezTo>
                    <a:pt x="180495" y="121281"/>
                    <a:pt x="193320" y="108422"/>
                    <a:pt x="193320" y="92576"/>
                  </a:cubicBezTo>
                  <a:cubicBezTo>
                    <a:pt x="193320" y="84291"/>
                    <a:pt x="189827" y="76866"/>
                    <a:pt x="184224" y="7161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32" name="组合 931">
            <a:extLst>
              <a:ext uri="{FF2B5EF4-FFF2-40B4-BE49-F238E27FC236}">
                <a16:creationId xmlns:a16="http://schemas.microsoft.com/office/drawing/2014/main" id="{7362DEBA-17B5-4994-9FDC-F9BBB29903C3}"/>
              </a:ext>
            </a:extLst>
          </p:cNvPr>
          <p:cNvGrpSpPr/>
          <p:nvPr/>
        </p:nvGrpSpPr>
        <p:grpSpPr>
          <a:xfrm>
            <a:off x="3391789" y="838359"/>
            <a:ext cx="438750" cy="529571"/>
            <a:chOff x="9049067" y="5690755"/>
            <a:chExt cx="438750" cy="529571"/>
          </a:xfrm>
        </p:grpSpPr>
        <p:sp>
          <p:nvSpPr>
            <p:cNvPr id="691" name="任意多边形: 形状 690">
              <a:extLst>
                <a:ext uri="{FF2B5EF4-FFF2-40B4-BE49-F238E27FC236}">
                  <a16:creationId xmlns:a16="http://schemas.microsoft.com/office/drawing/2014/main" id="{F8602AEA-DF15-4EC2-9E76-0EC3989C13CA}"/>
                </a:ext>
              </a:extLst>
            </p:cNvPr>
            <p:cNvSpPr/>
            <p:nvPr/>
          </p:nvSpPr>
          <p:spPr>
            <a:xfrm>
              <a:off x="9049067" y="6000951"/>
              <a:ext cx="438750" cy="219375"/>
            </a:xfrm>
            <a:custGeom>
              <a:avLst/>
              <a:gdLst>
                <a:gd name="connsiteX0" fmla="*/ 358712 w 438750"/>
                <a:gd name="connsiteY0" fmla="*/ 0 h 219375"/>
                <a:gd name="connsiteX1" fmla="*/ 90214 w 438750"/>
                <a:gd name="connsiteY1" fmla="*/ 0 h 219375"/>
                <a:gd name="connsiteX2" fmla="*/ 0 w 438750"/>
                <a:gd name="connsiteY2" fmla="*/ 89387 h 219375"/>
                <a:gd name="connsiteX3" fmla="*/ 0 w 438750"/>
                <a:gd name="connsiteY3" fmla="*/ 230023 h 219375"/>
                <a:gd name="connsiteX4" fmla="*/ 176918 w 438750"/>
                <a:gd name="connsiteY4" fmla="*/ 230023 h 219375"/>
                <a:gd name="connsiteX5" fmla="*/ 203496 w 438750"/>
                <a:gd name="connsiteY5" fmla="*/ 85269 h 219375"/>
                <a:gd name="connsiteX6" fmla="*/ 214768 w 438750"/>
                <a:gd name="connsiteY6" fmla="*/ 75870 h 219375"/>
                <a:gd name="connsiteX7" fmla="*/ 190131 w 438750"/>
                <a:gd name="connsiteY7" fmla="*/ 33919 h 219375"/>
                <a:gd name="connsiteX8" fmla="*/ 190097 w 438750"/>
                <a:gd name="connsiteY8" fmla="*/ 27928 h 219375"/>
                <a:gd name="connsiteX9" fmla="*/ 195294 w 438750"/>
                <a:gd name="connsiteY9" fmla="*/ 24924 h 219375"/>
                <a:gd name="connsiteX10" fmla="*/ 262997 w 438750"/>
                <a:gd name="connsiteY10" fmla="*/ 24924 h 219375"/>
                <a:gd name="connsiteX11" fmla="*/ 268262 w 438750"/>
                <a:gd name="connsiteY11" fmla="*/ 27979 h 219375"/>
                <a:gd name="connsiteX12" fmla="*/ 268144 w 438750"/>
                <a:gd name="connsiteY12" fmla="*/ 33986 h 219375"/>
                <a:gd name="connsiteX13" fmla="*/ 242629 w 438750"/>
                <a:gd name="connsiteY13" fmla="*/ 75904 h 219375"/>
                <a:gd name="connsiteX14" fmla="*/ 242730 w 438750"/>
                <a:gd name="connsiteY14" fmla="*/ 75904 h 219375"/>
                <a:gd name="connsiteX15" fmla="*/ 253969 w 438750"/>
                <a:gd name="connsiteY15" fmla="*/ 85134 h 219375"/>
                <a:gd name="connsiteX16" fmla="*/ 282876 w 438750"/>
                <a:gd name="connsiteY16" fmla="*/ 230023 h 219375"/>
                <a:gd name="connsiteX17" fmla="*/ 448268 w 438750"/>
                <a:gd name="connsiteY17" fmla="*/ 230023 h 219375"/>
                <a:gd name="connsiteX18" fmla="*/ 448268 w 438750"/>
                <a:gd name="connsiteY18" fmla="*/ 89421 h 219375"/>
                <a:gd name="connsiteX19" fmla="*/ 358712 w 438750"/>
                <a:gd name="connsiteY19" fmla="*/ 0 h 21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38750" h="219375">
                  <a:moveTo>
                    <a:pt x="358712" y="0"/>
                  </a:moveTo>
                  <a:lnTo>
                    <a:pt x="90214" y="0"/>
                  </a:lnTo>
                  <a:cubicBezTo>
                    <a:pt x="40551" y="0"/>
                    <a:pt x="0" y="39724"/>
                    <a:pt x="0" y="89387"/>
                  </a:cubicBezTo>
                  <a:lnTo>
                    <a:pt x="0" y="230023"/>
                  </a:lnTo>
                  <a:lnTo>
                    <a:pt x="176918" y="230023"/>
                  </a:lnTo>
                  <a:lnTo>
                    <a:pt x="203496" y="85269"/>
                  </a:lnTo>
                  <a:cubicBezTo>
                    <a:pt x="204491" y="79853"/>
                    <a:pt x="209233" y="75870"/>
                    <a:pt x="214768" y="75870"/>
                  </a:cubicBezTo>
                  <a:lnTo>
                    <a:pt x="190131" y="33919"/>
                  </a:lnTo>
                  <a:cubicBezTo>
                    <a:pt x="189051" y="32079"/>
                    <a:pt x="189034" y="29767"/>
                    <a:pt x="190097" y="27928"/>
                  </a:cubicBezTo>
                  <a:cubicBezTo>
                    <a:pt x="191177" y="26089"/>
                    <a:pt x="193151" y="24924"/>
                    <a:pt x="195294" y="24924"/>
                  </a:cubicBezTo>
                  <a:lnTo>
                    <a:pt x="262997" y="24924"/>
                  </a:lnTo>
                  <a:cubicBezTo>
                    <a:pt x="265174" y="24924"/>
                    <a:pt x="267165" y="26072"/>
                    <a:pt x="268262" y="27979"/>
                  </a:cubicBezTo>
                  <a:cubicBezTo>
                    <a:pt x="269308" y="29869"/>
                    <a:pt x="269274" y="32181"/>
                    <a:pt x="268144" y="33986"/>
                  </a:cubicBezTo>
                  <a:lnTo>
                    <a:pt x="242629" y="75904"/>
                  </a:lnTo>
                  <a:lnTo>
                    <a:pt x="242730" y="75904"/>
                  </a:lnTo>
                  <a:cubicBezTo>
                    <a:pt x="248181" y="75904"/>
                    <a:pt x="252923" y="79768"/>
                    <a:pt x="253969" y="85134"/>
                  </a:cubicBezTo>
                  <a:lnTo>
                    <a:pt x="282876" y="230023"/>
                  </a:lnTo>
                  <a:lnTo>
                    <a:pt x="448268" y="230023"/>
                  </a:lnTo>
                  <a:lnTo>
                    <a:pt x="448268" y="89421"/>
                  </a:lnTo>
                  <a:cubicBezTo>
                    <a:pt x="448183" y="39690"/>
                    <a:pt x="408375" y="0"/>
                    <a:pt x="358712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92" name="任意多边形: 形状 691">
              <a:extLst>
                <a:ext uri="{FF2B5EF4-FFF2-40B4-BE49-F238E27FC236}">
                  <a16:creationId xmlns:a16="http://schemas.microsoft.com/office/drawing/2014/main" id="{7ABDABF9-967F-4F45-A3C5-3FE911E9AA43}"/>
                </a:ext>
              </a:extLst>
            </p:cNvPr>
            <p:cNvSpPr/>
            <p:nvPr/>
          </p:nvSpPr>
          <p:spPr>
            <a:xfrm>
              <a:off x="9144681" y="5690755"/>
              <a:ext cx="253125" cy="253125"/>
            </a:xfrm>
            <a:custGeom>
              <a:avLst/>
              <a:gdLst>
                <a:gd name="connsiteX0" fmla="*/ 257681 w 253125"/>
                <a:gd name="connsiteY0" fmla="*/ 128841 h 253125"/>
                <a:gd name="connsiteX1" fmla="*/ 128841 w 253125"/>
                <a:gd name="connsiteY1" fmla="*/ 257681 h 253125"/>
                <a:gd name="connsiteX2" fmla="*/ 0 w 253125"/>
                <a:gd name="connsiteY2" fmla="*/ 128841 h 253125"/>
                <a:gd name="connsiteX3" fmla="*/ 128841 w 253125"/>
                <a:gd name="connsiteY3" fmla="*/ 0 h 253125"/>
                <a:gd name="connsiteX4" fmla="*/ 257681 w 253125"/>
                <a:gd name="connsiteY4" fmla="*/ 128841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125" h="253125">
                  <a:moveTo>
                    <a:pt x="257681" y="128841"/>
                  </a:moveTo>
                  <a:cubicBezTo>
                    <a:pt x="257681" y="199997"/>
                    <a:pt x="199997" y="257681"/>
                    <a:pt x="128841" y="257681"/>
                  </a:cubicBezTo>
                  <a:cubicBezTo>
                    <a:pt x="57684" y="257681"/>
                    <a:pt x="0" y="199997"/>
                    <a:pt x="0" y="128841"/>
                  </a:cubicBezTo>
                  <a:cubicBezTo>
                    <a:pt x="0" y="57684"/>
                    <a:pt x="57684" y="0"/>
                    <a:pt x="128841" y="0"/>
                  </a:cubicBezTo>
                  <a:cubicBezTo>
                    <a:pt x="199997" y="0"/>
                    <a:pt x="257681" y="57684"/>
                    <a:pt x="257681" y="12884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33" name="组合 932">
            <a:extLst>
              <a:ext uri="{FF2B5EF4-FFF2-40B4-BE49-F238E27FC236}">
                <a16:creationId xmlns:a16="http://schemas.microsoft.com/office/drawing/2014/main" id="{AFB58E11-4CF0-4D45-9345-21F3BC52CDFB}"/>
              </a:ext>
            </a:extLst>
          </p:cNvPr>
          <p:cNvGrpSpPr/>
          <p:nvPr/>
        </p:nvGrpSpPr>
        <p:grpSpPr>
          <a:xfrm>
            <a:off x="4610989" y="867864"/>
            <a:ext cx="525689" cy="470560"/>
            <a:chOff x="10086069" y="5735592"/>
            <a:chExt cx="525689" cy="470560"/>
          </a:xfrm>
        </p:grpSpPr>
        <p:sp>
          <p:nvSpPr>
            <p:cNvPr id="694" name="任意多边形: 形状 693">
              <a:extLst>
                <a:ext uri="{FF2B5EF4-FFF2-40B4-BE49-F238E27FC236}">
                  <a16:creationId xmlns:a16="http://schemas.microsoft.com/office/drawing/2014/main" id="{E4397B62-173E-4A6A-B48C-7D885A1EC11C}"/>
                </a:ext>
              </a:extLst>
            </p:cNvPr>
            <p:cNvSpPr/>
            <p:nvPr/>
          </p:nvSpPr>
          <p:spPr>
            <a:xfrm>
              <a:off x="10225608" y="5735592"/>
              <a:ext cx="185625" cy="168750"/>
            </a:xfrm>
            <a:custGeom>
              <a:avLst/>
              <a:gdLst>
                <a:gd name="connsiteX0" fmla="*/ 187616 w 185625"/>
                <a:gd name="connsiteY0" fmla="*/ 91918 h 168750"/>
                <a:gd name="connsiteX1" fmla="*/ 93808 w 185625"/>
                <a:gd name="connsiteY1" fmla="*/ 183836 h 168750"/>
                <a:gd name="connsiteX2" fmla="*/ 0 w 185625"/>
                <a:gd name="connsiteY2" fmla="*/ 91918 h 168750"/>
                <a:gd name="connsiteX3" fmla="*/ 93808 w 185625"/>
                <a:gd name="connsiteY3" fmla="*/ 0 h 168750"/>
                <a:gd name="connsiteX4" fmla="*/ 187616 w 185625"/>
                <a:gd name="connsiteY4" fmla="*/ 91918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168750">
                  <a:moveTo>
                    <a:pt x="187616" y="91918"/>
                  </a:moveTo>
                  <a:cubicBezTo>
                    <a:pt x="187616" y="142683"/>
                    <a:pt x="145617" y="183836"/>
                    <a:pt x="93808" y="183836"/>
                  </a:cubicBezTo>
                  <a:cubicBezTo>
                    <a:pt x="41999" y="183836"/>
                    <a:pt x="0" y="142683"/>
                    <a:pt x="0" y="91918"/>
                  </a:cubicBezTo>
                  <a:cubicBezTo>
                    <a:pt x="0" y="41153"/>
                    <a:pt x="41999" y="0"/>
                    <a:pt x="93808" y="0"/>
                  </a:cubicBezTo>
                  <a:cubicBezTo>
                    <a:pt x="145617" y="0"/>
                    <a:pt x="187616" y="41153"/>
                    <a:pt x="187616" y="9191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95" name="任意多边形: 形状 694">
              <a:extLst>
                <a:ext uri="{FF2B5EF4-FFF2-40B4-BE49-F238E27FC236}">
                  <a16:creationId xmlns:a16="http://schemas.microsoft.com/office/drawing/2014/main" id="{CC36C802-D703-4A31-9535-CD9A24B73B87}"/>
                </a:ext>
              </a:extLst>
            </p:cNvPr>
            <p:cNvSpPr/>
            <p:nvPr/>
          </p:nvSpPr>
          <p:spPr>
            <a:xfrm>
              <a:off x="10156133" y="5766785"/>
              <a:ext cx="455625" cy="337500"/>
            </a:xfrm>
            <a:custGeom>
              <a:avLst/>
              <a:gdLst>
                <a:gd name="connsiteX0" fmla="*/ 420458 w 455625"/>
                <a:gd name="connsiteY0" fmla="*/ 43 h 337500"/>
                <a:gd name="connsiteX1" fmla="*/ 373629 w 455625"/>
                <a:gd name="connsiteY1" fmla="*/ 43462 h 337500"/>
                <a:gd name="connsiteX2" fmla="*/ 332724 w 455625"/>
                <a:gd name="connsiteY2" fmla="*/ 164253 h 337500"/>
                <a:gd name="connsiteX3" fmla="*/ 313588 w 455625"/>
                <a:gd name="connsiteY3" fmla="*/ 173619 h 337500"/>
                <a:gd name="connsiteX4" fmla="*/ 261073 w 455625"/>
                <a:gd name="connsiteY4" fmla="*/ 152356 h 337500"/>
                <a:gd name="connsiteX5" fmla="*/ 163299 w 455625"/>
                <a:gd name="connsiteY5" fmla="*/ 152356 h 337500"/>
                <a:gd name="connsiteX6" fmla="*/ 65526 w 455625"/>
                <a:gd name="connsiteY6" fmla="*/ 152356 h 337500"/>
                <a:gd name="connsiteX7" fmla="*/ 0 w 455625"/>
                <a:gd name="connsiteY7" fmla="*/ 230336 h 337500"/>
                <a:gd name="connsiteX8" fmla="*/ 0 w 455625"/>
                <a:gd name="connsiteY8" fmla="*/ 351903 h 337500"/>
                <a:gd name="connsiteX9" fmla="*/ 323089 w 455625"/>
                <a:gd name="connsiteY9" fmla="*/ 351903 h 337500"/>
                <a:gd name="connsiteX10" fmla="*/ 323089 w 455625"/>
                <a:gd name="connsiteY10" fmla="*/ 273705 h 337500"/>
                <a:gd name="connsiteX11" fmla="*/ 329417 w 455625"/>
                <a:gd name="connsiteY11" fmla="*/ 262837 h 337500"/>
                <a:gd name="connsiteX12" fmla="*/ 385459 w 455625"/>
                <a:gd name="connsiteY12" fmla="*/ 237491 h 337500"/>
                <a:gd name="connsiteX13" fmla="*/ 463826 w 455625"/>
                <a:gd name="connsiteY13" fmla="*/ 46820 h 337500"/>
                <a:gd name="connsiteX14" fmla="*/ 420458 w 455625"/>
                <a:gd name="connsiteY14" fmla="*/ 43 h 3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5625" h="337500">
                  <a:moveTo>
                    <a:pt x="420458" y="43"/>
                  </a:moveTo>
                  <a:cubicBezTo>
                    <a:pt x="395651" y="-1037"/>
                    <a:pt x="374558" y="18538"/>
                    <a:pt x="373629" y="43462"/>
                  </a:cubicBezTo>
                  <a:cubicBezTo>
                    <a:pt x="371351" y="103807"/>
                    <a:pt x="357210" y="145573"/>
                    <a:pt x="332724" y="164253"/>
                  </a:cubicBezTo>
                  <a:cubicBezTo>
                    <a:pt x="326481" y="169029"/>
                    <a:pt x="319866" y="171847"/>
                    <a:pt x="313588" y="173619"/>
                  </a:cubicBezTo>
                  <a:cubicBezTo>
                    <a:pt x="296966" y="159765"/>
                    <a:pt x="275788" y="152356"/>
                    <a:pt x="261073" y="152356"/>
                  </a:cubicBezTo>
                  <a:lnTo>
                    <a:pt x="163299" y="152356"/>
                  </a:lnTo>
                  <a:lnTo>
                    <a:pt x="65526" y="152356"/>
                  </a:lnTo>
                  <a:cubicBezTo>
                    <a:pt x="29346" y="152356"/>
                    <a:pt x="0" y="190393"/>
                    <a:pt x="0" y="230336"/>
                  </a:cubicBezTo>
                  <a:lnTo>
                    <a:pt x="0" y="351903"/>
                  </a:lnTo>
                  <a:lnTo>
                    <a:pt x="323089" y="351903"/>
                  </a:lnTo>
                  <a:lnTo>
                    <a:pt x="323089" y="273705"/>
                  </a:lnTo>
                  <a:cubicBezTo>
                    <a:pt x="325468" y="270009"/>
                    <a:pt x="327645" y="266364"/>
                    <a:pt x="329417" y="262837"/>
                  </a:cubicBezTo>
                  <a:cubicBezTo>
                    <a:pt x="347186" y="258973"/>
                    <a:pt x="366694" y="251362"/>
                    <a:pt x="385459" y="237491"/>
                  </a:cubicBezTo>
                  <a:cubicBezTo>
                    <a:pt x="433991" y="201699"/>
                    <a:pt x="460350" y="137540"/>
                    <a:pt x="463826" y="46820"/>
                  </a:cubicBezTo>
                  <a:cubicBezTo>
                    <a:pt x="464788" y="21946"/>
                    <a:pt x="445365" y="988"/>
                    <a:pt x="420458" y="4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96" name="任意多边形: 形状 695">
              <a:extLst>
                <a:ext uri="{FF2B5EF4-FFF2-40B4-BE49-F238E27FC236}">
                  <a16:creationId xmlns:a16="http://schemas.microsoft.com/office/drawing/2014/main" id="{210F0163-17B0-425C-9EDF-5F856A391122}"/>
                </a:ext>
              </a:extLst>
            </p:cNvPr>
            <p:cNvSpPr/>
            <p:nvPr/>
          </p:nvSpPr>
          <p:spPr>
            <a:xfrm>
              <a:off x="10086069" y="6155527"/>
              <a:ext cx="523125" cy="50625"/>
            </a:xfrm>
            <a:custGeom>
              <a:avLst/>
              <a:gdLst>
                <a:gd name="connsiteX0" fmla="*/ 0 w 523125"/>
                <a:gd name="connsiteY0" fmla="*/ 0 h 50625"/>
                <a:gd name="connsiteX1" fmla="*/ 523800 w 523125"/>
                <a:gd name="connsiteY1" fmla="*/ 0 h 50625"/>
                <a:gd name="connsiteX2" fmla="*/ 523800 w 523125"/>
                <a:gd name="connsiteY2" fmla="*/ 53443 h 50625"/>
                <a:gd name="connsiteX3" fmla="*/ 0 w 523125"/>
                <a:gd name="connsiteY3" fmla="*/ 53443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3125" h="50625">
                  <a:moveTo>
                    <a:pt x="0" y="0"/>
                  </a:moveTo>
                  <a:lnTo>
                    <a:pt x="523800" y="0"/>
                  </a:lnTo>
                  <a:lnTo>
                    <a:pt x="523800" y="53443"/>
                  </a:lnTo>
                  <a:lnTo>
                    <a:pt x="0" y="5344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0115D19D-26CC-410B-9DC6-0A5D05F91832}"/>
              </a:ext>
            </a:extLst>
          </p:cNvPr>
          <p:cNvGrpSpPr/>
          <p:nvPr/>
        </p:nvGrpSpPr>
        <p:grpSpPr>
          <a:xfrm>
            <a:off x="5830189" y="841582"/>
            <a:ext cx="472500" cy="523125"/>
            <a:chOff x="5986800" y="9757714"/>
            <a:chExt cx="472500" cy="523125"/>
          </a:xfrm>
        </p:grpSpPr>
        <p:sp>
          <p:nvSpPr>
            <p:cNvPr id="72" name="任意多边形: 形状 71">
              <a:extLst>
                <a:ext uri="{FF2B5EF4-FFF2-40B4-BE49-F238E27FC236}">
                  <a16:creationId xmlns:a16="http://schemas.microsoft.com/office/drawing/2014/main" id="{9F69224B-6377-4D06-A285-90206C1CC6E7}"/>
                </a:ext>
              </a:extLst>
            </p:cNvPr>
            <p:cNvSpPr/>
            <p:nvPr/>
          </p:nvSpPr>
          <p:spPr>
            <a:xfrm>
              <a:off x="5986800" y="9757714"/>
              <a:ext cx="472500" cy="523125"/>
            </a:xfrm>
            <a:custGeom>
              <a:avLst/>
              <a:gdLst>
                <a:gd name="connsiteX0" fmla="*/ 425773 w 472500"/>
                <a:gd name="connsiteY0" fmla="*/ 62505 h 523125"/>
                <a:gd name="connsiteX1" fmla="*/ 457245 w 472500"/>
                <a:gd name="connsiteY1" fmla="*/ 62505 h 523125"/>
                <a:gd name="connsiteX2" fmla="*/ 479790 w 472500"/>
                <a:gd name="connsiteY2" fmla="*/ 39960 h 523125"/>
                <a:gd name="connsiteX3" fmla="*/ 479790 w 472500"/>
                <a:gd name="connsiteY3" fmla="*/ 22545 h 523125"/>
                <a:gd name="connsiteX4" fmla="*/ 457245 w 472500"/>
                <a:gd name="connsiteY4" fmla="*/ 0 h 523125"/>
                <a:gd name="connsiteX5" fmla="*/ 22545 w 472500"/>
                <a:gd name="connsiteY5" fmla="*/ 0 h 523125"/>
                <a:gd name="connsiteX6" fmla="*/ 0 w 472500"/>
                <a:gd name="connsiteY6" fmla="*/ 22545 h 523125"/>
                <a:gd name="connsiteX7" fmla="*/ 0 w 472500"/>
                <a:gd name="connsiteY7" fmla="*/ 39960 h 523125"/>
                <a:gd name="connsiteX8" fmla="*/ 22545 w 472500"/>
                <a:gd name="connsiteY8" fmla="*/ 62505 h 523125"/>
                <a:gd name="connsiteX9" fmla="*/ 54000 w 472500"/>
                <a:gd name="connsiteY9" fmla="*/ 62505 h 523125"/>
                <a:gd name="connsiteX10" fmla="*/ 141345 w 472500"/>
                <a:gd name="connsiteY10" fmla="*/ 266254 h 523125"/>
                <a:gd name="connsiteX11" fmla="*/ 53983 w 472500"/>
                <a:gd name="connsiteY11" fmla="*/ 476145 h 523125"/>
                <a:gd name="connsiteX12" fmla="*/ 22545 w 472500"/>
                <a:gd name="connsiteY12" fmla="*/ 476145 h 523125"/>
                <a:gd name="connsiteX13" fmla="*/ 0 w 472500"/>
                <a:gd name="connsiteY13" fmla="*/ 498690 h 523125"/>
                <a:gd name="connsiteX14" fmla="*/ 0 w 472500"/>
                <a:gd name="connsiteY14" fmla="*/ 515194 h 523125"/>
                <a:gd name="connsiteX15" fmla="*/ 22545 w 472500"/>
                <a:gd name="connsiteY15" fmla="*/ 537739 h 523125"/>
                <a:gd name="connsiteX16" fmla="*/ 457245 w 472500"/>
                <a:gd name="connsiteY16" fmla="*/ 537739 h 523125"/>
                <a:gd name="connsiteX17" fmla="*/ 479790 w 472500"/>
                <a:gd name="connsiteY17" fmla="*/ 515194 h 523125"/>
                <a:gd name="connsiteX18" fmla="*/ 479790 w 472500"/>
                <a:gd name="connsiteY18" fmla="*/ 498690 h 523125"/>
                <a:gd name="connsiteX19" fmla="*/ 457245 w 472500"/>
                <a:gd name="connsiteY19" fmla="*/ 476145 h 523125"/>
                <a:gd name="connsiteX20" fmla="*/ 425824 w 472500"/>
                <a:gd name="connsiteY20" fmla="*/ 476145 h 523125"/>
                <a:gd name="connsiteX21" fmla="*/ 338462 w 472500"/>
                <a:gd name="connsiteY21" fmla="*/ 266254 h 523125"/>
                <a:gd name="connsiteX22" fmla="*/ 425773 w 472500"/>
                <a:gd name="connsiteY22" fmla="*/ 62505 h 523125"/>
                <a:gd name="connsiteX23" fmla="*/ 279231 w 472500"/>
                <a:gd name="connsiteY23" fmla="*/ 285086 h 523125"/>
                <a:gd name="connsiteX24" fmla="*/ 287668 w 472500"/>
                <a:gd name="connsiteY24" fmla="*/ 289406 h 523125"/>
                <a:gd name="connsiteX25" fmla="*/ 384429 w 472500"/>
                <a:gd name="connsiteY25" fmla="*/ 476145 h 523125"/>
                <a:gd name="connsiteX26" fmla="*/ 95327 w 472500"/>
                <a:gd name="connsiteY26" fmla="*/ 476145 h 523125"/>
                <a:gd name="connsiteX27" fmla="*/ 192139 w 472500"/>
                <a:gd name="connsiteY27" fmla="*/ 289406 h 523125"/>
                <a:gd name="connsiteX28" fmla="*/ 200543 w 472500"/>
                <a:gd name="connsiteY28" fmla="*/ 285171 h 523125"/>
                <a:gd name="connsiteX29" fmla="*/ 212490 w 472500"/>
                <a:gd name="connsiteY29" fmla="*/ 265984 h 523125"/>
                <a:gd name="connsiteX30" fmla="*/ 200543 w 472500"/>
                <a:gd name="connsiteY30" fmla="*/ 246780 h 523125"/>
                <a:gd name="connsiteX31" fmla="*/ 192139 w 472500"/>
                <a:gd name="connsiteY31" fmla="*/ 242781 h 523125"/>
                <a:gd name="connsiteX32" fmla="*/ 95378 w 472500"/>
                <a:gd name="connsiteY32" fmla="*/ 62505 h 523125"/>
                <a:gd name="connsiteX33" fmla="*/ 384429 w 472500"/>
                <a:gd name="connsiteY33" fmla="*/ 62505 h 523125"/>
                <a:gd name="connsiteX34" fmla="*/ 287685 w 472500"/>
                <a:gd name="connsiteY34" fmla="*/ 242764 h 523125"/>
                <a:gd name="connsiteX35" fmla="*/ 279248 w 472500"/>
                <a:gd name="connsiteY35" fmla="*/ 246831 h 523125"/>
                <a:gd name="connsiteX36" fmla="*/ 267351 w 472500"/>
                <a:gd name="connsiteY36" fmla="*/ 265950 h 523125"/>
                <a:gd name="connsiteX37" fmla="*/ 279231 w 472500"/>
                <a:gd name="connsiteY37" fmla="*/ 285086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72500" h="523125">
                  <a:moveTo>
                    <a:pt x="425773" y="62505"/>
                  </a:moveTo>
                  <a:lnTo>
                    <a:pt x="457245" y="62505"/>
                  </a:lnTo>
                  <a:cubicBezTo>
                    <a:pt x="469699" y="62505"/>
                    <a:pt x="479790" y="52414"/>
                    <a:pt x="479790" y="39960"/>
                  </a:cubicBezTo>
                  <a:lnTo>
                    <a:pt x="479790" y="22545"/>
                  </a:lnTo>
                  <a:cubicBezTo>
                    <a:pt x="479790" y="10091"/>
                    <a:pt x="469699" y="0"/>
                    <a:pt x="457245" y="0"/>
                  </a:cubicBezTo>
                  <a:lnTo>
                    <a:pt x="22545" y="0"/>
                  </a:lnTo>
                  <a:cubicBezTo>
                    <a:pt x="10091" y="0"/>
                    <a:pt x="0" y="10091"/>
                    <a:pt x="0" y="22545"/>
                  </a:cubicBezTo>
                  <a:lnTo>
                    <a:pt x="0" y="39960"/>
                  </a:lnTo>
                  <a:cubicBezTo>
                    <a:pt x="0" y="52414"/>
                    <a:pt x="10091" y="62505"/>
                    <a:pt x="22545" y="62505"/>
                  </a:cubicBezTo>
                  <a:lnTo>
                    <a:pt x="54000" y="62505"/>
                  </a:lnTo>
                  <a:cubicBezTo>
                    <a:pt x="56379" y="146154"/>
                    <a:pt x="89758" y="222564"/>
                    <a:pt x="141345" y="266254"/>
                  </a:cubicBezTo>
                  <a:cubicBezTo>
                    <a:pt x="88526" y="310956"/>
                    <a:pt x="54844" y="389711"/>
                    <a:pt x="53983" y="476145"/>
                  </a:cubicBezTo>
                  <a:lnTo>
                    <a:pt x="22545" y="476145"/>
                  </a:lnTo>
                  <a:cubicBezTo>
                    <a:pt x="10091" y="476145"/>
                    <a:pt x="0" y="486236"/>
                    <a:pt x="0" y="498690"/>
                  </a:cubicBezTo>
                  <a:lnTo>
                    <a:pt x="0" y="515194"/>
                  </a:lnTo>
                  <a:cubicBezTo>
                    <a:pt x="0" y="527631"/>
                    <a:pt x="10091" y="537739"/>
                    <a:pt x="22545" y="537739"/>
                  </a:cubicBezTo>
                  <a:lnTo>
                    <a:pt x="457245" y="537739"/>
                  </a:lnTo>
                  <a:cubicBezTo>
                    <a:pt x="469699" y="537739"/>
                    <a:pt x="479790" y="527631"/>
                    <a:pt x="479790" y="515194"/>
                  </a:cubicBezTo>
                  <a:lnTo>
                    <a:pt x="479790" y="498690"/>
                  </a:lnTo>
                  <a:cubicBezTo>
                    <a:pt x="479790" y="486236"/>
                    <a:pt x="469699" y="476145"/>
                    <a:pt x="457245" y="476145"/>
                  </a:cubicBezTo>
                  <a:lnTo>
                    <a:pt x="425824" y="476145"/>
                  </a:lnTo>
                  <a:cubicBezTo>
                    <a:pt x="424963" y="389745"/>
                    <a:pt x="391264" y="310989"/>
                    <a:pt x="338462" y="266254"/>
                  </a:cubicBezTo>
                  <a:cubicBezTo>
                    <a:pt x="390015" y="222581"/>
                    <a:pt x="423394" y="146154"/>
                    <a:pt x="425773" y="62505"/>
                  </a:cubicBezTo>
                  <a:close/>
                  <a:moveTo>
                    <a:pt x="279231" y="285086"/>
                  </a:moveTo>
                  <a:lnTo>
                    <a:pt x="287668" y="289406"/>
                  </a:lnTo>
                  <a:cubicBezTo>
                    <a:pt x="344874" y="317385"/>
                    <a:pt x="383434" y="391568"/>
                    <a:pt x="384429" y="476145"/>
                  </a:cubicBezTo>
                  <a:lnTo>
                    <a:pt x="95327" y="476145"/>
                  </a:lnTo>
                  <a:cubicBezTo>
                    <a:pt x="96339" y="391551"/>
                    <a:pt x="134949" y="317402"/>
                    <a:pt x="192139" y="289406"/>
                  </a:cubicBezTo>
                  <a:lnTo>
                    <a:pt x="200543" y="285171"/>
                  </a:lnTo>
                  <a:cubicBezTo>
                    <a:pt x="207866" y="281610"/>
                    <a:pt x="212490" y="274134"/>
                    <a:pt x="212490" y="265984"/>
                  </a:cubicBezTo>
                  <a:cubicBezTo>
                    <a:pt x="212490" y="257850"/>
                    <a:pt x="207866" y="250374"/>
                    <a:pt x="200543" y="246780"/>
                  </a:cubicBezTo>
                  <a:lnTo>
                    <a:pt x="192139" y="242781"/>
                  </a:lnTo>
                  <a:cubicBezTo>
                    <a:pt x="136316" y="215494"/>
                    <a:pt x="98162" y="143387"/>
                    <a:pt x="95378" y="62505"/>
                  </a:cubicBezTo>
                  <a:lnTo>
                    <a:pt x="384429" y="62505"/>
                  </a:lnTo>
                  <a:cubicBezTo>
                    <a:pt x="381645" y="143387"/>
                    <a:pt x="343457" y="215460"/>
                    <a:pt x="287685" y="242764"/>
                  </a:cubicBezTo>
                  <a:lnTo>
                    <a:pt x="279248" y="246831"/>
                  </a:lnTo>
                  <a:cubicBezTo>
                    <a:pt x="271941" y="250408"/>
                    <a:pt x="267351" y="257799"/>
                    <a:pt x="267351" y="265950"/>
                  </a:cubicBezTo>
                  <a:cubicBezTo>
                    <a:pt x="267334" y="274101"/>
                    <a:pt x="271941" y="281509"/>
                    <a:pt x="279231" y="28508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6B55C30A-651D-49F0-8EBE-108346416D07}"/>
                </a:ext>
              </a:extLst>
            </p:cNvPr>
            <p:cNvSpPr/>
            <p:nvPr/>
          </p:nvSpPr>
          <p:spPr>
            <a:xfrm>
              <a:off x="6134963" y="10127158"/>
              <a:ext cx="185625" cy="84375"/>
            </a:xfrm>
            <a:custGeom>
              <a:avLst/>
              <a:gdLst>
                <a:gd name="connsiteX0" fmla="*/ 0 w 185625"/>
                <a:gd name="connsiteY0" fmla="*/ 85523 h 84375"/>
                <a:gd name="connsiteX1" fmla="*/ 195615 w 185625"/>
                <a:gd name="connsiteY1" fmla="*/ 85523 h 84375"/>
                <a:gd name="connsiteX2" fmla="*/ 97824 w 185625"/>
                <a:gd name="connsiteY2" fmla="*/ 0 h 84375"/>
                <a:gd name="connsiteX3" fmla="*/ 0 w 185625"/>
                <a:gd name="connsiteY3" fmla="*/ 85523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625" h="84375">
                  <a:moveTo>
                    <a:pt x="0" y="85523"/>
                  </a:moveTo>
                  <a:lnTo>
                    <a:pt x="195615" y="85523"/>
                  </a:lnTo>
                  <a:cubicBezTo>
                    <a:pt x="188932" y="37733"/>
                    <a:pt x="147926" y="0"/>
                    <a:pt x="97824" y="0"/>
                  </a:cubicBezTo>
                  <a:cubicBezTo>
                    <a:pt x="47689" y="0"/>
                    <a:pt x="6716" y="37733"/>
                    <a:pt x="0" y="8552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A7E5D4EB-9DAC-4440-ABAD-3E5B6282A666}"/>
                </a:ext>
              </a:extLst>
            </p:cNvPr>
            <p:cNvSpPr/>
            <p:nvPr/>
          </p:nvSpPr>
          <p:spPr>
            <a:xfrm>
              <a:off x="6153204" y="9955354"/>
              <a:ext cx="135000" cy="16875"/>
            </a:xfrm>
            <a:custGeom>
              <a:avLst/>
              <a:gdLst>
                <a:gd name="connsiteX0" fmla="*/ 146644 w 135000"/>
                <a:gd name="connsiteY0" fmla="*/ 0 h 16875"/>
                <a:gd name="connsiteX1" fmla="*/ 0 w 135000"/>
                <a:gd name="connsiteY1" fmla="*/ 0 h 16875"/>
                <a:gd name="connsiteX2" fmla="*/ 73322 w 135000"/>
                <a:gd name="connsiteY2" fmla="*/ 33244 h 16875"/>
                <a:gd name="connsiteX3" fmla="*/ 146644 w 135000"/>
                <a:gd name="connsiteY3" fmla="*/ 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000" h="16875">
                  <a:moveTo>
                    <a:pt x="146644" y="0"/>
                  </a:moveTo>
                  <a:lnTo>
                    <a:pt x="0" y="0"/>
                  </a:lnTo>
                  <a:cubicBezTo>
                    <a:pt x="18023" y="20199"/>
                    <a:pt x="43976" y="33244"/>
                    <a:pt x="73322" y="33244"/>
                  </a:cubicBezTo>
                  <a:cubicBezTo>
                    <a:pt x="102667" y="33244"/>
                    <a:pt x="128588" y="20216"/>
                    <a:pt x="146644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29F229AF-67D1-4D6A-AE8A-BDA167B7FD32}"/>
              </a:ext>
            </a:extLst>
          </p:cNvPr>
          <p:cNvGrpSpPr/>
          <p:nvPr/>
        </p:nvGrpSpPr>
        <p:grpSpPr>
          <a:xfrm>
            <a:off x="7049389" y="842248"/>
            <a:ext cx="507229" cy="521792"/>
            <a:chOff x="17829017" y="9759317"/>
            <a:chExt cx="507229" cy="521792"/>
          </a:xfrm>
        </p:grpSpPr>
        <p:sp>
          <p:nvSpPr>
            <p:cNvPr id="76" name="任意多边形: 形状 75">
              <a:extLst>
                <a:ext uri="{FF2B5EF4-FFF2-40B4-BE49-F238E27FC236}">
                  <a16:creationId xmlns:a16="http://schemas.microsoft.com/office/drawing/2014/main" id="{42697377-D633-4203-BD3C-F08B2DD95390}"/>
                </a:ext>
              </a:extLst>
            </p:cNvPr>
            <p:cNvSpPr/>
            <p:nvPr/>
          </p:nvSpPr>
          <p:spPr>
            <a:xfrm>
              <a:off x="18074481" y="9862744"/>
              <a:ext cx="16875" cy="16875"/>
            </a:xfrm>
            <a:custGeom>
              <a:avLst/>
              <a:gdLst>
                <a:gd name="connsiteX0" fmla="*/ 29092 w 16875"/>
                <a:gd name="connsiteY0" fmla="*/ 14546 h 16875"/>
                <a:gd name="connsiteX1" fmla="*/ 14546 w 16875"/>
                <a:gd name="connsiteY1" fmla="*/ 29092 h 16875"/>
                <a:gd name="connsiteX2" fmla="*/ 0 w 16875"/>
                <a:gd name="connsiteY2" fmla="*/ 14546 h 16875"/>
                <a:gd name="connsiteX3" fmla="*/ 14546 w 16875"/>
                <a:gd name="connsiteY3" fmla="*/ 0 h 16875"/>
                <a:gd name="connsiteX4" fmla="*/ 29092 w 16875"/>
                <a:gd name="connsiteY4" fmla="*/ 14546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29092" y="14546"/>
                  </a:moveTo>
                  <a:cubicBezTo>
                    <a:pt x="29092" y="22580"/>
                    <a:pt x="22580" y="29092"/>
                    <a:pt x="14546" y="29092"/>
                  </a:cubicBezTo>
                  <a:cubicBezTo>
                    <a:pt x="6513" y="29092"/>
                    <a:pt x="0" y="22580"/>
                    <a:pt x="0" y="14546"/>
                  </a:cubicBezTo>
                  <a:cubicBezTo>
                    <a:pt x="0" y="6513"/>
                    <a:pt x="6513" y="0"/>
                    <a:pt x="14546" y="0"/>
                  </a:cubicBezTo>
                  <a:cubicBezTo>
                    <a:pt x="22580" y="0"/>
                    <a:pt x="29092" y="6513"/>
                    <a:pt x="29092" y="1454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7" name="任意多边形: 形状 76">
              <a:extLst>
                <a:ext uri="{FF2B5EF4-FFF2-40B4-BE49-F238E27FC236}">
                  <a16:creationId xmlns:a16="http://schemas.microsoft.com/office/drawing/2014/main" id="{1DD0126B-0F4C-44F8-8A32-D639782A9906}"/>
                </a:ext>
              </a:extLst>
            </p:cNvPr>
            <p:cNvSpPr/>
            <p:nvPr/>
          </p:nvSpPr>
          <p:spPr>
            <a:xfrm>
              <a:off x="18074481" y="10152639"/>
              <a:ext cx="16875" cy="16875"/>
            </a:xfrm>
            <a:custGeom>
              <a:avLst/>
              <a:gdLst>
                <a:gd name="connsiteX0" fmla="*/ 29092 w 16875"/>
                <a:gd name="connsiteY0" fmla="*/ 14546 h 16875"/>
                <a:gd name="connsiteX1" fmla="*/ 14546 w 16875"/>
                <a:gd name="connsiteY1" fmla="*/ 29092 h 16875"/>
                <a:gd name="connsiteX2" fmla="*/ 0 w 16875"/>
                <a:gd name="connsiteY2" fmla="*/ 14546 h 16875"/>
                <a:gd name="connsiteX3" fmla="*/ 14546 w 16875"/>
                <a:gd name="connsiteY3" fmla="*/ 0 h 16875"/>
                <a:gd name="connsiteX4" fmla="*/ 29092 w 16875"/>
                <a:gd name="connsiteY4" fmla="*/ 14546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29092" y="14546"/>
                  </a:moveTo>
                  <a:cubicBezTo>
                    <a:pt x="29092" y="22580"/>
                    <a:pt x="22580" y="29092"/>
                    <a:pt x="14546" y="29092"/>
                  </a:cubicBezTo>
                  <a:cubicBezTo>
                    <a:pt x="6513" y="29092"/>
                    <a:pt x="0" y="22580"/>
                    <a:pt x="0" y="14546"/>
                  </a:cubicBezTo>
                  <a:cubicBezTo>
                    <a:pt x="0" y="6513"/>
                    <a:pt x="6513" y="0"/>
                    <a:pt x="14546" y="0"/>
                  </a:cubicBezTo>
                  <a:cubicBezTo>
                    <a:pt x="22580" y="0"/>
                    <a:pt x="29092" y="6513"/>
                    <a:pt x="29092" y="1454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8" name="任意多边形: 形状 77">
              <a:extLst>
                <a:ext uri="{FF2B5EF4-FFF2-40B4-BE49-F238E27FC236}">
                  <a16:creationId xmlns:a16="http://schemas.microsoft.com/office/drawing/2014/main" id="{410C006D-C9D6-43F4-B446-CC8C4DFB03B0}"/>
                </a:ext>
              </a:extLst>
            </p:cNvPr>
            <p:cNvSpPr/>
            <p:nvPr/>
          </p:nvSpPr>
          <p:spPr>
            <a:xfrm>
              <a:off x="18219420" y="10007683"/>
              <a:ext cx="16875" cy="16875"/>
            </a:xfrm>
            <a:custGeom>
              <a:avLst/>
              <a:gdLst>
                <a:gd name="connsiteX0" fmla="*/ 29093 w 16875"/>
                <a:gd name="connsiteY0" fmla="*/ 14546 h 16875"/>
                <a:gd name="connsiteX1" fmla="*/ 14546 w 16875"/>
                <a:gd name="connsiteY1" fmla="*/ 29093 h 16875"/>
                <a:gd name="connsiteX2" fmla="*/ 0 w 16875"/>
                <a:gd name="connsiteY2" fmla="*/ 14546 h 16875"/>
                <a:gd name="connsiteX3" fmla="*/ 14546 w 16875"/>
                <a:gd name="connsiteY3" fmla="*/ 0 h 16875"/>
                <a:gd name="connsiteX4" fmla="*/ 29093 w 16875"/>
                <a:gd name="connsiteY4" fmla="*/ 14546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29093" y="14546"/>
                  </a:moveTo>
                  <a:cubicBezTo>
                    <a:pt x="29093" y="22580"/>
                    <a:pt x="22580" y="29093"/>
                    <a:pt x="14546" y="29093"/>
                  </a:cubicBezTo>
                  <a:cubicBezTo>
                    <a:pt x="6513" y="29093"/>
                    <a:pt x="0" y="22580"/>
                    <a:pt x="0" y="14546"/>
                  </a:cubicBezTo>
                  <a:cubicBezTo>
                    <a:pt x="0" y="6513"/>
                    <a:pt x="6513" y="0"/>
                    <a:pt x="14546" y="0"/>
                  </a:cubicBezTo>
                  <a:cubicBezTo>
                    <a:pt x="22580" y="0"/>
                    <a:pt x="29093" y="6513"/>
                    <a:pt x="29093" y="1454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9" name="任意多边形: 形状 78">
              <a:extLst>
                <a:ext uri="{FF2B5EF4-FFF2-40B4-BE49-F238E27FC236}">
                  <a16:creationId xmlns:a16="http://schemas.microsoft.com/office/drawing/2014/main" id="{7B72DCA3-4E76-468B-A996-A20ED11BA8B9}"/>
                </a:ext>
              </a:extLst>
            </p:cNvPr>
            <p:cNvSpPr/>
            <p:nvPr/>
          </p:nvSpPr>
          <p:spPr>
            <a:xfrm>
              <a:off x="17929508" y="10007683"/>
              <a:ext cx="16875" cy="16875"/>
            </a:xfrm>
            <a:custGeom>
              <a:avLst/>
              <a:gdLst>
                <a:gd name="connsiteX0" fmla="*/ 29093 w 16875"/>
                <a:gd name="connsiteY0" fmla="*/ 14546 h 16875"/>
                <a:gd name="connsiteX1" fmla="*/ 14546 w 16875"/>
                <a:gd name="connsiteY1" fmla="*/ 29093 h 16875"/>
                <a:gd name="connsiteX2" fmla="*/ 0 w 16875"/>
                <a:gd name="connsiteY2" fmla="*/ 14546 h 16875"/>
                <a:gd name="connsiteX3" fmla="*/ 14546 w 16875"/>
                <a:gd name="connsiteY3" fmla="*/ 0 h 16875"/>
                <a:gd name="connsiteX4" fmla="*/ 29093 w 16875"/>
                <a:gd name="connsiteY4" fmla="*/ 14546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29093" y="14546"/>
                  </a:moveTo>
                  <a:cubicBezTo>
                    <a:pt x="29093" y="22580"/>
                    <a:pt x="22580" y="29093"/>
                    <a:pt x="14546" y="29093"/>
                  </a:cubicBezTo>
                  <a:cubicBezTo>
                    <a:pt x="6513" y="29093"/>
                    <a:pt x="0" y="22580"/>
                    <a:pt x="0" y="14546"/>
                  </a:cubicBezTo>
                  <a:cubicBezTo>
                    <a:pt x="0" y="6513"/>
                    <a:pt x="6513" y="0"/>
                    <a:pt x="14546" y="0"/>
                  </a:cubicBezTo>
                  <a:cubicBezTo>
                    <a:pt x="22580" y="0"/>
                    <a:pt x="29093" y="6513"/>
                    <a:pt x="29093" y="1454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0" name="任意多边形: 形状 79">
              <a:extLst>
                <a:ext uri="{FF2B5EF4-FFF2-40B4-BE49-F238E27FC236}">
                  <a16:creationId xmlns:a16="http://schemas.microsoft.com/office/drawing/2014/main" id="{53258F22-4237-42B7-B1A6-2BF4E3642766}"/>
                </a:ext>
              </a:extLst>
            </p:cNvPr>
            <p:cNvSpPr/>
            <p:nvPr/>
          </p:nvSpPr>
          <p:spPr>
            <a:xfrm>
              <a:off x="18177013" y="9905218"/>
              <a:ext cx="16875" cy="16875"/>
            </a:xfrm>
            <a:custGeom>
              <a:avLst/>
              <a:gdLst>
                <a:gd name="connsiteX0" fmla="*/ 29025 w 16875"/>
                <a:gd name="connsiteY0" fmla="*/ 14512 h 16875"/>
                <a:gd name="connsiteX1" fmla="*/ 14512 w 16875"/>
                <a:gd name="connsiteY1" fmla="*/ 29025 h 16875"/>
                <a:gd name="connsiteX2" fmla="*/ 0 w 16875"/>
                <a:gd name="connsiteY2" fmla="*/ 14512 h 16875"/>
                <a:gd name="connsiteX3" fmla="*/ 14512 w 16875"/>
                <a:gd name="connsiteY3" fmla="*/ 0 h 16875"/>
                <a:gd name="connsiteX4" fmla="*/ 29025 w 16875"/>
                <a:gd name="connsiteY4" fmla="*/ 14512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29025" y="14512"/>
                  </a:moveTo>
                  <a:cubicBezTo>
                    <a:pt x="29025" y="22528"/>
                    <a:pt x="22528" y="29025"/>
                    <a:pt x="14512" y="29025"/>
                  </a:cubicBezTo>
                  <a:cubicBezTo>
                    <a:pt x="6497" y="29025"/>
                    <a:pt x="0" y="22528"/>
                    <a:pt x="0" y="14512"/>
                  </a:cubicBezTo>
                  <a:cubicBezTo>
                    <a:pt x="0" y="6497"/>
                    <a:pt x="6497" y="0"/>
                    <a:pt x="14512" y="0"/>
                  </a:cubicBezTo>
                  <a:cubicBezTo>
                    <a:pt x="22528" y="0"/>
                    <a:pt x="29025" y="6497"/>
                    <a:pt x="29025" y="14512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1" name="任意多边形: 形状 80">
              <a:extLst>
                <a:ext uri="{FF2B5EF4-FFF2-40B4-BE49-F238E27FC236}">
                  <a16:creationId xmlns:a16="http://schemas.microsoft.com/office/drawing/2014/main" id="{1B5A9046-D3B5-4481-ADCE-FA040F00149C}"/>
                </a:ext>
              </a:extLst>
            </p:cNvPr>
            <p:cNvSpPr/>
            <p:nvPr/>
          </p:nvSpPr>
          <p:spPr>
            <a:xfrm>
              <a:off x="17972016" y="10110216"/>
              <a:ext cx="16875" cy="16875"/>
            </a:xfrm>
            <a:custGeom>
              <a:avLst/>
              <a:gdLst>
                <a:gd name="connsiteX0" fmla="*/ 29025 w 16875"/>
                <a:gd name="connsiteY0" fmla="*/ 14513 h 16875"/>
                <a:gd name="connsiteX1" fmla="*/ 14513 w 16875"/>
                <a:gd name="connsiteY1" fmla="*/ 29025 h 16875"/>
                <a:gd name="connsiteX2" fmla="*/ 0 w 16875"/>
                <a:gd name="connsiteY2" fmla="*/ 14513 h 16875"/>
                <a:gd name="connsiteX3" fmla="*/ 14513 w 16875"/>
                <a:gd name="connsiteY3" fmla="*/ 0 h 16875"/>
                <a:gd name="connsiteX4" fmla="*/ 29025 w 16875"/>
                <a:gd name="connsiteY4" fmla="*/ 14513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29025" y="14513"/>
                  </a:moveTo>
                  <a:cubicBezTo>
                    <a:pt x="29025" y="22528"/>
                    <a:pt x="22528" y="29025"/>
                    <a:pt x="14513" y="29025"/>
                  </a:cubicBezTo>
                  <a:cubicBezTo>
                    <a:pt x="6497" y="29025"/>
                    <a:pt x="0" y="22528"/>
                    <a:pt x="0" y="14513"/>
                  </a:cubicBezTo>
                  <a:cubicBezTo>
                    <a:pt x="0" y="6497"/>
                    <a:pt x="6497" y="0"/>
                    <a:pt x="14513" y="0"/>
                  </a:cubicBezTo>
                  <a:cubicBezTo>
                    <a:pt x="22528" y="0"/>
                    <a:pt x="29025" y="6497"/>
                    <a:pt x="29025" y="1451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2" name="任意多边形: 形状 81">
              <a:extLst>
                <a:ext uri="{FF2B5EF4-FFF2-40B4-BE49-F238E27FC236}">
                  <a16:creationId xmlns:a16="http://schemas.microsoft.com/office/drawing/2014/main" id="{1606AD07-1AC6-478A-A164-7BE1C877E25B}"/>
                </a:ext>
              </a:extLst>
            </p:cNvPr>
            <p:cNvSpPr/>
            <p:nvPr/>
          </p:nvSpPr>
          <p:spPr>
            <a:xfrm>
              <a:off x="18176979" y="10110216"/>
              <a:ext cx="16875" cy="16875"/>
            </a:xfrm>
            <a:custGeom>
              <a:avLst/>
              <a:gdLst>
                <a:gd name="connsiteX0" fmla="*/ 29059 w 16875"/>
                <a:gd name="connsiteY0" fmla="*/ 14529 h 16875"/>
                <a:gd name="connsiteX1" fmla="*/ 14529 w 16875"/>
                <a:gd name="connsiteY1" fmla="*/ 29059 h 16875"/>
                <a:gd name="connsiteX2" fmla="*/ 0 w 16875"/>
                <a:gd name="connsiteY2" fmla="*/ 14529 h 16875"/>
                <a:gd name="connsiteX3" fmla="*/ 14529 w 16875"/>
                <a:gd name="connsiteY3" fmla="*/ 0 h 16875"/>
                <a:gd name="connsiteX4" fmla="*/ 29059 w 16875"/>
                <a:gd name="connsiteY4" fmla="*/ 14529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29059" y="14529"/>
                  </a:moveTo>
                  <a:cubicBezTo>
                    <a:pt x="29059" y="22554"/>
                    <a:pt x="22554" y="29059"/>
                    <a:pt x="14529" y="29059"/>
                  </a:cubicBezTo>
                  <a:cubicBezTo>
                    <a:pt x="6505" y="29059"/>
                    <a:pt x="0" y="22554"/>
                    <a:pt x="0" y="14529"/>
                  </a:cubicBezTo>
                  <a:cubicBezTo>
                    <a:pt x="0" y="6505"/>
                    <a:pt x="6505" y="0"/>
                    <a:pt x="14529" y="0"/>
                  </a:cubicBezTo>
                  <a:cubicBezTo>
                    <a:pt x="22554" y="0"/>
                    <a:pt x="29059" y="6505"/>
                    <a:pt x="29059" y="1452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3" name="任意多边形: 形状 82">
              <a:extLst>
                <a:ext uri="{FF2B5EF4-FFF2-40B4-BE49-F238E27FC236}">
                  <a16:creationId xmlns:a16="http://schemas.microsoft.com/office/drawing/2014/main" id="{925BF09E-6BF3-4FE7-9F68-C7E3B9F13163}"/>
                </a:ext>
              </a:extLst>
            </p:cNvPr>
            <p:cNvSpPr/>
            <p:nvPr/>
          </p:nvSpPr>
          <p:spPr>
            <a:xfrm>
              <a:off x="17971997" y="9905205"/>
              <a:ext cx="16875" cy="16875"/>
            </a:xfrm>
            <a:custGeom>
              <a:avLst/>
              <a:gdLst>
                <a:gd name="connsiteX0" fmla="*/ 24808 w 16875"/>
                <a:gd name="connsiteY0" fmla="*/ 24819 h 16875"/>
                <a:gd name="connsiteX1" fmla="*/ 24808 w 16875"/>
                <a:gd name="connsiteY1" fmla="*/ 4265 h 16875"/>
                <a:gd name="connsiteX2" fmla="*/ 4221 w 16875"/>
                <a:gd name="connsiteY2" fmla="*/ 4265 h 16875"/>
                <a:gd name="connsiteX3" fmla="*/ 4272 w 16875"/>
                <a:gd name="connsiteY3" fmla="*/ 24802 h 16875"/>
                <a:gd name="connsiteX4" fmla="*/ 24808 w 16875"/>
                <a:gd name="connsiteY4" fmla="*/ 24819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24808" y="24819"/>
                  </a:moveTo>
                  <a:cubicBezTo>
                    <a:pt x="30512" y="19132"/>
                    <a:pt x="30495" y="9918"/>
                    <a:pt x="24808" y="4265"/>
                  </a:cubicBezTo>
                  <a:cubicBezTo>
                    <a:pt x="19122" y="-1422"/>
                    <a:pt x="9942" y="-1422"/>
                    <a:pt x="4221" y="4265"/>
                  </a:cubicBezTo>
                  <a:cubicBezTo>
                    <a:pt x="-1415" y="9918"/>
                    <a:pt x="-1415" y="19132"/>
                    <a:pt x="4272" y="24802"/>
                  </a:cubicBezTo>
                  <a:cubicBezTo>
                    <a:pt x="9942" y="30489"/>
                    <a:pt x="19122" y="30506"/>
                    <a:pt x="24808" y="2481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4" name="任意多边形: 形状 83">
              <a:extLst>
                <a:ext uri="{FF2B5EF4-FFF2-40B4-BE49-F238E27FC236}">
                  <a16:creationId xmlns:a16="http://schemas.microsoft.com/office/drawing/2014/main" id="{E19543E3-35A4-4BBC-9201-0C3AAAF391C0}"/>
                </a:ext>
              </a:extLst>
            </p:cNvPr>
            <p:cNvSpPr/>
            <p:nvPr/>
          </p:nvSpPr>
          <p:spPr>
            <a:xfrm>
              <a:off x="17831504" y="10179690"/>
              <a:ext cx="84375" cy="101250"/>
            </a:xfrm>
            <a:custGeom>
              <a:avLst/>
              <a:gdLst>
                <a:gd name="connsiteX0" fmla="*/ 50669 w 84375"/>
                <a:gd name="connsiteY0" fmla="*/ 0 h 101250"/>
                <a:gd name="connsiteX1" fmla="*/ 5123 w 84375"/>
                <a:gd name="connsiteY1" fmla="*/ 68917 h 101250"/>
                <a:gd name="connsiteX2" fmla="*/ 13831 w 84375"/>
                <a:gd name="connsiteY2" fmla="*/ 111561 h 101250"/>
                <a:gd name="connsiteX3" fmla="*/ 30790 w 84375"/>
                <a:gd name="connsiteY3" fmla="*/ 116674 h 101250"/>
                <a:gd name="connsiteX4" fmla="*/ 56457 w 84375"/>
                <a:gd name="connsiteY4" fmla="*/ 102853 h 101250"/>
                <a:gd name="connsiteX5" fmla="*/ 94544 w 84375"/>
                <a:gd name="connsiteY5" fmla="*/ 45242 h 101250"/>
                <a:gd name="connsiteX6" fmla="*/ 50669 w 84375"/>
                <a:gd name="connsiteY6" fmla="*/ 0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375" h="101250">
                  <a:moveTo>
                    <a:pt x="50669" y="0"/>
                  </a:moveTo>
                  <a:lnTo>
                    <a:pt x="5123" y="68917"/>
                  </a:lnTo>
                  <a:cubicBezTo>
                    <a:pt x="-4276" y="83109"/>
                    <a:pt x="-378" y="102212"/>
                    <a:pt x="13831" y="111561"/>
                  </a:cubicBezTo>
                  <a:cubicBezTo>
                    <a:pt x="19045" y="115020"/>
                    <a:pt x="24935" y="116674"/>
                    <a:pt x="30790" y="116674"/>
                  </a:cubicBezTo>
                  <a:cubicBezTo>
                    <a:pt x="40747" y="116674"/>
                    <a:pt x="50551" y="111814"/>
                    <a:pt x="56457" y="102853"/>
                  </a:cubicBezTo>
                  <a:lnTo>
                    <a:pt x="94544" y="45242"/>
                  </a:lnTo>
                  <a:cubicBezTo>
                    <a:pt x="78158" y="32012"/>
                    <a:pt x="63410" y="16808"/>
                    <a:pt x="50669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5" name="任意多边形: 形状 84">
              <a:extLst>
                <a:ext uri="{FF2B5EF4-FFF2-40B4-BE49-F238E27FC236}">
                  <a16:creationId xmlns:a16="http://schemas.microsoft.com/office/drawing/2014/main" id="{5E6E2033-5580-4C18-AF11-3CBA1047DF62}"/>
                </a:ext>
              </a:extLst>
            </p:cNvPr>
            <p:cNvSpPr/>
            <p:nvPr/>
          </p:nvSpPr>
          <p:spPr>
            <a:xfrm>
              <a:off x="18251871" y="10179859"/>
              <a:ext cx="84375" cy="101250"/>
            </a:xfrm>
            <a:custGeom>
              <a:avLst/>
              <a:gdLst>
                <a:gd name="connsiteX0" fmla="*/ 89353 w 84375"/>
                <a:gd name="connsiteY0" fmla="*/ 68766 h 101250"/>
                <a:gd name="connsiteX1" fmla="*/ 43909 w 84375"/>
                <a:gd name="connsiteY1" fmla="*/ 0 h 101250"/>
                <a:gd name="connsiteX2" fmla="*/ 0 w 84375"/>
                <a:gd name="connsiteY2" fmla="*/ 45225 h 101250"/>
                <a:gd name="connsiteX3" fmla="*/ 38003 w 84375"/>
                <a:gd name="connsiteY3" fmla="*/ 102718 h 101250"/>
                <a:gd name="connsiteX4" fmla="*/ 63669 w 84375"/>
                <a:gd name="connsiteY4" fmla="*/ 116539 h 101250"/>
                <a:gd name="connsiteX5" fmla="*/ 80646 w 84375"/>
                <a:gd name="connsiteY5" fmla="*/ 111426 h 101250"/>
                <a:gd name="connsiteX6" fmla="*/ 89353 w 84375"/>
                <a:gd name="connsiteY6" fmla="*/ 68766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375" h="101250">
                  <a:moveTo>
                    <a:pt x="89353" y="68766"/>
                  </a:moveTo>
                  <a:lnTo>
                    <a:pt x="43909" y="0"/>
                  </a:lnTo>
                  <a:cubicBezTo>
                    <a:pt x="31151" y="16791"/>
                    <a:pt x="16386" y="31995"/>
                    <a:pt x="0" y="45225"/>
                  </a:cubicBezTo>
                  <a:lnTo>
                    <a:pt x="38003" y="102718"/>
                  </a:lnTo>
                  <a:cubicBezTo>
                    <a:pt x="43909" y="111679"/>
                    <a:pt x="53730" y="116539"/>
                    <a:pt x="63669" y="116539"/>
                  </a:cubicBezTo>
                  <a:cubicBezTo>
                    <a:pt x="69525" y="116539"/>
                    <a:pt x="75398" y="114885"/>
                    <a:pt x="80646" y="111426"/>
                  </a:cubicBezTo>
                  <a:cubicBezTo>
                    <a:pt x="94838" y="102060"/>
                    <a:pt x="98719" y="82957"/>
                    <a:pt x="89353" y="6876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6" name="任意多边形: 形状 85">
              <a:extLst>
                <a:ext uri="{FF2B5EF4-FFF2-40B4-BE49-F238E27FC236}">
                  <a16:creationId xmlns:a16="http://schemas.microsoft.com/office/drawing/2014/main" id="{40487F6B-DEA2-4223-AC72-A2E3D41EAE6E}"/>
                </a:ext>
              </a:extLst>
            </p:cNvPr>
            <p:cNvSpPr/>
            <p:nvPr/>
          </p:nvSpPr>
          <p:spPr>
            <a:xfrm>
              <a:off x="17829017" y="9759317"/>
              <a:ext cx="168750" cy="168750"/>
            </a:xfrm>
            <a:custGeom>
              <a:avLst/>
              <a:gdLst>
                <a:gd name="connsiteX0" fmla="*/ 14496 w 168750"/>
                <a:gd name="connsiteY0" fmla="*/ 179567 h 168750"/>
                <a:gd name="connsiteX1" fmla="*/ 182453 w 168750"/>
                <a:gd name="connsiteY1" fmla="*/ 16116 h 168750"/>
                <a:gd name="connsiteX2" fmla="*/ 122023 w 168750"/>
                <a:gd name="connsiteY2" fmla="*/ 0 h 168750"/>
                <a:gd name="connsiteX3" fmla="*/ 71061 w 168750"/>
                <a:gd name="connsiteY3" fmla="*/ 11171 h 168750"/>
                <a:gd name="connsiteX4" fmla="*/ 45613 w 168750"/>
                <a:gd name="connsiteY4" fmla="*/ 2295 h 168750"/>
                <a:gd name="connsiteX5" fmla="*/ 4556 w 168750"/>
                <a:gd name="connsiteY5" fmla="*/ 43335 h 168750"/>
                <a:gd name="connsiteX6" fmla="*/ 12690 w 168750"/>
                <a:gd name="connsiteY6" fmla="*/ 67804 h 168750"/>
                <a:gd name="connsiteX7" fmla="*/ 0 w 168750"/>
                <a:gd name="connsiteY7" fmla="*/ 122006 h 168750"/>
                <a:gd name="connsiteX8" fmla="*/ 14496 w 168750"/>
                <a:gd name="connsiteY8" fmla="*/ 179567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750" h="168750">
                  <a:moveTo>
                    <a:pt x="14496" y="179567"/>
                  </a:moveTo>
                  <a:cubicBezTo>
                    <a:pt x="41243" y="101891"/>
                    <a:pt x="103832" y="40770"/>
                    <a:pt x="182453" y="16116"/>
                  </a:cubicBezTo>
                  <a:cubicBezTo>
                    <a:pt x="164616" y="5889"/>
                    <a:pt x="144011" y="0"/>
                    <a:pt x="122023" y="0"/>
                  </a:cubicBezTo>
                  <a:cubicBezTo>
                    <a:pt x="103832" y="0"/>
                    <a:pt x="86552" y="4016"/>
                    <a:pt x="71061" y="11171"/>
                  </a:cubicBezTo>
                  <a:cubicBezTo>
                    <a:pt x="64058" y="5636"/>
                    <a:pt x="55249" y="2295"/>
                    <a:pt x="45613" y="2295"/>
                  </a:cubicBezTo>
                  <a:cubicBezTo>
                    <a:pt x="22916" y="2295"/>
                    <a:pt x="4556" y="20672"/>
                    <a:pt x="4556" y="43335"/>
                  </a:cubicBezTo>
                  <a:cubicBezTo>
                    <a:pt x="4556" y="52515"/>
                    <a:pt x="7611" y="60969"/>
                    <a:pt x="12690" y="67804"/>
                  </a:cubicBezTo>
                  <a:cubicBezTo>
                    <a:pt x="4590" y="84139"/>
                    <a:pt x="0" y="102533"/>
                    <a:pt x="0" y="122006"/>
                  </a:cubicBezTo>
                  <a:cubicBezTo>
                    <a:pt x="17" y="142847"/>
                    <a:pt x="5282" y="162422"/>
                    <a:pt x="14496" y="17956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7" name="任意多边形: 形状 86">
              <a:extLst>
                <a:ext uri="{FF2B5EF4-FFF2-40B4-BE49-F238E27FC236}">
                  <a16:creationId xmlns:a16="http://schemas.microsoft.com/office/drawing/2014/main" id="{5E5A46CD-89E7-4061-82E4-92BC284360D5}"/>
                </a:ext>
              </a:extLst>
            </p:cNvPr>
            <p:cNvSpPr/>
            <p:nvPr/>
          </p:nvSpPr>
          <p:spPr>
            <a:xfrm>
              <a:off x="18158434" y="9759334"/>
              <a:ext cx="168750" cy="151875"/>
            </a:xfrm>
            <a:custGeom>
              <a:avLst/>
              <a:gdLst>
                <a:gd name="connsiteX0" fmla="*/ 113147 w 168750"/>
                <a:gd name="connsiteY0" fmla="*/ 79481 h 151875"/>
                <a:gd name="connsiteX1" fmla="*/ 170454 w 168750"/>
                <a:gd name="connsiteY1" fmla="*/ 164666 h 151875"/>
                <a:gd name="connsiteX2" fmla="*/ 178200 w 168750"/>
                <a:gd name="connsiteY2" fmla="*/ 122006 h 151875"/>
                <a:gd name="connsiteX3" fmla="*/ 165510 w 168750"/>
                <a:gd name="connsiteY3" fmla="*/ 67804 h 151875"/>
                <a:gd name="connsiteX4" fmla="*/ 173593 w 168750"/>
                <a:gd name="connsiteY4" fmla="*/ 43335 h 151875"/>
                <a:gd name="connsiteX5" fmla="*/ 132553 w 168750"/>
                <a:gd name="connsiteY5" fmla="*/ 2295 h 151875"/>
                <a:gd name="connsiteX6" fmla="*/ 107089 w 168750"/>
                <a:gd name="connsiteY6" fmla="*/ 11154 h 151875"/>
                <a:gd name="connsiteX7" fmla="*/ 56109 w 168750"/>
                <a:gd name="connsiteY7" fmla="*/ 0 h 151875"/>
                <a:gd name="connsiteX8" fmla="*/ 0 w 168750"/>
                <a:gd name="connsiteY8" fmla="*/ 13719 h 151875"/>
                <a:gd name="connsiteX9" fmla="*/ 98213 w 168750"/>
                <a:gd name="connsiteY9" fmla="*/ 65897 h 151875"/>
                <a:gd name="connsiteX10" fmla="*/ 113147 w 168750"/>
                <a:gd name="connsiteY10" fmla="*/ 79481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8750" h="151875">
                  <a:moveTo>
                    <a:pt x="113147" y="79481"/>
                  </a:moveTo>
                  <a:cubicBezTo>
                    <a:pt x="137498" y="103613"/>
                    <a:pt x="157106" y="132519"/>
                    <a:pt x="170454" y="164666"/>
                  </a:cubicBezTo>
                  <a:cubicBezTo>
                    <a:pt x="175433" y="151386"/>
                    <a:pt x="178200" y="137025"/>
                    <a:pt x="178200" y="122006"/>
                  </a:cubicBezTo>
                  <a:cubicBezTo>
                    <a:pt x="178200" y="102533"/>
                    <a:pt x="173627" y="84122"/>
                    <a:pt x="165510" y="67804"/>
                  </a:cubicBezTo>
                  <a:cubicBezTo>
                    <a:pt x="170589" y="60969"/>
                    <a:pt x="173593" y="52515"/>
                    <a:pt x="173593" y="43335"/>
                  </a:cubicBezTo>
                  <a:cubicBezTo>
                    <a:pt x="173593" y="20672"/>
                    <a:pt x="155216" y="2295"/>
                    <a:pt x="132553" y="2295"/>
                  </a:cubicBezTo>
                  <a:cubicBezTo>
                    <a:pt x="122934" y="2295"/>
                    <a:pt x="114075" y="5619"/>
                    <a:pt x="107089" y="11154"/>
                  </a:cubicBezTo>
                  <a:cubicBezTo>
                    <a:pt x="91564" y="4016"/>
                    <a:pt x="74351" y="0"/>
                    <a:pt x="56109" y="0"/>
                  </a:cubicBezTo>
                  <a:cubicBezTo>
                    <a:pt x="35859" y="0"/>
                    <a:pt x="16791" y="4978"/>
                    <a:pt x="0" y="13719"/>
                  </a:cubicBezTo>
                  <a:cubicBezTo>
                    <a:pt x="36619" y="23912"/>
                    <a:pt x="69998" y="41934"/>
                    <a:pt x="98213" y="65897"/>
                  </a:cubicBezTo>
                  <a:cubicBezTo>
                    <a:pt x="103427" y="70217"/>
                    <a:pt x="108371" y="74756"/>
                    <a:pt x="113147" y="7948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8" name="任意多边形: 形状 87">
              <a:extLst>
                <a:ext uri="{FF2B5EF4-FFF2-40B4-BE49-F238E27FC236}">
                  <a16:creationId xmlns:a16="http://schemas.microsoft.com/office/drawing/2014/main" id="{BB10BB75-413F-4486-9A99-DE19B6457697}"/>
                </a:ext>
              </a:extLst>
            </p:cNvPr>
            <p:cNvSpPr/>
            <p:nvPr/>
          </p:nvSpPr>
          <p:spPr>
            <a:xfrm>
              <a:off x="17852288" y="9786401"/>
              <a:ext cx="472500" cy="472500"/>
            </a:xfrm>
            <a:custGeom>
              <a:avLst/>
              <a:gdLst>
                <a:gd name="connsiteX0" fmla="*/ 473496 w 472500"/>
                <a:gd name="connsiteY0" fmla="*/ 236739 h 472500"/>
                <a:gd name="connsiteX1" fmla="*/ 236756 w 472500"/>
                <a:gd name="connsiteY1" fmla="*/ 0 h 472500"/>
                <a:gd name="connsiteX2" fmla="*/ 0 w 472500"/>
                <a:gd name="connsiteY2" fmla="*/ 236739 h 472500"/>
                <a:gd name="connsiteX3" fmla="*/ 236756 w 472500"/>
                <a:gd name="connsiteY3" fmla="*/ 473479 h 472500"/>
                <a:gd name="connsiteX4" fmla="*/ 473496 w 472500"/>
                <a:gd name="connsiteY4" fmla="*/ 236739 h 472500"/>
                <a:gd name="connsiteX5" fmla="*/ 236739 w 472500"/>
                <a:gd name="connsiteY5" fmla="*/ 411902 h 472500"/>
                <a:gd name="connsiteX6" fmla="*/ 61543 w 472500"/>
                <a:gd name="connsiteY6" fmla="*/ 236739 h 472500"/>
                <a:gd name="connsiteX7" fmla="*/ 236739 w 472500"/>
                <a:gd name="connsiteY7" fmla="*/ 61560 h 472500"/>
                <a:gd name="connsiteX8" fmla="*/ 411902 w 472500"/>
                <a:gd name="connsiteY8" fmla="*/ 236739 h 472500"/>
                <a:gd name="connsiteX9" fmla="*/ 236739 w 472500"/>
                <a:gd name="connsiteY9" fmla="*/ 411902 h 47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2500" h="472500">
                  <a:moveTo>
                    <a:pt x="473496" y="236739"/>
                  </a:moveTo>
                  <a:cubicBezTo>
                    <a:pt x="473496" y="106194"/>
                    <a:pt x="367284" y="0"/>
                    <a:pt x="236756" y="0"/>
                  </a:cubicBezTo>
                  <a:cubicBezTo>
                    <a:pt x="106194" y="0"/>
                    <a:pt x="0" y="106194"/>
                    <a:pt x="0" y="236739"/>
                  </a:cubicBezTo>
                  <a:cubicBezTo>
                    <a:pt x="0" y="367284"/>
                    <a:pt x="106194" y="473479"/>
                    <a:pt x="236756" y="473479"/>
                  </a:cubicBezTo>
                  <a:cubicBezTo>
                    <a:pt x="367284" y="473479"/>
                    <a:pt x="473496" y="367284"/>
                    <a:pt x="473496" y="236739"/>
                  </a:cubicBezTo>
                  <a:close/>
                  <a:moveTo>
                    <a:pt x="236739" y="411902"/>
                  </a:moveTo>
                  <a:cubicBezTo>
                    <a:pt x="140130" y="411902"/>
                    <a:pt x="61543" y="333315"/>
                    <a:pt x="61543" y="236739"/>
                  </a:cubicBezTo>
                  <a:cubicBezTo>
                    <a:pt x="61543" y="140147"/>
                    <a:pt x="140130" y="61560"/>
                    <a:pt x="236739" y="61560"/>
                  </a:cubicBezTo>
                  <a:cubicBezTo>
                    <a:pt x="333332" y="61560"/>
                    <a:pt x="411902" y="140147"/>
                    <a:pt x="411902" y="236739"/>
                  </a:cubicBezTo>
                  <a:cubicBezTo>
                    <a:pt x="411902" y="333315"/>
                    <a:pt x="333332" y="411902"/>
                    <a:pt x="236739" y="411902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9" name="任意多边形: 形状 88">
              <a:extLst>
                <a:ext uri="{FF2B5EF4-FFF2-40B4-BE49-F238E27FC236}">
                  <a16:creationId xmlns:a16="http://schemas.microsoft.com/office/drawing/2014/main" id="{C6440C21-5870-4342-BA85-057D477C0AEC}"/>
                </a:ext>
              </a:extLst>
            </p:cNvPr>
            <p:cNvSpPr/>
            <p:nvPr/>
          </p:nvSpPr>
          <p:spPr>
            <a:xfrm>
              <a:off x="18048628" y="9913757"/>
              <a:ext cx="151875" cy="135000"/>
            </a:xfrm>
            <a:custGeom>
              <a:avLst/>
              <a:gdLst>
                <a:gd name="connsiteX0" fmla="*/ 139691 w 151875"/>
                <a:gd name="connsiteY0" fmla="*/ 92694 h 135000"/>
                <a:gd name="connsiteX1" fmla="*/ 76478 w 151875"/>
                <a:gd name="connsiteY1" fmla="*/ 92694 h 135000"/>
                <a:gd name="connsiteX2" fmla="*/ 61881 w 151875"/>
                <a:gd name="connsiteY2" fmla="*/ 75144 h 135000"/>
                <a:gd name="connsiteX3" fmla="*/ 61881 w 151875"/>
                <a:gd name="connsiteY3" fmla="*/ 20520 h 135000"/>
                <a:gd name="connsiteX4" fmla="*/ 40466 w 151875"/>
                <a:gd name="connsiteY4" fmla="*/ 0 h 135000"/>
                <a:gd name="connsiteX5" fmla="*/ 19052 w 151875"/>
                <a:gd name="connsiteY5" fmla="*/ 20520 h 135000"/>
                <a:gd name="connsiteX6" fmla="*/ 19052 w 151875"/>
                <a:gd name="connsiteY6" fmla="*/ 75144 h 135000"/>
                <a:gd name="connsiteX7" fmla="*/ 0 w 151875"/>
                <a:gd name="connsiteY7" fmla="*/ 109384 h 135000"/>
                <a:gd name="connsiteX8" fmla="*/ 40179 w 151875"/>
                <a:gd name="connsiteY8" fmla="*/ 149276 h 135000"/>
                <a:gd name="connsiteX9" fmla="*/ 72276 w 151875"/>
                <a:gd name="connsiteY9" fmla="*/ 133262 h 135000"/>
                <a:gd name="connsiteX10" fmla="*/ 139691 w 151875"/>
                <a:gd name="connsiteY10" fmla="*/ 133262 h 135000"/>
                <a:gd name="connsiteX11" fmla="*/ 160228 w 151875"/>
                <a:gd name="connsiteY11" fmla="*/ 112978 h 135000"/>
                <a:gd name="connsiteX12" fmla="*/ 139691 w 151875"/>
                <a:gd name="connsiteY12" fmla="*/ 92694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875" h="135000">
                  <a:moveTo>
                    <a:pt x="139691" y="92694"/>
                  </a:moveTo>
                  <a:lnTo>
                    <a:pt x="76478" y="92694"/>
                  </a:lnTo>
                  <a:cubicBezTo>
                    <a:pt x="73119" y="85928"/>
                    <a:pt x="68631" y="79211"/>
                    <a:pt x="61881" y="75144"/>
                  </a:cubicBezTo>
                  <a:lnTo>
                    <a:pt x="61881" y="20520"/>
                  </a:lnTo>
                  <a:cubicBezTo>
                    <a:pt x="61881" y="9197"/>
                    <a:pt x="51806" y="0"/>
                    <a:pt x="40466" y="0"/>
                  </a:cubicBezTo>
                  <a:cubicBezTo>
                    <a:pt x="29126" y="0"/>
                    <a:pt x="19052" y="9180"/>
                    <a:pt x="19052" y="20520"/>
                  </a:cubicBezTo>
                  <a:lnTo>
                    <a:pt x="19052" y="75144"/>
                  </a:lnTo>
                  <a:cubicBezTo>
                    <a:pt x="7763" y="82131"/>
                    <a:pt x="0" y="94838"/>
                    <a:pt x="0" y="109384"/>
                  </a:cubicBezTo>
                  <a:cubicBezTo>
                    <a:pt x="0" y="131439"/>
                    <a:pt x="18124" y="149276"/>
                    <a:pt x="40179" y="149276"/>
                  </a:cubicBezTo>
                  <a:cubicBezTo>
                    <a:pt x="53207" y="149276"/>
                    <a:pt x="64986" y="142273"/>
                    <a:pt x="72276" y="133262"/>
                  </a:cubicBezTo>
                  <a:lnTo>
                    <a:pt x="139691" y="133262"/>
                  </a:lnTo>
                  <a:cubicBezTo>
                    <a:pt x="151048" y="133262"/>
                    <a:pt x="160228" y="124318"/>
                    <a:pt x="160228" y="112978"/>
                  </a:cubicBezTo>
                  <a:cubicBezTo>
                    <a:pt x="160245" y="101638"/>
                    <a:pt x="151065" y="92694"/>
                    <a:pt x="139691" y="9269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C24F3468-DF35-46C0-8D65-C3EFD228365A}"/>
              </a:ext>
            </a:extLst>
          </p:cNvPr>
          <p:cNvGrpSpPr/>
          <p:nvPr/>
        </p:nvGrpSpPr>
        <p:grpSpPr>
          <a:xfrm>
            <a:off x="8268589" y="838845"/>
            <a:ext cx="528622" cy="528599"/>
            <a:chOff x="5946906" y="3275682"/>
            <a:chExt cx="528622" cy="528599"/>
          </a:xfrm>
        </p:grpSpPr>
        <p:sp>
          <p:nvSpPr>
            <p:cNvPr id="91" name="任意多边形: 形状 90">
              <a:extLst>
                <a:ext uri="{FF2B5EF4-FFF2-40B4-BE49-F238E27FC236}">
                  <a16:creationId xmlns:a16="http://schemas.microsoft.com/office/drawing/2014/main" id="{B947967E-4671-4875-97B9-5729A0F91640}"/>
                </a:ext>
              </a:extLst>
            </p:cNvPr>
            <p:cNvSpPr/>
            <p:nvPr/>
          </p:nvSpPr>
          <p:spPr>
            <a:xfrm>
              <a:off x="6157541" y="3310013"/>
              <a:ext cx="253125" cy="253125"/>
            </a:xfrm>
            <a:custGeom>
              <a:avLst/>
              <a:gdLst>
                <a:gd name="connsiteX0" fmla="*/ 262474 w 253125"/>
                <a:gd name="connsiteY0" fmla="*/ 98364 h 253125"/>
                <a:gd name="connsiteX1" fmla="*/ 150997 w 253125"/>
                <a:gd name="connsiteY1" fmla="*/ 0 h 253125"/>
                <a:gd name="connsiteX2" fmla="*/ 0 w 253125"/>
                <a:gd name="connsiteY2" fmla="*/ 171129 h 253125"/>
                <a:gd name="connsiteX3" fmla="*/ 111476 w 253125"/>
                <a:gd name="connsiteY3" fmla="*/ 269477 h 253125"/>
                <a:gd name="connsiteX4" fmla="*/ 262474 w 253125"/>
                <a:gd name="connsiteY4" fmla="*/ 98364 h 253125"/>
                <a:gd name="connsiteX5" fmla="*/ 58472 w 253125"/>
                <a:gd name="connsiteY5" fmla="*/ 155132 h 253125"/>
                <a:gd name="connsiteX6" fmla="*/ 57662 w 253125"/>
                <a:gd name="connsiteY6" fmla="*/ 142037 h 253125"/>
                <a:gd name="connsiteX7" fmla="*/ 137886 w 253125"/>
                <a:gd name="connsiteY7" fmla="*/ 51097 h 253125"/>
                <a:gd name="connsiteX8" fmla="*/ 144281 w 253125"/>
                <a:gd name="connsiteY8" fmla="*/ 47976 h 253125"/>
                <a:gd name="connsiteX9" fmla="*/ 150964 w 253125"/>
                <a:gd name="connsiteY9" fmla="*/ 50271 h 253125"/>
                <a:gd name="connsiteX10" fmla="*/ 156938 w 253125"/>
                <a:gd name="connsiteY10" fmla="*/ 55536 h 253125"/>
                <a:gd name="connsiteX11" fmla="*/ 157764 w 253125"/>
                <a:gd name="connsiteY11" fmla="*/ 68631 h 253125"/>
                <a:gd name="connsiteX12" fmla="*/ 77507 w 253125"/>
                <a:gd name="connsiteY12" fmla="*/ 159553 h 253125"/>
                <a:gd name="connsiteX13" fmla="*/ 71145 w 253125"/>
                <a:gd name="connsiteY13" fmla="*/ 162675 h 253125"/>
                <a:gd name="connsiteX14" fmla="*/ 64429 w 253125"/>
                <a:gd name="connsiteY14" fmla="*/ 160363 h 253125"/>
                <a:gd name="connsiteX15" fmla="*/ 58472 w 253125"/>
                <a:gd name="connsiteY15" fmla="*/ 155132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3125" h="253125">
                  <a:moveTo>
                    <a:pt x="262474" y="98364"/>
                  </a:moveTo>
                  <a:lnTo>
                    <a:pt x="150997" y="0"/>
                  </a:lnTo>
                  <a:lnTo>
                    <a:pt x="0" y="171129"/>
                  </a:lnTo>
                  <a:lnTo>
                    <a:pt x="111476" y="269477"/>
                  </a:lnTo>
                  <a:lnTo>
                    <a:pt x="262474" y="98364"/>
                  </a:lnTo>
                  <a:close/>
                  <a:moveTo>
                    <a:pt x="58472" y="155132"/>
                  </a:moveTo>
                  <a:cubicBezTo>
                    <a:pt x="54641" y="151740"/>
                    <a:pt x="54270" y="145884"/>
                    <a:pt x="57662" y="142037"/>
                  </a:cubicBezTo>
                  <a:lnTo>
                    <a:pt x="137886" y="51097"/>
                  </a:lnTo>
                  <a:cubicBezTo>
                    <a:pt x="139506" y="49258"/>
                    <a:pt x="141784" y="48127"/>
                    <a:pt x="144281" y="47976"/>
                  </a:cubicBezTo>
                  <a:cubicBezTo>
                    <a:pt x="146728" y="47824"/>
                    <a:pt x="149158" y="48651"/>
                    <a:pt x="150964" y="50271"/>
                  </a:cubicBezTo>
                  <a:lnTo>
                    <a:pt x="156938" y="55536"/>
                  </a:lnTo>
                  <a:cubicBezTo>
                    <a:pt x="160785" y="58928"/>
                    <a:pt x="161156" y="64783"/>
                    <a:pt x="157764" y="68631"/>
                  </a:cubicBezTo>
                  <a:lnTo>
                    <a:pt x="77507" y="159553"/>
                  </a:lnTo>
                  <a:cubicBezTo>
                    <a:pt x="75853" y="161393"/>
                    <a:pt x="73609" y="162523"/>
                    <a:pt x="71145" y="162675"/>
                  </a:cubicBezTo>
                  <a:cubicBezTo>
                    <a:pt x="68681" y="162827"/>
                    <a:pt x="66268" y="162000"/>
                    <a:pt x="64429" y="160363"/>
                  </a:cubicBezTo>
                  <a:lnTo>
                    <a:pt x="58472" y="155132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2" name="任意多边形: 形状 91">
              <a:extLst>
                <a:ext uri="{FF2B5EF4-FFF2-40B4-BE49-F238E27FC236}">
                  <a16:creationId xmlns:a16="http://schemas.microsoft.com/office/drawing/2014/main" id="{F5034E2E-5802-4555-99CC-3A8F1297C3F0}"/>
                </a:ext>
              </a:extLst>
            </p:cNvPr>
            <p:cNvSpPr/>
            <p:nvPr/>
          </p:nvSpPr>
          <p:spPr>
            <a:xfrm>
              <a:off x="5946906" y="3686156"/>
              <a:ext cx="118125" cy="118125"/>
            </a:xfrm>
            <a:custGeom>
              <a:avLst/>
              <a:gdLst>
                <a:gd name="connsiteX0" fmla="*/ 508 w 118125"/>
                <a:gd name="connsiteY0" fmla="*/ 109502 h 118125"/>
                <a:gd name="connsiteX1" fmla="*/ 5081 w 118125"/>
                <a:gd name="connsiteY1" fmla="*/ 124689 h 118125"/>
                <a:gd name="connsiteX2" fmla="*/ 20724 w 118125"/>
                <a:gd name="connsiteY2" fmla="*/ 127339 h 118125"/>
                <a:gd name="connsiteX3" fmla="*/ 125754 w 118125"/>
                <a:gd name="connsiteY3" fmla="*/ 84679 h 118125"/>
                <a:gd name="connsiteX4" fmla="*/ 29769 w 118125"/>
                <a:gd name="connsiteY4" fmla="*/ 0 h 118125"/>
                <a:gd name="connsiteX5" fmla="*/ 508 w 118125"/>
                <a:gd name="connsiteY5" fmla="*/ 109502 h 118125"/>
                <a:gd name="connsiteX6" fmla="*/ 86925 w 118125"/>
                <a:gd name="connsiteY6" fmla="*/ 78064 h 118125"/>
                <a:gd name="connsiteX7" fmla="*/ 39050 w 118125"/>
                <a:gd name="connsiteY7" fmla="*/ 97521 h 118125"/>
                <a:gd name="connsiteX8" fmla="*/ 30377 w 118125"/>
                <a:gd name="connsiteY8" fmla="*/ 96052 h 118125"/>
                <a:gd name="connsiteX9" fmla="*/ 27845 w 118125"/>
                <a:gd name="connsiteY9" fmla="*/ 87632 h 118125"/>
                <a:gd name="connsiteX10" fmla="*/ 41177 w 118125"/>
                <a:gd name="connsiteY10" fmla="*/ 37716 h 118125"/>
                <a:gd name="connsiteX11" fmla="*/ 86925 w 118125"/>
                <a:gd name="connsiteY11" fmla="*/ 78064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8125" h="118125">
                  <a:moveTo>
                    <a:pt x="508" y="109502"/>
                  </a:moveTo>
                  <a:cubicBezTo>
                    <a:pt x="-960" y="115020"/>
                    <a:pt x="812" y="120926"/>
                    <a:pt x="5081" y="124689"/>
                  </a:cubicBezTo>
                  <a:cubicBezTo>
                    <a:pt x="9367" y="128469"/>
                    <a:pt x="15425" y="129482"/>
                    <a:pt x="20724" y="127339"/>
                  </a:cubicBezTo>
                  <a:lnTo>
                    <a:pt x="125754" y="84679"/>
                  </a:lnTo>
                  <a:lnTo>
                    <a:pt x="29769" y="0"/>
                  </a:lnTo>
                  <a:lnTo>
                    <a:pt x="508" y="109502"/>
                  </a:lnTo>
                  <a:close/>
                  <a:moveTo>
                    <a:pt x="86925" y="78064"/>
                  </a:moveTo>
                  <a:lnTo>
                    <a:pt x="39050" y="97521"/>
                  </a:lnTo>
                  <a:cubicBezTo>
                    <a:pt x="36114" y="98719"/>
                    <a:pt x="32773" y="98145"/>
                    <a:pt x="30377" y="96052"/>
                  </a:cubicBezTo>
                  <a:cubicBezTo>
                    <a:pt x="27997" y="93943"/>
                    <a:pt x="27019" y="90703"/>
                    <a:pt x="27845" y="87632"/>
                  </a:cubicBezTo>
                  <a:lnTo>
                    <a:pt x="41177" y="37716"/>
                  </a:lnTo>
                  <a:lnTo>
                    <a:pt x="86925" y="7806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D2B5B323-5B39-4AC9-AD6F-652FF220805E}"/>
                </a:ext>
              </a:extLst>
            </p:cNvPr>
            <p:cNvSpPr/>
            <p:nvPr/>
          </p:nvSpPr>
          <p:spPr>
            <a:xfrm>
              <a:off x="5992858" y="3496717"/>
              <a:ext cx="236250" cy="236250"/>
            </a:xfrm>
            <a:custGeom>
              <a:avLst/>
              <a:gdLst>
                <a:gd name="connsiteX0" fmla="*/ 150981 w 236250"/>
                <a:gd name="connsiteY0" fmla="*/ 0 h 236250"/>
                <a:gd name="connsiteX1" fmla="*/ 0 w 236250"/>
                <a:gd name="connsiteY1" fmla="*/ 171113 h 236250"/>
                <a:gd name="connsiteX2" fmla="*/ 92880 w 236250"/>
                <a:gd name="connsiteY2" fmla="*/ 253074 h 236250"/>
                <a:gd name="connsiteX3" fmla="*/ 243861 w 236250"/>
                <a:gd name="connsiteY3" fmla="*/ 81945 h 236250"/>
                <a:gd name="connsiteX4" fmla="*/ 150981 w 236250"/>
                <a:gd name="connsiteY4" fmla="*/ 0 h 236250"/>
                <a:gd name="connsiteX5" fmla="*/ 68698 w 236250"/>
                <a:gd name="connsiteY5" fmla="*/ 173003 h 236250"/>
                <a:gd name="connsiteX6" fmla="*/ 55603 w 236250"/>
                <a:gd name="connsiteY6" fmla="*/ 173846 h 236250"/>
                <a:gd name="connsiteX7" fmla="*/ 49629 w 236250"/>
                <a:gd name="connsiteY7" fmla="*/ 168564 h 236250"/>
                <a:gd name="connsiteX8" fmla="*/ 46508 w 236250"/>
                <a:gd name="connsiteY8" fmla="*/ 162169 h 236250"/>
                <a:gd name="connsiteX9" fmla="*/ 48803 w 236250"/>
                <a:gd name="connsiteY9" fmla="*/ 155469 h 236250"/>
                <a:gd name="connsiteX10" fmla="*/ 142830 w 236250"/>
                <a:gd name="connsiteY10" fmla="*/ 48904 h 236250"/>
                <a:gd name="connsiteX11" fmla="*/ 155908 w 236250"/>
                <a:gd name="connsiteY11" fmla="*/ 48077 h 236250"/>
                <a:gd name="connsiteX12" fmla="*/ 161899 w 236250"/>
                <a:gd name="connsiteY12" fmla="*/ 53342 h 236250"/>
                <a:gd name="connsiteX13" fmla="*/ 165021 w 236250"/>
                <a:gd name="connsiteY13" fmla="*/ 59721 h 236250"/>
                <a:gd name="connsiteX14" fmla="*/ 162709 w 236250"/>
                <a:gd name="connsiteY14" fmla="*/ 66454 h 236250"/>
                <a:gd name="connsiteX15" fmla="*/ 68698 w 236250"/>
                <a:gd name="connsiteY15" fmla="*/ 173003 h 23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6250" h="236250">
                  <a:moveTo>
                    <a:pt x="150981" y="0"/>
                  </a:moveTo>
                  <a:lnTo>
                    <a:pt x="0" y="171113"/>
                  </a:lnTo>
                  <a:lnTo>
                    <a:pt x="92880" y="253074"/>
                  </a:lnTo>
                  <a:lnTo>
                    <a:pt x="243861" y="81945"/>
                  </a:lnTo>
                  <a:lnTo>
                    <a:pt x="150981" y="0"/>
                  </a:lnTo>
                  <a:close/>
                  <a:moveTo>
                    <a:pt x="68698" y="173003"/>
                  </a:moveTo>
                  <a:cubicBezTo>
                    <a:pt x="65306" y="176850"/>
                    <a:pt x="59451" y="177221"/>
                    <a:pt x="55603" y="173846"/>
                  </a:cubicBezTo>
                  <a:lnTo>
                    <a:pt x="49629" y="168564"/>
                  </a:lnTo>
                  <a:cubicBezTo>
                    <a:pt x="47790" y="166911"/>
                    <a:pt x="46659" y="164649"/>
                    <a:pt x="46508" y="162169"/>
                  </a:cubicBezTo>
                  <a:cubicBezTo>
                    <a:pt x="46356" y="159705"/>
                    <a:pt x="47183" y="157309"/>
                    <a:pt x="48803" y="155469"/>
                  </a:cubicBezTo>
                  <a:lnTo>
                    <a:pt x="142830" y="48904"/>
                  </a:lnTo>
                  <a:cubicBezTo>
                    <a:pt x="146222" y="45073"/>
                    <a:pt x="152078" y="44685"/>
                    <a:pt x="155908" y="48077"/>
                  </a:cubicBezTo>
                  <a:lnTo>
                    <a:pt x="161899" y="53342"/>
                  </a:lnTo>
                  <a:cubicBezTo>
                    <a:pt x="163738" y="54979"/>
                    <a:pt x="164869" y="57257"/>
                    <a:pt x="165021" y="59721"/>
                  </a:cubicBezTo>
                  <a:cubicBezTo>
                    <a:pt x="165173" y="62184"/>
                    <a:pt x="164346" y="64598"/>
                    <a:pt x="162709" y="66454"/>
                  </a:cubicBezTo>
                  <a:lnTo>
                    <a:pt x="68698" y="17300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53160681-5EE3-4336-9353-DA1CB58D02B5}"/>
                </a:ext>
              </a:extLst>
            </p:cNvPr>
            <p:cNvSpPr/>
            <p:nvPr/>
          </p:nvSpPr>
          <p:spPr>
            <a:xfrm>
              <a:off x="6188653" y="3393544"/>
              <a:ext cx="286875" cy="320625"/>
            </a:xfrm>
            <a:custGeom>
              <a:avLst/>
              <a:gdLst>
                <a:gd name="connsiteX0" fmla="*/ 269398 w 286875"/>
                <a:gd name="connsiteY0" fmla="*/ 0 h 320625"/>
                <a:gd name="connsiteX1" fmla="*/ 66932 w 286875"/>
                <a:gd name="connsiteY1" fmla="*/ 229449 h 320625"/>
                <a:gd name="connsiteX2" fmla="*/ 64181 w 286875"/>
                <a:gd name="connsiteY2" fmla="*/ 226986 h 320625"/>
                <a:gd name="connsiteX3" fmla="*/ 43003 w 286875"/>
                <a:gd name="connsiteY3" fmla="*/ 228319 h 320625"/>
                <a:gd name="connsiteX4" fmla="*/ 9557 w 286875"/>
                <a:gd name="connsiteY4" fmla="*/ 266203 h 320625"/>
                <a:gd name="connsiteX5" fmla="*/ 73 w 286875"/>
                <a:gd name="connsiteY5" fmla="*/ 293878 h 320625"/>
                <a:gd name="connsiteX6" fmla="*/ 12932 w 286875"/>
                <a:gd name="connsiteY6" fmla="*/ 320119 h 320625"/>
                <a:gd name="connsiteX7" fmla="*/ 20930 w 286875"/>
                <a:gd name="connsiteY7" fmla="*/ 327173 h 320625"/>
                <a:gd name="connsiteX8" fmla="*/ 32085 w 286875"/>
                <a:gd name="connsiteY8" fmla="*/ 331020 h 320625"/>
                <a:gd name="connsiteX9" fmla="*/ 42682 w 286875"/>
                <a:gd name="connsiteY9" fmla="*/ 325839 h 320625"/>
                <a:gd name="connsiteX10" fmla="*/ 284417 w 286875"/>
                <a:gd name="connsiteY10" fmla="*/ 51874 h 320625"/>
                <a:gd name="connsiteX11" fmla="*/ 281868 w 286875"/>
                <a:gd name="connsiteY11" fmla="*/ 10986 h 320625"/>
                <a:gd name="connsiteX12" fmla="*/ 269398 w 286875"/>
                <a:gd name="connsiteY12" fmla="*/ 0 h 32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6875" h="320625">
                  <a:moveTo>
                    <a:pt x="269398" y="0"/>
                  </a:moveTo>
                  <a:lnTo>
                    <a:pt x="66932" y="229449"/>
                  </a:lnTo>
                  <a:lnTo>
                    <a:pt x="64181" y="226986"/>
                  </a:lnTo>
                  <a:cubicBezTo>
                    <a:pt x="57954" y="221535"/>
                    <a:pt x="48470" y="222092"/>
                    <a:pt x="43003" y="228319"/>
                  </a:cubicBezTo>
                  <a:lnTo>
                    <a:pt x="9557" y="266203"/>
                  </a:lnTo>
                  <a:cubicBezTo>
                    <a:pt x="2857" y="273797"/>
                    <a:pt x="-552" y="283736"/>
                    <a:pt x="73" y="293878"/>
                  </a:cubicBezTo>
                  <a:cubicBezTo>
                    <a:pt x="714" y="303969"/>
                    <a:pt x="5338" y="313403"/>
                    <a:pt x="12932" y="320119"/>
                  </a:cubicBezTo>
                  <a:lnTo>
                    <a:pt x="20930" y="327173"/>
                  </a:lnTo>
                  <a:cubicBezTo>
                    <a:pt x="24002" y="329873"/>
                    <a:pt x="28001" y="331256"/>
                    <a:pt x="32085" y="331020"/>
                  </a:cubicBezTo>
                  <a:cubicBezTo>
                    <a:pt x="36168" y="330767"/>
                    <a:pt x="39982" y="328894"/>
                    <a:pt x="42682" y="325839"/>
                  </a:cubicBezTo>
                  <a:lnTo>
                    <a:pt x="284417" y="51874"/>
                  </a:lnTo>
                  <a:cubicBezTo>
                    <a:pt x="294997" y="39876"/>
                    <a:pt x="293867" y="21583"/>
                    <a:pt x="281868" y="10986"/>
                  </a:cubicBezTo>
                  <a:lnTo>
                    <a:pt x="269398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F2AB8101-B7EA-4958-8116-B62322CDCA83}"/>
                </a:ext>
              </a:extLst>
            </p:cNvPr>
            <p:cNvSpPr/>
            <p:nvPr/>
          </p:nvSpPr>
          <p:spPr>
            <a:xfrm>
              <a:off x="6324823" y="3275682"/>
              <a:ext cx="101250" cy="101250"/>
            </a:xfrm>
            <a:custGeom>
              <a:avLst/>
              <a:gdLst>
                <a:gd name="connsiteX0" fmla="*/ 87851 w 101250"/>
                <a:gd name="connsiteY0" fmla="*/ 15566 h 101250"/>
                <a:gd name="connsiteX1" fmla="*/ 0 w 101250"/>
                <a:gd name="connsiteY1" fmla="*/ 21067 h 101250"/>
                <a:gd name="connsiteX2" fmla="*/ 93336 w 101250"/>
                <a:gd name="connsiteY2" fmla="*/ 103434 h 101250"/>
                <a:gd name="connsiteX3" fmla="*/ 87851 w 101250"/>
                <a:gd name="connsiteY3" fmla="*/ 15566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250" h="101250">
                  <a:moveTo>
                    <a:pt x="87851" y="15566"/>
                  </a:moveTo>
                  <a:cubicBezTo>
                    <a:pt x="62083" y="-7182"/>
                    <a:pt x="22764" y="-4701"/>
                    <a:pt x="0" y="21067"/>
                  </a:cubicBezTo>
                  <a:lnTo>
                    <a:pt x="93336" y="103434"/>
                  </a:lnTo>
                  <a:cubicBezTo>
                    <a:pt x="116100" y="77649"/>
                    <a:pt x="113636" y="38330"/>
                    <a:pt x="87851" y="1556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690AE09E-7184-4CCA-85F2-B93DAE5CACB1}"/>
              </a:ext>
            </a:extLst>
          </p:cNvPr>
          <p:cNvGrpSpPr/>
          <p:nvPr/>
        </p:nvGrpSpPr>
        <p:grpSpPr>
          <a:xfrm>
            <a:off x="9487789" y="896451"/>
            <a:ext cx="523125" cy="413387"/>
            <a:chOff x="16743600" y="5517583"/>
            <a:chExt cx="523125" cy="413387"/>
          </a:xfrm>
        </p:grpSpPr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3DC938D7-A5E7-41D9-AAC9-108056C7ADD2}"/>
                </a:ext>
              </a:extLst>
            </p:cNvPr>
            <p:cNvSpPr/>
            <p:nvPr/>
          </p:nvSpPr>
          <p:spPr>
            <a:xfrm>
              <a:off x="16810037" y="5517583"/>
              <a:ext cx="118125" cy="303750"/>
            </a:xfrm>
            <a:custGeom>
              <a:avLst/>
              <a:gdLst>
                <a:gd name="connsiteX0" fmla="*/ 12454 w 118125"/>
                <a:gd name="connsiteY0" fmla="*/ 55401 h 303750"/>
                <a:gd name="connsiteX1" fmla="*/ 12454 w 118125"/>
                <a:gd name="connsiteY1" fmla="*/ 270506 h 303750"/>
                <a:gd name="connsiteX2" fmla="*/ 12471 w 118125"/>
                <a:gd name="connsiteY2" fmla="*/ 271553 h 303750"/>
                <a:gd name="connsiteX3" fmla="*/ 63214 w 118125"/>
                <a:gd name="connsiteY3" fmla="*/ 309977 h 303750"/>
                <a:gd name="connsiteX4" fmla="*/ 114227 w 118125"/>
                <a:gd name="connsiteY4" fmla="*/ 273240 h 303750"/>
                <a:gd name="connsiteX5" fmla="*/ 114868 w 118125"/>
                <a:gd name="connsiteY5" fmla="*/ 270489 h 303750"/>
                <a:gd name="connsiteX6" fmla="*/ 114868 w 118125"/>
                <a:gd name="connsiteY6" fmla="*/ 55401 h 303750"/>
                <a:gd name="connsiteX7" fmla="*/ 127322 w 118125"/>
                <a:gd name="connsiteY7" fmla="*/ 38003 h 303750"/>
                <a:gd name="connsiteX8" fmla="*/ 127322 w 118125"/>
                <a:gd name="connsiteY8" fmla="*/ 18411 h 303750"/>
                <a:gd name="connsiteX9" fmla="*/ 108945 w 118125"/>
                <a:gd name="connsiteY9" fmla="*/ 0 h 303750"/>
                <a:gd name="connsiteX10" fmla="*/ 17449 w 118125"/>
                <a:gd name="connsiteY10" fmla="*/ 0 h 303750"/>
                <a:gd name="connsiteX11" fmla="*/ 0 w 118125"/>
                <a:gd name="connsiteY11" fmla="*/ 18411 h 303750"/>
                <a:gd name="connsiteX12" fmla="*/ 0 w 118125"/>
                <a:gd name="connsiteY12" fmla="*/ 38003 h 303750"/>
                <a:gd name="connsiteX13" fmla="*/ 12454 w 118125"/>
                <a:gd name="connsiteY13" fmla="*/ 55401 h 303750"/>
                <a:gd name="connsiteX14" fmla="*/ 17989 w 118125"/>
                <a:gd name="connsiteY14" fmla="*/ 24823 h 303750"/>
                <a:gd name="connsiteX15" fmla="*/ 23827 w 118125"/>
                <a:gd name="connsiteY15" fmla="*/ 19373 h 303750"/>
                <a:gd name="connsiteX16" fmla="*/ 102583 w 118125"/>
                <a:gd name="connsiteY16" fmla="*/ 19373 h 303750"/>
                <a:gd name="connsiteX17" fmla="*/ 109333 w 118125"/>
                <a:gd name="connsiteY17" fmla="*/ 24823 h 303750"/>
                <a:gd name="connsiteX18" fmla="*/ 109333 w 118125"/>
                <a:gd name="connsiteY18" fmla="*/ 31725 h 303750"/>
                <a:gd name="connsiteX19" fmla="*/ 102583 w 118125"/>
                <a:gd name="connsiteY19" fmla="*/ 37361 h 303750"/>
                <a:gd name="connsiteX20" fmla="*/ 102296 w 118125"/>
                <a:gd name="connsiteY20" fmla="*/ 37361 h 303750"/>
                <a:gd name="connsiteX21" fmla="*/ 95496 w 118125"/>
                <a:gd name="connsiteY21" fmla="*/ 44061 h 303750"/>
                <a:gd name="connsiteX22" fmla="*/ 95496 w 118125"/>
                <a:gd name="connsiteY22" fmla="*/ 270523 h 303750"/>
                <a:gd name="connsiteX23" fmla="*/ 62961 w 118125"/>
                <a:gd name="connsiteY23" fmla="*/ 291921 h 303750"/>
                <a:gd name="connsiteX24" fmla="*/ 30443 w 118125"/>
                <a:gd name="connsiteY24" fmla="*/ 270523 h 303750"/>
                <a:gd name="connsiteX25" fmla="*/ 30443 w 118125"/>
                <a:gd name="connsiteY25" fmla="*/ 44044 h 303750"/>
                <a:gd name="connsiteX26" fmla="*/ 24114 w 118125"/>
                <a:gd name="connsiteY26" fmla="*/ 37344 h 303750"/>
                <a:gd name="connsiteX27" fmla="*/ 23827 w 118125"/>
                <a:gd name="connsiteY27" fmla="*/ 37344 h 303750"/>
                <a:gd name="connsiteX28" fmla="*/ 17989 w 118125"/>
                <a:gd name="connsiteY28" fmla="*/ 31708 h 303750"/>
                <a:gd name="connsiteX29" fmla="*/ 17989 w 118125"/>
                <a:gd name="connsiteY29" fmla="*/ 24823 h 30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8125" h="303750">
                  <a:moveTo>
                    <a:pt x="12454" y="55401"/>
                  </a:moveTo>
                  <a:lnTo>
                    <a:pt x="12454" y="270506"/>
                  </a:lnTo>
                  <a:cubicBezTo>
                    <a:pt x="12454" y="270861"/>
                    <a:pt x="12454" y="271215"/>
                    <a:pt x="12471" y="271553"/>
                  </a:cubicBezTo>
                  <a:cubicBezTo>
                    <a:pt x="13230" y="284867"/>
                    <a:pt x="24806" y="309977"/>
                    <a:pt x="63214" y="309977"/>
                  </a:cubicBezTo>
                  <a:cubicBezTo>
                    <a:pt x="98769" y="309977"/>
                    <a:pt x="112286" y="285964"/>
                    <a:pt x="114227" y="273240"/>
                  </a:cubicBezTo>
                  <a:cubicBezTo>
                    <a:pt x="114328" y="272329"/>
                    <a:pt x="114868" y="271418"/>
                    <a:pt x="114868" y="270489"/>
                  </a:cubicBezTo>
                  <a:lnTo>
                    <a:pt x="114868" y="55401"/>
                  </a:lnTo>
                  <a:cubicBezTo>
                    <a:pt x="121787" y="53241"/>
                    <a:pt x="127322" y="46271"/>
                    <a:pt x="127322" y="38003"/>
                  </a:cubicBezTo>
                  <a:lnTo>
                    <a:pt x="127322" y="18411"/>
                  </a:lnTo>
                  <a:cubicBezTo>
                    <a:pt x="127322" y="8404"/>
                    <a:pt x="118935" y="0"/>
                    <a:pt x="108945" y="0"/>
                  </a:cubicBezTo>
                  <a:lnTo>
                    <a:pt x="17449" y="0"/>
                  </a:lnTo>
                  <a:cubicBezTo>
                    <a:pt x="7476" y="0"/>
                    <a:pt x="0" y="8404"/>
                    <a:pt x="0" y="18411"/>
                  </a:cubicBezTo>
                  <a:lnTo>
                    <a:pt x="0" y="38003"/>
                  </a:lnTo>
                  <a:cubicBezTo>
                    <a:pt x="0" y="46271"/>
                    <a:pt x="5535" y="53241"/>
                    <a:pt x="12454" y="55401"/>
                  </a:cubicBezTo>
                  <a:close/>
                  <a:moveTo>
                    <a:pt x="17989" y="24823"/>
                  </a:moveTo>
                  <a:cubicBezTo>
                    <a:pt x="17989" y="21431"/>
                    <a:pt x="20419" y="19373"/>
                    <a:pt x="23827" y="19373"/>
                  </a:cubicBezTo>
                  <a:lnTo>
                    <a:pt x="102583" y="19373"/>
                  </a:lnTo>
                  <a:cubicBezTo>
                    <a:pt x="106009" y="19373"/>
                    <a:pt x="109333" y="21431"/>
                    <a:pt x="109333" y="24823"/>
                  </a:cubicBezTo>
                  <a:lnTo>
                    <a:pt x="109333" y="31725"/>
                  </a:lnTo>
                  <a:cubicBezTo>
                    <a:pt x="109333" y="35117"/>
                    <a:pt x="105992" y="37361"/>
                    <a:pt x="102583" y="37361"/>
                  </a:cubicBezTo>
                  <a:lnTo>
                    <a:pt x="102296" y="37361"/>
                  </a:lnTo>
                  <a:cubicBezTo>
                    <a:pt x="98888" y="37361"/>
                    <a:pt x="95496" y="40652"/>
                    <a:pt x="95496" y="44061"/>
                  </a:cubicBezTo>
                  <a:lnTo>
                    <a:pt x="95496" y="270523"/>
                  </a:lnTo>
                  <a:cubicBezTo>
                    <a:pt x="95496" y="270523"/>
                    <a:pt x="92374" y="291921"/>
                    <a:pt x="62961" y="291921"/>
                  </a:cubicBezTo>
                  <a:cubicBezTo>
                    <a:pt x="31539" y="291921"/>
                    <a:pt x="30443" y="270523"/>
                    <a:pt x="30443" y="270523"/>
                  </a:cubicBezTo>
                  <a:lnTo>
                    <a:pt x="30443" y="44044"/>
                  </a:lnTo>
                  <a:cubicBezTo>
                    <a:pt x="30443" y="40635"/>
                    <a:pt x="27506" y="37344"/>
                    <a:pt x="24114" y="37344"/>
                  </a:cubicBezTo>
                  <a:lnTo>
                    <a:pt x="23827" y="37344"/>
                  </a:lnTo>
                  <a:cubicBezTo>
                    <a:pt x="20419" y="37344"/>
                    <a:pt x="17989" y="35100"/>
                    <a:pt x="17989" y="31708"/>
                  </a:cubicBezTo>
                  <a:lnTo>
                    <a:pt x="17989" y="2482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9E5E4360-0887-4E6C-A29C-01963A350A15}"/>
                </a:ext>
              </a:extLst>
            </p:cNvPr>
            <p:cNvSpPr/>
            <p:nvPr/>
          </p:nvSpPr>
          <p:spPr>
            <a:xfrm>
              <a:off x="16850166" y="5726546"/>
              <a:ext cx="33750" cy="67500"/>
            </a:xfrm>
            <a:custGeom>
              <a:avLst/>
              <a:gdLst>
                <a:gd name="connsiteX0" fmla="*/ 22815 w 33750"/>
                <a:gd name="connsiteY0" fmla="*/ 74081 h 67500"/>
                <a:gd name="connsiteX1" fmla="*/ 45664 w 33750"/>
                <a:gd name="connsiteY1" fmla="*/ 56801 h 67500"/>
                <a:gd name="connsiteX2" fmla="*/ 45664 w 33750"/>
                <a:gd name="connsiteY2" fmla="*/ 0 h 67500"/>
                <a:gd name="connsiteX3" fmla="*/ 0 w 33750"/>
                <a:gd name="connsiteY3" fmla="*/ 0 h 67500"/>
                <a:gd name="connsiteX4" fmla="*/ 0 w 33750"/>
                <a:gd name="connsiteY4" fmla="*/ 56801 h 67500"/>
                <a:gd name="connsiteX5" fmla="*/ 22815 w 33750"/>
                <a:gd name="connsiteY5" fmla="*/ 74081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50" h="67500">
                  <a:moveTo>
                    <a:pt x="22815" y="74081"/>
                  </a:moveTo>
                  <a:cubicBezTo>
                    <a:pt x="43453" y="74081"/>
                    <a:pt x="45664" y="56801"/>
                    <a:pt x="45664" y="56801"/>
                  </a:cubicBezTo>
                  <a:lnTo>
                    <a:pt x="45664" y="0"/>
                  </a:lnTo>
                  <a:lnTo>
                    <a:pt x="0" y="0"/>
                  </a:lnTo>
                  <a:lnTo>
                    <a:pt x="0" y="56801"/>
                  </a:lnTo>
                  <a:cubicBezTo>
                    <a:pt x="0" y="56801"/>
                    <a:pt x="793" y="74081"/>
                    <a:pt x="22815" y="7408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197C84B4-86A2-47AE-AD59-B11B5BC5599D}"/>
                </a:ext>
              </a:extLst>
            </p:cNvPr>
            <p:cNvSpPr/>
            <p:nvPr/>
          </p:nvSpPr>
          <p:spPr>
            <a:xfrm>
              <a:off x="16951196" y="5517583"/>
              <a:ext cx="118125" cy="303750"/>
            </a:xfrm>
            <a:custGeom>
              <a:avLst/>
              <a:gdLst>
                <a:gd name="connsiteX0" fmla="*/ 12454 w 118125"/>
                <a:gd name="connsiteY0" fmla="*/ 55401 h 303750"/>
                <a:gd name="connsiteX1" fmla="*/ 12454 w 118125"/>
                <a:gd name="connsiteY1" fmla="*/ 270506 h 303750"/>
                <a:gd name="connsiteX2" fmla="*/ 12673 w 118125"/>
                <a:gd name="connsiteY2" fmla="*/ 271553 h 303750"/>
                <a:gd name="connsiteX3" fmla="*/ 63518 w 118125"/>
                <a:gd name="connsiteY3" fmla="*/ 309977 h 303750"/>
                <a:gd name="connsiteX4" fmla="*/ 114379 w 118125"/>
                <a:gd name="connsiteY4" fmla="*/ 273240 h 303750"/>
                <a:gd name="connsiteX5" fmla="*/ 114868 w 118125"/>
                <a:gd name="connsiteY5" fmla="*/ 270489 h 303750"/>
                <a:gd name="connsiteX6" fmla="*/ 114868 w 118125"/>
                <a:gd name="connsiteY6" fmla="*/ 55401 h 303750"/>
                <a:gd name="connsiteX7" fmla="*/ 127322 w 118125"/>
                <a:gd name="connsiteY7" fmla="*/ 38003 h 303750"/>
                <a:gd name="connsiteX8" fmla="*/ 127322 w 118125"/>
                <a:gd name="connsiteY8" fmla="*/ 18411 h 303750"/>
                <a:gd name="connsiteX9" fmla="*/ 109350 w 118125"/>
                <a:gd name="connsiteY9" fmla="*/ 0 h 303750"/>
                <a:gd name="connsiteX10" fmla="*/ 17854 w 118125"/>
                <a:gd name="connsiteY10" fmla="*/ 0 h 303750"/>
                <a:gd name="connsiteX11" fmla="*/ 0 w 118125"/>
                <a:gd name="connsiteY11" fmla="*/ 18411 h 303750"/>
                <a:gd name="connsiteX12" fmla="*/ 0 w 118125"/>
                <a:gd name="connsiteY12" fmla="*/ 38003 h 303750"/>
                <a:gd name="connsiteX13" fmla="*/ 12454 w 118125"/>
                <a:gd name="connsiteY13" fmla="*/ 55401 h 303750"/>
                <a:gd name="connsiteX14" fmla="*/ 18006 w 118125"/>
                <a:gd name="connsiteY14" fmla="*/ 24823 h 303750"/>
                <a:gd name="connsiteX15" fmla="*/ 24232 w 118125"/>
                <a:gd name="connsiteY15" fmla="*/ 19373 h 303750"/>
                <a:gd name="connsiteX16" fmla="*/ 103005 w 118125"/>
                <a:gd name="connsiteY16" fmla="*/ 19373 h 303750"/>
                <a:gd name="connsiteX17" fmla="*/ 109350 w 118125"/>
                <a:gd name="connsiteY17" fmla="*/ 24823 h 303750"/>
                <a:gd name="connsiteX18" fmla="*/ 109350 w 118125"/>
                <a:gd name="connsiteY18" fmla="*/ 31725 h 303750"/>
                <a:gd name="connsiteX19" fmla="*/ 103005 w 118125"/>
                <a:gd name="connsiteY19" fmla="*/ 37361 h 303750"/>
                <a:gd name="connsiteX20" fmla="*/ 102701 w 118125"/>
                <a:gd name="connsiteY20" fmla="*/ 37361 h 303750"/>
                <a:gd name="connsiteX21" fmla="*/ 96863 w 118125"/>
                <a:gd name="connsiteY21" fmla="*/ 44061 h 303750"/>
                <a:gd name="connsiteX22" fmla="*/ 96863 w 118125"/>
                <a:gd name="connsiteY22" fmla="*/ 270523 h 303750"/>
                <a:gd name="connsiteX23" fmla="*/ 63652 w 118125"/>
                <a:gd name="connsiteY23" fmla="*/ 291921 h 303750"/>
                <a:gd name="connsiteX24" fmla="*/ 30426 w 118125"/>
                <a:gd name="connsiteY24" fmla="*/ 270523 h 303750"/>
                <a:gd name="connsiteX25" fmla="*/ 30426 w 118125"/>
                <a:gd name="connsiteY25" fmla="*/ 44044 h 303750"/>
                <a:gd name="connsiteX26" fmla="*/ 24502 w 118125"/>
                <a:gd name="connsiteY26" fmla="*/ 37344 h 303750"/>
                <a:gd name="connsiteX27" fmla="*/ 24199 w 118125"/>
                <a:gd name="connsiteY27" fmla="*/ 37344 h 303750"/>
                <a:gd name="connsiteX28" fmla="*/ 17972 w 118125"/>
                <a:gd name="connsiteY28" fmla="*/ 31708 h 303750"/>
                <a:gd name="connsiteX29" fmla="*/ 18006 w 118125"/>
                <a:gd name="connsiteY29" fmla="*/ 24823 h 303750"/>
                <a:gd name="connsiteX30" fmla="*/ 18006 w 118125"/>
                <a:gd name="connsiteY30" fmla="*/ 24823 h 30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8125" h="303750">
                  <a:moveTo>
                    <a:pt x="12454" y="55401"/>
                  </a:moveTo>
                  <a:lnTo>
                    <a:pt x="12454" y="270506"/>
                  </a:lnTo>
                  <a:cubicBezTo>
                    <a:pt x="12454" y="270861"/>
                    <a:pt x="12656" y="271215"/>
                    <a:pt x="12673" y="271553"/>
                  </a:cubicBezTo>
                  <a:cubicBezTo>
                    <a:pt x="13432" y="284867"/>
                    <a:pt x="25127" y="309977"/>
                    <a:pt x="63518" y="309977"/>
                  </a:cubicBezTo>
                  <a:cubicBezTo>
                    <a:pt x="99073" y="309977"/>
                    <a:pt x="112438" y="285964"/>
                    <a:pt x="114379" y="273240"/>
                  </a:cubicBezTo>
                  <a:cubicBezTo>
                    <a:pt x="114514" y="272329"/>
                    <a:pt x="114868" y="271418"/>
                    <a:pt x="114868" y="270489"/>
                  </a:cubicBezTo>
                  <a:lnTo>
                    <a:pt x="114868" y="55401"/>
                  </a:lnTo>
                  <a:cubicBezTo>
                    <a:pt x="121787" y="53241"/>
                    <a:pt x="127322" y="46271"/>
                    <a:pt x="127322" y="38003"/>
                  </a:cubicBezTo>
                  <a:lnTo>
                    <a:pt x="127322" y="18411"/>
                  </a:lnTo>
                  <a:cubicBezTo>
                    <a:pt x="127322" y="8404"/>
                    <a:pt x="119323" y="0"/>
                    <a:pt x="109350" y="0"/>
                  </a:cubicBezTo>
                  <a:lnTo>
                    <a:pt x="17854" y="0"/>
                  </a:lnTo>
                  <a:cubicBezTo>
                    <a:pt x="7881" y="0"/>
                    <a:pt x="0" y="8404"/>
                    <a:pt x="0" y="18411"/>
                  </a:cubicBezTo>
                  <a:lnTo>
                    <a:pt x="0" y="38003"/>
                  </a:lnTo>
                  <a:cubicBezTo>
                    <a:pt x="0" y="46271"/>
                    <a:pt x="5535" y="53241"/>
                    <a:pt x="12454" y="55401"/>
                  </a:cubicBezTo>
                  <a:close/>
                  <a:moveTo>
                    <a:pt x="18006" y="24823"/>
                  </a:moveTo>
                  <a:cubicBezTo>
                    <a:pt x="18006" y="21431"/>
                    <a:pt x="20824" y="19373"/>
                    <a:pt x="24232" y="19373"/>
                  </a:cubicBezTo>
                  <a:lnTo>
                    <a:pt x="103005" y="19373"/>
                  </a:lnTo>
                  <a:cubicBezTo>
                    <a:pt x="106397" y="19373"/>
                    <a:pt x="109350" y="21431"/>
                    <a:pt x="109350" y="24823"/>
                  </a:cubicBezTo>
                  <a:lnTo>
                    <a:pt x="109350" y="31725"/>
                  </a:lnTo>
                  <a:cubicBezTo>
                    <a:pt x="109350" y="35117"/>
                    <a:pt x="106397" y="37361"/>
                    <a:pt x="103005" y="37361"/>
                  </a:cubicBezTo>
                  <a:lnTo>
                    <a:pt x="102701" y="37361"/>
                  </a:lnTo>
                  <a:cubicBezTo>
                    <a:pt x="99309" y="37361"/>
                    <a:pt x="96863" y="40652"/>
                    <a:pt x="96863" y="44061"/>
                  </a:cubicBezTo>
                  <a:lnTo>
                    <a:pt x="96863" y="270523"/>
                  </a:lnTo>
                  <a:cubicBezTo>
                    <a:pt x="96863" y="270523"/>
                    <a:pt x="93032" y="291921"/>
                    <a:pt x="63652" y="291921"/>
                  </a:cubicBezTo>
                  <a:cubicBezTo>
                    <a:pt x="32214" y="291921"/>
                    <a:pt x="30426" y="270523"/>
                    <a:pt x="30426" y="270523"/>
                  </a:cubicBezTo>
                  <a:lnTo>
                    <a:pt x="30426" y="44044"/>
                  </a:lnTo>
                  <a:cubicBezTo>
                    <a:pt x="30426" y="40635"/>
                    <a:pt x="27911" y="37344"/>
                    <a:pt x="24502" y="37344"/>
                  </a:cubicBezTo>
                  <a:lnTo>
                    <a:pt x="24199" y="37344"/>
                  </a:lnTo>
                  <a:cubicBezTo>
                    <a:pt x="20790" y="37344"/>
                    <a:pt x="17972" y="35100"/>
                    <a:pt x="17972" y="31708"/>
                  </a:cubicBezTo>
                  <a:lnTo>
                    <a:pt x="18006" y="24823"/>
                  </a:lnTo>
                  <a:lnTo>
                    <a:pt x="18006" y="2482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590744E8-977F-4CDA-BDEB-F4675172638B}"/>
                </a:ext>
              </a:extLst>
            </p:cNvPr>
            <p:cNvSpPr/>
            <p:nvPr/>
          </p:nvSpPr>
          <p:spPr>
            <a:xfrm>
              <a:off x="16991342" y="5726546"/>
              <a:ext cx="33750" cy="67500"/>
            </a:xfrm>
            <a:custGeom>
              <a:avLst/>
              <a:gdLst>
                <a:gd name="connsiteX0" fmla="*/ 23507 w 33750"/>
                <a:gd name="connsiteY0" fmla="*/ 74081 h 67500"/>
                <a:gd name="connsiteX1" fmla="*/ 47048 w 33750"/>
                <a:gd name="connsiteY1" fmla="*/ 56801 h 67500"/>
                <a:gd name="connsiteX2" fmla="*/ 47048 w 33750"/>
                <a:gd name="connsiteY2" fmla="*/ 0 h 67500"/>
                <a:gd name="connsiteX3" fmla="*/ 0 w 33750"/>
                <a:gd name="connsiteY3" fmla="*/ 0 h 67500"/>
                <a:gd name="connsiteX4" fmla="*/ 0 w 33750"/>
                <a:gd name="connsiteY4" fmla="*/ 56801 h 67500"/>
                <a:gd name="connsiteX5" fmla="*/ 23507 w 33750"/>
                <a:gd name="connsiteY5" fmla="*/ 74081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50" h="67500">
                  <a:moveTo>
                    <a:pt x="23507" y="74081"/>
                  </a:moveTo>
                  <a:cubicBezTo>
                    <a:pt x="44145" y="74081"/>
                    <a:pt x="47048" y="56801"/>
                    <a:pt x="47048" y="56801"/>
                  </a:cubicBezTo>
                  <a:lnTo>
                    <a:pt x="47048" y="0"/>
                  </a:lnTo>
                  <a:lnTo>
                    <a:pt x="0" y="0"/>
                  </a:lnTo>
                  <a:lnTo>
                    <a:pt x="0" y="56801"/>
                  </a:lnTo>
                  <a:cubicBezTo>
                    <a:pt x="0" y="56801"/>
                    <a:pt x="1485" y="74081"/>
                    <a:pt x="23507" y="7408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348929BE-7139-4001-8E88-50D1CEE63777}"/>
                </a:ext>
              </a:extLst>
            </p:cNvPr>
            <p:cNvSpPr/>
            <p:nvPr/>
          </p:nvSpPr>
          <p:spPr>
            <a:xfrm>
              <a:off x="17093739" y="5517583"/>
              <a:ext cx="118125" cy="303750"/>
            </a:xfrm>
            <a:custGeom>
              <a:avLst/>
              <a:gdLst>
                <a:gd name="connsiteX0" fmla="*/ 12471 w 118125"/>
                <a:gd name="connsiteY0" fmla="*/ 55401 h 303750"/>
                <a:gd name="connsiteX1" fmla="*/ 12471 w 118125"/>
                <a:gd name="connsiteY1" fmla="*/ 270506 h 303750"/>
                <a:gd name="connsiteX2" fmla="*/ 12437 w 118125"/>
                <a:gd name="connsiteY2" fmla="*/ 271553 h 303750"/>
                <a:gd name="connsiteX3" fmla="*/ 63146 w 118125"/>
                <a:gd name="connsiteY3" fmla="*/ 309977 h 303750"/>
                <a:gd name="connsiteX4" fmla="*/ 113518 w 118125"/>
                <a:gd name="connsiteY4" fmla="*/ 273240 h 303750"/>
                <a:gd name="connsiteX5" fmla="*/ 113518 w 118125"/>
                <a:gd name="connsiteY5" fmla="*/ 270489 h 303750"/>
                <a:gd name="connsiteX6" fmla="*/ 113518 w 118125"/>
                <a:gd name="connsiteY6" fmla="*/ 55401 h 303750"/>
                <a:gd name="connsiteX7" fmla="*/ 127322 w 118125"/>
                <a:gd name="connsiteY7" fmla="*/ 38003 h 303750"/>
                <a:gd name="connsiteX8" fmla="*/ 127322 w 118125"/>
                <a:gd name="connsiteY8" fmla="*/ 18411 h 303750"/>
                <a:gd name="connsiteX9" fmla="*/ 108793 w 118125"/>
                <a:gd name="connsiteY9" fmla="*/ 0 h 303750"/>
                <a:gd name="connsiteX10" fmla="*/ 17297 w 118125"/>
                <a:gd name="connsiteY10" fmla="*/ 0 h 303750"/>
                <a:gd name="connsiteX11" fmla="*/ 0 w 118125"/>
                <a:gd name="connsiteY11" fmla="*/ 18411 h 303750"/>
                <a:gd name="connsiteX12" fmla="*/ 0 w 118125"/>
                <a:gd name="connsiteY12" fmla="*/ 38003 h 303750"/>
                <a:gd name="connsiteX13" fmla="*/ 12471 w 118125"/>
                <a:gd name="connsiteY13" fmla="*/ 55401 h 303750"/>
                <a:gd name="connsiteX14" fmla="*/ 18006 w 118125"/>
                <a:gd name="connsiteY14" fmla="*/ 24823 h 303750"/>
                <a:gd name="connsiteX15" fmla="*/ 23676 w 118125"/>
                <a:gd name="connsiteY15" fmla="*/ 19373 h 303750"/>
                <a:gd name="connsiteX16" fmla="*/ 102482 w 118125"/>
                <a:gd name="connsiteY16" fmla="*/ 19373 h 303750"/>
                <a:gd name="connsiteX17" fmla="*/ 107949 w 118125"/>
                <a:gd name="connsiteY17" fmla="*/ 24823 h 303750"/>
                <a:gd name="connsiteX18" fmla="*/ 107949 w 118125"/>
                <a:gd name="connsiteY18" fmla="*/ 31725 h 303750"/>
                <a:gd name="connsiteX19" fmla="*/ 102482 w 118125"/>
                <a:gd name="connsiteY19" fmla="*/ 37361 h 303750"/>
                <a:gd name="connsiteX20" fmla="*/ 102178 w 118125"/>
                <a:gd name="connsiteY20" fmla="*/ 37361 h 303750"/>
                <a:gd name="connsiteX21" fmla="*/ 95496 w 118125"/>
                <a:gd name="connsiteY21" fmla="*/ 44061 h 303750"/>
                <a:gd name="connsiteX22" fmla="*/ 95496 w 118125"/>
                <a:gd name="connsiteY22" fmla="*/ 270523 h 303750"/>
                <a:gd name="connsiteX23" fmla="*/ 62961 w 118125"/>
                <a:gd name="connsiteY23" fmla="*/ 291921 h 303750"/>
                <a:gd name="connsiteX24" fmla="*/ 30426 w 118125"/>
                <a:gd name="connsiteY24" fmla="*/ 270523 h 303750"/>
                <a:gd name="connsiteX25" fmla="*/ 30426 w 118125"/>
                <a:gd name="connsiteY25" fmla="*/ 44044 h 303750"/>
                <a:gd name="connsiteX26" fmla="*/ 23946 w 118125"/>
                <a:gd name="connsiteY26" fmla="*/ 37344 h 303750"/>
                <a:gd name="connsiteX27" fmla="*/ 23642 w 118125"/>
                <a:gd name="connsiteY27" fmla="*/ 37344 h 303750"/>
                <a:gd name="connsiteX28" fmla="*/ 17972 w 118125"/>
                <a:gd name="connsiteY28" fmla="*/ 31708 h 303750"/>
                <a:gd name="connsiteX29" fmla="*/ 17972 w 118125"/>
                <a:gd name="connsiteY29" fmla="*/ 24823 h 303750"/>
                <a:gd name="connsiteX30" fmla="*/ 18006 w 118125"/>
                <a:gd name="connsiteY30" fmla="*/ 24823 h 30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8125" h="303750">
                  <a:moveTo>
                    <a:pt x="12471" y="55401"/>
                  </a:moveTo>
                  <a:lnTo>
                    <a:pt x="12471" y="270506"/>
                  </a:lnTo>
                  <a:cubicBezTo>
                    <a:pt x="12471" y="270861"/>
                    <a:pt x="12403" y="271215"/>
                    <a:pt x="12437" y="271553"/>
                  </a:cubicBezTo>
                  <a:cubicBezTo>
                    <a:pt x="13196" y="284867"/>
                    <a:pt x="24739" y="309977"/>
                    <a:pt x="63146" y="309977"/>
                  </a:cubicBezTo>
                  <a:cubicBezTo>
                    <a:pt x="98685" y="309977"/>
                    <a:pt x="111544" y="285964"/>
                    <a:pt x="113518" y="273240"/>
                  </a:cubicBezTo>
                  <a:cubicBezTo>
                    <a:pt x="113619" y="272329"/>
                    <a:pt x="113518" y="271418"/>
                    <a:pt x="113518" y="270489"/>
                  </a:cubicBezTo>
                  <a:lnTo>
                    <a:pt x="113518" y="55401"/>
                  </a:lnTo>
                  <a:cubicBezTo>
                    <a:pt x="121787" y="53241"/>
                    <a:pt x="127322" y="46271"/>
                    <a:pt x="127322" y="38003"/>
                  </a:cubicBezTo>
                  <a:lnTo>
                    <a:pt x="127322" y="18411"/>
                  </a:lnTo>
                  <a:cubicBezTo>
                    <a:pt x="127322" y="8404"/>
                    <a:pt x="118800" y="0"/>
                    <a:pt x="108793" y="0"/>
                  </a:cubicBezTo>
                  <a:lnTo>
                    <a:pt x="17297" y="0"/>
                  </a:lnTo>
                  <a:cubicBezTo>
                    <a:pt x="7307" y="0"/>
                    <a:pt x="0" y="8404"/>
                    <a:pt x="0" y="18411"/>
                  </a:cubicBezTo>
                  <a:lnTo>
                    <a:pt x="0" y="38003"/>
                  </a:lnTo>
                  <a:cubicBezTo>
                    <a:pt x="17" y="46271"/>
                    <a:pt x="5552" y="53241"/>
                    <a:pt x="12471" y="55401"/>
                  </a:cubicBezTo>
                  <a:close/>
                  <a:moveTo>
                    <a:pt x="18006" y="24823"/>
                  </a:moveTo>
                  <a:cubicBezTo>
                    <a:pt x="18006" y="21431"/>
                    <a:pt x="20301" y="19373"/>
                    <a:pt x="23676" y="19373"/>
                  </a:cubicBezTo>
                  <a:lnTo>
                    <a:pt x="102482" y="19373"/>
                  </a:lnTo>
                  <a:cubicBezTo>
                    <a:pt x="105874" y="19373"/>
                    <a:pt x="107949" y="21431"/>
                    <a:pt x="107949" y="24823"/>
                  </a:cubicBezTo>
                  <a:lnTo>
                    <a:pt x="107949" y="31725"/>
                  </a:lnTo>
                  <a:cubicBezTo>
                    <a:pt x="107949" y="35117"/>
                    <a:pt x="105874" y="37361"/>
                    <a:pt x="102482" y="37361"/>
                  </a:cubicBezTo>
                  <a:lnTo>
                    <a:pt x="102178" y="37361"/>
                  </a:lnTo>
                  <a:cubicBezTo>
                    <a:pt x="98752" y="37361"/>
                    <a:pt x="95496" y="40652"/>
                    <a:pt x="95496" y="44061"/>
                  </a:cubicBezTo>
                  <a:lnTo>
                    <a:pt x="95496" y="270523"/>
                  </a:lnTo>
                  <a:cubicBezTo>
                    <a:pt x="95496" y="270523"/>
                    <a:pt x="92357" y="291921"/>
                    <a:pt x="62961" y="291921"/>
                  </a:cubicBezTo>
                  <a:cubicBezTo>
                    <a:pt x="31539" y="291921"/>
                    <a:pt x="30426" y="270523"/>
                    <a:pt x="30426" y="270523"/>
                  </a:cubicBezTo>
                  <a:lnTo>
                    <a:pt x="30426" y="44044"/>
                  </a:lnTo>
                  <a:cubicBezTo>
                    <a:pt x="30426" y="40635"/>
                    <a:pt x="27354" y="37344"/>
                    <a:pt x="23946" y="37344"/>
                  </a:cubicBezTo>
                  <a:lnTo>
                    <a:pt x="23642" y="37344"/>
                  </a:lnTo>
                  <a:cubicBezTo>
                    <a:pt x="20250" y="37344"/>
                    <a:pt x="17972" y="35100"/>
                    <a:pt x="17972" y="31708"/>
                  </a:cubicBezTo>
                  <a:lnTo>
                    <a:pt x="17972" y="24823"/>
                  </a:lnTo>
                  <a:lnTo>
                    <a:pt x="18006" y="2482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01ADABEE-1E6A-4BAB-9DBC-B4D9F990B4F2}"/>
                </a:ext>
              </a:extLst>
            </p:cNvPr>
            <p:cNvSpPr/>
            <p:nvPr/>
          </p:nvSpPr>
          <p:spPr>
            <a:xfrm>
              <a:off x="17133868" y="5726546"/>
              <a:ext cx="33750" cy="67500"/>
            </a:xfrm>
            <a:custGeom>
              <a:avLst/>
              <a:gdLst>
                <a:gd name="connsiteX0" fmla="*/ 22832 w 33750"/>
                <a:gd name="connsiteY0" fmla="*/ 74081 h 67500"/>
                <a:gd name="connsiteX1" fmla="*/ 45681 w 33750"/>
                <a:gd name="connsiteY1" fmla="*/ 56801 h 67500"/>
                <a:gd name="connsiteX2" fmla="*/ 45681 w 33750"/>
                <a:gd name="connsiteY2" fmla="*/ 0 h 67500"/>
                <a:gd name="connsiteX3" fmla="*/ 0 w 33750"/>
                <a:gd name="connsiteY3" fmla="*/ 0 h 67500"/>
                <a:gd name="connsiteX4" fmla="*/ 0 w 33750"/>
                <a:gd name="connsiteY4" fmla="*/ 56801 h 67500"/>
                <a:gd name="connsiteX5" fmla="*/ 22832 w 33750"/>
                <a:gd name="connsiteY5" fmla="*/ 74081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50" h="67500">
                  <a:moveTo>
                    <a:pt x="22832" y="74081"/>
                  </a:moveTo>
                  <a:cubicBezTo>
                    <a:pt x="43470" y="74081"/>
                    <a:pt x="45681" y="56801"/>
                    <a:pt x="45681" y="56801"/>
                  </a:cubicBezTo>
                  <a:lnTo>
                    <a:pt x="45681" y="0"/>
                  </a:lnTo>
                  <a:lnTo>
                    <a:pt x="0" y="0"/>
                  </a:lnTo>
                  <a:lnTo>
                    <a:pt x="0" y="56801"/>
                  </a:lnTo>
                  <a:cubicBezTo>
                    <a:pt x="17" y="56801"/>
                    <a:pt x="810" y="74081"/>
                    <a:pt x="22832" y="7408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A225737E-ACDA-4FD8-8657-B2AB695D2127}"/>
                </a:ext>
              </a:extLst>
            </p:cNvPr>
            <p:cNvSpPr/>
            <p:nvPr/>
          </p:nvSpPr>
          <p:spPr>
            <a:xfrm>
              <a:off x="16743600" y="5694720"/>
              <a:ext cx="523125" cy="236250"/>
            </a:xfrm>
            <a:custGeom>
              <a:avLst/>
              <a:gdLst>
                <a:gd name="connsiteX0" fmla="*/ 471943 w 523125"/>
                <a:gd name="connsiteY0" fmla="*/ 0 h 236250"/>
                <a:gd name="connsiteX1" fmla="*/ 471943 w 523125"/>
                <a:gd name="connsiteY1" fmla="*/ 34628 h 236250"/>
                <a:gd name="connsiteX2" fmla="*/ 506554 w 523125"/>
                <a:gd name="connsiteY2" fmla="*/ 34628 h 236250"/>
                <a:gd name="connsiteX3" fmla="*/ 506554 w 523125"/>
                <a:gd name="connsiteY3" fmla="*/ 168851 h 236250"/>
                <a:gd name="connsiteX4" fmla="*/ 33210 w 523125"/>
                <a:gd name="connsiteY4" fmla="*/ 168851 h 236250"/>
                <a:gd name="connsiteX5" fmla="*/ 33210 w 523125"/>
                <a:gd name="connsiteY5" fmla="*/ 34628 h 236250"/>
                <a:gd name="connsiteX6" fmla="*/ 67821 w 523125"/>
                <a:gd name="connsiteY6" fmla="*/ 34628 h 236250"/>
                <a:gd name="connsiteX7" fmla="*/ 67821 w 523125"/>
                <a:gd name="connsiteY7" fmla="*/ 0 h 236250"/>
                <a:gd name="connsiteX8" fmla="*/ 0 w 523125"/>
                <a:gd name="connsiteY8" fmla="*/ 0 h 236250"/>
                <a:gd name="connsiteX9" fmla="*/ 0 w 523125"/>
                <a:gd name="connsiteY9" fmla="*/ 236655 h 236250"/>
                <a:gd name="connsiteX10" fmla="*/ 539291 w 523125"/>
                <a:gd name="connsiteY10" fmla="*/ 236655 h 236250"/>
                <a:gd name="connsiteX11" fmla="*/ 539764 w 523125"/>
                <a:gd name="connsiteY11" fmla="*/ 0 h 23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125" h="236250">
                  <a:moveTo>
                    <a:pt x="471943" y="0"/>
                  </a:moveTo>
                  <a:lnTo>
                    <a:pt x="471943" y="34628"/>
                  </a:lnTo>
                  <a:lnTo>
                    <a:pt x="506554" y="34628"/>
                  </a:lnTo>
                  <a:lnTo>
                    <a:pt x="506554" y="168851"/>
                  </a:lnTo>
                  <a:lnTo>
                    <a:pt x="33210" y="168851"/>
                  </a:lnTo>
                  <a:lnTo>
                    <a:pt x="33210" y="34628"/>
                  </a:lnTo>
                  <a:lnTo>
                    <a:pt x="67821" y="34628"/>
                  </a:lnTo>
                  <a:lnTo>
                    <a:pt x="67821" y="0"/>
                  </a:lnTo>
                  <a:lnTo>
                    <a:pt x="0" y="0"/>
                  </a:lnTo>
                  <a:lnTo>
                    <a:pt x="0" y="236655"/>
                  </a:lnTo>
                  <a:lnTo>
                    <a:pt x="539291" y="236655"/>
                  </a:lnTo>
                  <a:lnTo>
                    <a:pt x="539764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B7B846A8-F472-4259-959A-821C47C103A8}"/>
              </a:ext>
            </a:extLst>
          </p:cNvPr>
          <p:cNvGrpSpPr/>
          <p:nvPr/>
        </p:nvGrpSpPr>
        <p:grpSpPr>
          <a:xfrm>
            <a:off x="10706989" y="850704"/>
            <a:ext cx="531622" cy="504881"/>
            <a:chOff x="11345321" y="9777846"/>
            <a:chExt cx="531622" cy="504881"/>
          </a:xfrm>
        </p:grpSpPr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20EF7A07-0248-43BA-A8E9-4817DC311F5C}"/>
                </a:ext>
              </a:extLst>
            </p:cNvPr>
            <p:cNvSpPr/>
            <p:nvPr/>
          </p:nvSpPr>
          <p:spPr>
            <a:xfrm>
              <a:off x="11345321" y="9777846"/>
              <a:ext cx="388125" cy="455625"/>
            </a:xfrm>
            <a:custGeom>
              <a:avLst/>
              <a:gdLst>
                <a:gd name="connsiteX0" fmla="*/ 178791 w 388125"/>
                <a:gd name="connsiteY0" fmla="*/ 420863 h 455625"/>
                <a:gd name="connsiteX1" fmla="*/ 79245 w 388125"/>
                <a:gd name="connsiteY1" fmla="*/ 420863 h 455625"/>
                <a:gd name="connsiteX2" fmla="*/ 44483 w 388125"/>
                <a:gd name="connsiteY2" fmla="*/ 386910 h 455625"/>
                <a:gd name="connsiteX3" fmla="*/ 44483 w 388125"/>
                <a:gd name="connsiteY3" fmla="*/ 78334 h 455625"/>
                <a:gd name="connsiteX4" fmla="*/ 79245 w 388125"/>
                <a:gd name="connsiteY4" fmla="*/ 44483 h 455625"/>
                <a:gd name="connsiteX5" fmla="*/ 320169 w 388125"/>
                <a:gd name="connsiteY5" fmla="*/ 44483 h 455625"/>
                <a:gd name="connsiteX6" fmla="*/ 354696 w 388125"/>
                <a:gd name="connsiteY6" fmla="*/ 78334 h 455625"/>
                <a:gd name="connsiteX7" fmla="*/ 354696 w 388125"/>
                <a:gd name="connsiteY7" fmla="*/ 336893 h 455625"/>
                <a:gd name="connsiteX8" fmla="*/ 399195 w 388125"/>
                <a:gd name="connsiteY8" fmla="*/ 284006 h 455625"/>
                <a:gd name="connsiteX9" fmla="*/ 399195 w 388125"/>
                <a:gd name="connsiteY9" fmla="*/ 45293 h 455625"/>
                <a:gd name="connsiteX10" fmla="*/ 354443 w 388125"/>
                <a:gd name="connsiteY10" fmla="*/ 0 h 455625"/>
                <a:gd name="connsiteX11" fmla="*/ 43183 w 388125"/>
                <a:gd name="connsiteY11" fmla="*/ 0 h 455625"/>
                <a:gd name="connsiteX12" fmla="*/ 0 w 388125"/>
                <a:gd name="connsiteY12" fmla="*/ 43453 h 455625"/>
                <a:gd name="connsiteX13" fmla="*/ 0 w 388125"/>
                <a:gd name="connsiteY13" fmla="*/ 421149 h 455625"/>
                <a:gd name="connsiteX14" fmla="*/ 45039 w 388125"/>
                <a:gd name="connsiteY14" fmla="*/ 466493 h 455625"/>
                <a:gd name="connsiteX15" fmla="*/ 219831 w 388125"/>
                <a:gd name="connsiteY15" fmla="*/ 466493 h 455625"/>
                <a:gd name="connsiteX16" fmla="*/ 199176 w 388125"/>
                <a:gd name="connsiteY16" fmla="*/ 448554 h 455625"/>
                <a:gd name="connsiteX17" fmla="*/ 178791 w 388125"/>
                <a:gd name="connsiteY17" fmla="*/ 420863 h 45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8125" h="455625">
                  <a:moveTo>
                    <a:pt x="178791" y="420863"/>
                  </a:moveTo>
                  <a:lnTo>
                    <a:pt x="79245" y="420863"/>
                  </a:lnTo>
                  <a:cubicBezTo>
                    <a:pt x="60227" y="420863"/>
                    <a:pt x="44483" y="405928"/>
                    <a:pt x="44483" y="386910"/>
                  </a:cubicBezTo>
                  <a:lnTo>
                    <a:pt x="44483" y="78334"/>
                  </a:lnTo>
                  <a:cubicBezTo>
                    <a:pt x="44483" y="59316"/>
                    <a:pt x="60227" y="44483"/>
                    <a:pt x="79245" y="44483"/>
                  </a:cubicBezTo>
                  <a:lnTo>
                    <a:pt x="320169" y="44483"/>
                  </a:lnTo>
                  <a:cubicBezTo>
                    <a:pt x="339188" y="44483"/>
                    <a:pt x="354696" y="59316"/>
                    <a:pt x="354696" y="78334"/>
                  </a:cubicBezTo>
                  <a:lnTo>
                    <a:pt x="354696" y="336893"/>
                  </a:lnTo>
                  <a:lnTo>
                    <a:pt x="399195" y="284006"/>
                  </a:lnTo>
                  <a:lnTo>
                    <a:pt x="399195" y="45293"/>
                  </a:lnTo>
                  <a:cubicBezTo>
                    <a:pt x="399195" y="20284"/>
                    <a:pt x="379434" y="0"/>
                    <a:pt x="354443" y="0"/>
                  </a:cubicBezTo>
                  <a:lnTo>
                    <a:pt x="43183" y="0"/>
                  </a:lnTo>
                  <a:cubicBezTo>
                    <a:pt x="19170" y="0"/>
                    <a:pt x="0" y="19457"/>
                    <a:pt x="0" y="43453"/>
                  </a:cubicBezTo>
                  <a:lnTo>
                    <a:pt x="0" y="421149"/>
                  </a:lnTo>
                  <a:cubicBezTo>
                    <a:pt x="0" y="446158"/>
                    <a:pt x="19997" y="466493"/>
                    <a:pt x="45039" y="466493"/>
                  </a:cubicBezTo>
                  <a:lnTo>
                    <a:pt x="219831" y="466493"/>
                  </a:lnTo>
                  <a:lnTo>
                    <a:pt x="199176" y="448554"/>
                  </a:lnTo>
                  <a:cubicBezTo>
                    <a:pt x="190131" y="440741"/>
                    <a:pt x="183330" y="431123"/>
                    <a:pt x="178791" y="42086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90982FFC-1A3B-40DE-98FD-2C23EB931223}"/>
                </a:ext>
              </a:extLst>
            </p:cNvPr>
            <p:cNvSpPr/>
            <p:nvPr/>
          </p:nvSpPr>
          <p:spPr>
            <a:xfrm>
              <a:off x="11424971" y="9879366"/>
              <a:ext cx="236250" cy="33750"/>
            </a:xfrm>
            <a:custGeom>
              <a:avLst/>
              <a:gdLst>
                <a:gd name="connsiteX0" fmla="*/ 221991 w 236250"/>
                <a:gd name="connsiteY0" fmla="*/ 0 h 33750"/>
                <a:gd name="connsiteX1" fmla="*/ 22174 w 236250"/>
                <a:gd name="connsiteY1" fmla="*/ 0 h 33750"/>
                <a:gd name="connsiteX2" fmla="*/ 0 w 236250"/>
                <a:gd name="connsiteY2" fmla="*/ 22241 h 33750"/>
                <a:gd name="connsiteX3" fmla="*/ 22174 w 236250"/>
                <a:gd name="connsiteY3" fmla="*/ 44466 h 33750"/>
                <a:gd name="connsiteX4" fmla="*/ 221974 w 236250"/>
                <a:gd name="connsiteY4" fmla="*/ 44466 h 33750"/>
                <a:gd name="connsiteX5" fmla="*/ 244114 w 236250"/>
                <a:gd name="connsiteY5" fmla="*/ 22241 h 33750"/>
                <a:gd name="connsiteX6" fmla="*/ 221991 w 236250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21991" y="0"/>
                  </a:moveTo>
                  <a:lnTo>
                    <a:pt x="22174" y="0"/>
                  </a:lnTo>
                  <a:cubicBezTo>
                    <a:pt x="9889" y="0"/>
                    <a:pt x="0" y="9973"/>
                    <a:pt x="0" y="22241"/>
                  </a:cubicBezTo>
                  <a:cubicBezTo>
                    <a:pt x="0" y="34493"/>
                    <a:pt x="9906" y="44466"/>
                    <a:pt x="22174" y="44466"/>
                  </a:cubicBezTo>
                  <a:lnTo>
                    <a:pt x="221974" y="44466"/>
                  </a:lnTo>
                  <a:cubicBezTo>
                    <a:pt x="234259" y="44466"/>
                    <a:pt x="244114" y="34493"/>
                    <a:pt x="244114" y="22241"/>
                  </a:cubicBezTo>
                  <a:cubicBezTo>
                    <a:pt x="244148" y="9973"/>
                    <a:pt x="234242" y="0"/>
                    <a:pt x="221991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ECFBB280-A8F8-47C9-8538-A3B8FD3E8055}"/>
                </a:ext>
              </a:extLst>
            </p:cNvPr>
            <p:cNvSpPr/>
            <p:nvPr/>
          </p:nvSpPr>
          <p:spPr>
            <a:xfrm>
              <a:off x="11424971" y="9953481"/>
              <a:ext cx="236250" cy="33750"/>
            </a:xfrm>
            <a:custGeom>
              <a:avLst/>
              <a:gdLst>
                <a:gd name="connsiteX0" fmla="*/ 221991 w 236250"/>
                <a:gd name="connsiteY0" fmla="*/ 0 h 33750"/>
                <a:gd name="connsiteX1" fmla="*/ 22174 w 236250"/>
                <a:gd name="connsiteY1" fmla="*/ 0 h 33750"/>
                <a:gd name="connsiteX2" fmla="*/ 0 w 236250"/>
                <a:gd name="connsiteY2" fmla="*/ 22241 h 33750"/>
                <a:gd name="connsiteX3" fmla="*/ 22174 w 236250"/>
                <a:gd name="connsiteY3" fmla="*/ 44483 h 33750"/>
                <a:gd name="connsiteX4" fmla="*/ 221974 w 236250"/>
                <a:gd name="connsiteY4" fmla="*/ 44483 h 33750"/>
                <a:gd name="connsiteX5" fmla="*/ 244114 w 236250"/>
                <a:gd name="connsiteY5" fmla="*/ 22241 h 33750"/>
                <a:gd name="connsiteX6" fmla="*/ 221991 w 236250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21991" y="0"/>
                  </a:moveTo>
                  <a:lnTo>
                    <a:pt x="22174" y="0"/>
                  </a:lnTo>
                  <a:cubicBezTo>
                    <a:pt x="9889" y="0"/>
                    <a:pt x="0" y="9956"/>
                    <a:pt x="0" y="22241"/>
                  </a:cubicBezTo>
                  <a:cubicBezTo>
                    <a:pt x="0" y="34459"/>
                    <a:pt x="9906" y="44483"/>
                    <a:pt x="22174" y="44483"/>
                  </a:cubicBezTo>
                  <a:lnTo>
                    <a:pt x="221974" y="44483"/>
                  </a:lnTo>
                  <a:cubicBezTo>
                    <a:pt x="234259" y="44483"/>
                    <a:pt x="244114" y="34459"/>
                    <a:pt x="244114" y="22241"/>
                  </a:cubicBezTo>
                  <a:cubicBezTo>
                    <a:pt x="244148" y="9973"/>
                    <a:pt x="234242" y="0"/>
                    <a:pt x="221991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BF3A053A-7EC6-40BC-9E16-309B536736F4}"/>
                </a:ext>
              </a:extLst>
            </p:cNvPr>
            <p:cNvSpPr/>
            <p:nvPr/>
          </p:nvSpPr>
          <p:spPr>
            <a:xfrm>
              <a:off x="11424971" y="10027629"/>
              <a:ext cx="236250" cy="33750"/>
            </a:xfrm>
            <a:custGeom>
              <a:avLst/>
              <a:gdLst>
                <a:gd name="connsiteX0" fmla="*/ 221991 w 236250"/>
                <a:gd name="connsiteY0" fmla="*/ 0 h 33750"/>
                <a:gd name="connsiteX1" fmla="*/ 22174 w 236250"/>
                <a:gd name="connsiteY1" fmla="*/ 0 h 33750"/>
                <a:gd name="connsiteX2" fmla="*/ 0 w 236250"/>
                <a:gd name="connsiteY2" fmla="*/ 21684 h 33750"/>
                <a:gd name="connsiteX3" fmla="*/ 22174 w 236250"/>
                <a:gd name="connsiteY3" fmla="*/ 43335 h 33750"/>
                <a:gd name="connsiteX4" fmla="*/ 221974 w 236250"/>
                <a:gd name="connsiteY4" fmla="*/ 43335 h 33750"/>
                <a:gd name="connsiteX5" fmla="*/ 244114 w 236250"/>
                <a:gd name="connsiteY5" fmla="*/ 21684 h 33750"/>
                <a:gd name="connsiteX6" fmla="*/ 221991 w 236250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21991" y="0"/>
                  </a:moveTo>
                  <a:lnTo>
                    <a:pt x="22174" y="0"/>
                  </a:lnTo>
                  <a:cubicBezTo>
                    <a:pt x="9889" y="0"/>
                    <a:pt x="0" y="9416"/>
                    <a:pt x="0" y="21684"/>
                  </a:cubicBezTo>
                  <a:cubicBezTo>
                    <a:pt x="0" y="33919"/>
                    <a:pt x="9906" y="43335"/>
                    <a:pt x="22174" y="43335"/>
                  </a:cubicBezTo>
                  <a:lnTo>
                    <a:pt x="221974" y="43335"/>
                  </a:lnTo>
                  <a:cubicBezTo>
                    <a:pt x="234259" y="43335"/>
                    <a:pt x="244114" y="33902"/>
                    <a:pt x="244114" y="21684"/>
                  </a:cubicBezTo>
                  <a:cubicBezTo>
                    <a:pt x="244148" y="9416"/>
                    <a:pt x="234242" y="0"/>
                    <a:pt x="221991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70AECC6-76D9-45A4-9E27-C4E038D69179}"/>
                </a:ext>
              </a:extLst>
            </p:cNvPr>
            <p:cNvSpPr/>
            <p:nvPr/>
          </p:nvSpPr>
          <p:spPr>
            <a:xfrm>
              <a:off x="11424954" y="10098302"/>
              <a:ext cx="135000" cy="33750"/>
            </a:xfrm>
            <a:custGeom>
              <a:avLst/>
              <a:gdLst>
                <a:gd name="connsiteX0" fmla="*/ 0 w 135000"/>
                <a:gd name="connsiteY0" fmla="*/ 21718 h 33750"/>
                <a:gd name="connsiteX1" fmla="*/ 22174 w 135000"/>
                <a:gd name="connsiteY1" fmla="*/ 43386 h 33750"/>
                <a:gd name="connsiteX2" fmla="*/ 96728 w 135000"/>
                <a:gd name="connsiteY2" fmla="*/ 43386 h 33750"/>
                <a:gd name="connsiteX3" fmla="*/ 111189 w 135000"/>
                <a:gd name="connsiteY3" fmla="*/ 18427 h 33750"/>
                <a:gd name="connsiteX4" fmla="*/ 135017 w 135000"/>
                <a:gd name="connsiteY4" fmla="*/ 0 h 33750"/>
                <a:gd name="connsiteX5" fmla="*/ 22191 w 135000"/>
                <a:gd name="connsiteY5" fmla="*/ 0 h 33750"/>
                <a:gd name="connsiteX6" fmla="*/ 0 w 135000"/>
                <a:gd name="connsiteY6" fmla="*/ 21718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000" h="33750">
                  <a:moveTo>
                    <a:pt x="0" y="21718"/>
                  </a:moveTo>
                  <a:cubicBezTo>
                    <a:pt x="0" y="33969"/>
                    <a:pt x="9906" y="43386"/>
                    <a:pt x="22174" y="43386"/>
                  </a:cubicBezTo>
                  <a:lnTo>
                    <a:pt x="96728" y="43386"/>
                  </a:lnTo>
                  <a:cubicBezTo>
                    <a:pt x="99849" y="35404"/>
                    <a:pt x="104642" y="26123"/>
                    <a:pt x="111189" y="18427"/>
                  </a:cubicBezTo>
                  <a:cubicBezTo>
                    <a:pt x="118074" y="10446"/>
                    <a:pt x="126191" y="4590"/>
                    <a:pt x="135017" y="0"/>
                  </a:cubicBezTo>
                  <a:lnTo>
                    <a:pt x="22191" y="0"/>
                  </a:lnTo>
                  <a:cubicBezTo>
                    <a:pt x="9906" y="34"/>
                    <a:pt x="0" y="9484"/>
                    <a:pt x="0" y="2171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9A23CA32-EDD5-4071-8466-98EF91CB8FAF}"/>
                </a:ext>
              </a:extLst>
            </p:cNvPr>
            <p:cNvSpPr/>
            <p:nvPr/>
          </p:nvSpPr>
          <p:spPr>
            <a:xfrm>
              <a:off x="11630289" y="10098336"/>
              <a:ext cx="33750" cy="16875"/>
            </a:xfrm>
            <a:custGeom>
              <a:avLst/>
              <a:gdLst>
                <a:gd name="connsiteX0" fmla="*/ 16672 w 33750"/>
                <a:gd name="connsiteY0" fmla="*/ 0 h 16875"/>
                <a:gd name="connsiteX1" fmla="*/ 0 w 33750"/>
                <a:gd name="connsiteY1" fmla="*/ 0 h 16875"/>
                <a:gd name="connsiteX2" fmla="*/ 15458 w 33750"/>
                <a:gd name="connsiteY2" fmla="*/ 10328 h 16875"/>
                <a:gd name="connsiteX3" fmla="*/ 37597 w 33750"/>
                <a:gd name="connsiteY3" fmla="*/ 29278 h 16875"/>
                <a:gd name="connsiteX4" fmla="*/ 38880 w 33750"/>
                <a:gd name="connsiteY4" fmla="*/ 21904 h 16875"/>
                <a:gd name="connsiteX5" fmla="*/ 16672 w 33750"/>
                <a:gd name="connsiteY5" fmla="*/ 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50" h="16875">
                  <a:moveTo>
                    <a:pt x="16672" y="0"/>
                  </a:moveTo>
                  <a:lnTo>
                    <a:pt x="0" y="0"/>
                  </a:lnTo>
                  <a:cubicBezTo>
                    <a:pt x="5467" y="2295"/>
                    <a:pt x="10682" y="6176"/>
                    <a:pt x="15458" y="10328"/>
                  </a:cubicBezTo>
                  <a:lnTo>
                    <a:pt x="37597" y="29278"/>
                  </a:lnTo>
                  <a:cubicBezTo>
                    <a:pt x="38441" y="27000"/>
                    <a:pt x="38880" y="24536"/>
                    <a:pt x="38880" y="21904"/>
                  </a:cubicBezTo>
                  <a:cubicBezTo>
                    <a:pt x="38829" y="9703"/>
                    <a:pt x="28924" y="0"/>
                    <a:pt x="16672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62254D98-DE7E-48CD-94E9-DDD767FC1B99}"/>
                </a:ext>
              </a:extLst>
            </p:cNvPr>
            <p:cNvSpPr/>
            <p:nvPr/>
          </p:nvSpPr>
          <p:spPr>
            <a:xfrm>
              <a:off x="11556318" y="10029602"/>
              <a:ext cx="320625" cy="253125"/>
            </a:xfrm>
            <a:custGeom>
              <a:avLst/>
              <a:gdLst>
                <a:gd name="connsiteX0" fmla="*/ 310424 w 320625"/>
                <a:gd name="connsiteY0" fmla="*/ 9317 h 253125"/>
                <a:gd name="connsiteX1" fmla="*/ 255648 w 320625"/>
                <a:gd name="connsiteY1" fmla="*/ 13687 h 253125"/>
                <a:gd name="connsiteX2" fmla="*/ 127989 w 320625"/>
                <a:gd name="connsiteY2" fmla="*/ 163335 h 253125"/>
                <a:gd name="connsiteX3" fmla="*/ 64167 w 320625"/>
                <a:gd name="connsiteY3" fmla="*/ 108525 h 253125"/>
                <a:gd name="connsiteX4" fmla="*/ 9374 w 320625"/>
                <a:gd name="connsiteY4" fmla="*/ 112710 h 253125"/>
                <a:gd name="connsiteX5" fmla="*/ 13559 w 320625"/>
                <a:gd name="connsiteY5" fmla="*/ 167486 h 253125"/>
                <a:gd name="connsiteX6" fmla="*/ 106929 w 320625"/>
                <a:gd name="connsiteY6" fmla="*/ 247676 h 253125"/>
                <a:gd name="connsiteX7" fmla="*/ 132241 w 320625"/>
                <a:gd name="connsiteY7" fmla="*/ 257059 h 253125"/>
                <a:gd name="connsiteX8" fmla="*/ 135312 w 320625"/>
                <a:gd name="connsiteY8" fmla="*/ 256941 h 253125"/>
                <a:gd name="connsiteX9" fmla="*/ 161840 w 320625"/>
                <a:gd name="connsiteY9" fmla="*/ 243424 h 253125"/>
                <a:gd name="connsiteX10" fmla="*/ 314829 w 320625"/>
                <a:gd name="connsiteY10" fmla="*/ 64093 h 253125"/>
                <a:gd name="connsiteX11" fmla="*/ 310424 w 320625"/>
                <a:gd name="connsiteY11" fmla="*/ 9317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625" h="253125">
                  <a:moveTo>
                    <a:pt x="310424" y="9317"/>
                  </a:moveTo>
                  <a:cubicBezTo>
                    <a:pt x="294123" y="-4656"/>
                    <a:pt x="269570" y="-2681"/>
                    <a:pt x="255648" y="13687"/>
                  </a:cubicBezTo>
                  <a:lnTo>
                    <a:pt x="127989" y="163335"/>
                  </a:lnTo>
                  <a:lnTo>
                    <a:pt x="64167" y="108525"/>
                  </a:lnTo>
                  <a:cubicBezTo>
                    <a:pt x="47849" y="94569"/>
                    <a:pt x="23330" y="96426"/>
                    <a:pt x="9374" y="112710"/>
                  </a:cubicBezTo>
                  <a:cubicBezTo>
                    <a:pt x="-4615" y="129011"/>
                    <a:pt x="-2725" y="153514"/>
                    <a:pt x="13559" y="167486"/>
                  </a:cubicBezTo>
                  <a:lnTo>
                    <a:pt x="106929" y="247676"/>
                  </a:lnTo>
                  <a:cubicBezTo>
                    <a:pt x="114050" y="253717"/>
                    <a:pt x="122977" y="257059"/>
                    <a:pt x="132241" y="257059"/>
                  </a:cubicBezTo>
                  <a:cubicBezTo>
                    <a:pt x="133287" y="257059"/>
                    <a:pt x="134249" y="257025"/>
                    <a:pt x="135312" y="256941"/>
                  </a:cubicBezTo>
                  <a:cubicBezTo>
                    <a:pt x="145556" y="256147"/>
                    <a:pt x="155157" y="251271"/>
                    <a:pt x="161840" y="243424"/>
                  </a:cubicBezTo>
                  <a:lnTo>
                    <a:pt x="314829" y="64093"/>
                  </a:lnTo>
                  <a:cubicBezTo>
                    <a:pt x="328700" y="47775"/>
                    <a:pt x="326793" y="23272"/>
                    <a:pt x="310424" y="931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46BA5755-E97A-4A84-B468-5485C4C9852A}"/>
              </a:ext>
            </a:extLst>
          </p:cNvPr>
          <p:cNvGrpSpPr/>
          <p:nvPr/>
        </p:nvGrpSpPr>
        <p:grpSpPr>
          <a:xfrm>
            <a:off x="953389" y="2006572"/>
            <a:ext cx="523125" cy="523125"/>
            <a:chOff x="12426756" y="9762996"/>
            <a:chExt cx="523125" cy="523125"/>
          </a:xfrm>
        </p:grpSpPr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B2FF97A9-7CD6-4DAC-960B-2D5BA5014320}"/>
                </a:ext>
              </a:extLst>
            </p:cNvPr>
            <p:cNvSpPr/>
            <p:nvPr/>
          </p:nvSpPr>
          <p:spPr>
            <a:xfrm>
              <a:off x="12426756" y="9762996"/>
              <a:ext cx="523125" cy="523125"/>
            </a:xfrm>
            <a:custGeom>
              <a:avLst/>
              <a:gdLst>
                <a:gd name="connsiteX0" fmla="*/ 0 w 523125"/>
                <a:gd name="connsiteY0" fmla="*/ 0 h 523125"/>
                <a:gd name="connsiteX1" fmla="*/ 0 w 523125"/>
                <a:gd name="connsiteY1" fmla="*/ 527192 h 523125"/>
                <a:gd name="connsiteX2" fmla="*/ 536844 w 523125"/>
                <a:gd name="connsiteY2" fmla="*/ 527192 h 523125"/>
                <a:gd name="connsiteX3" fmla="*/ 536844 w 523125"/>
                <a:gd name="connsiteY3" fmla="*/ 0 h 523125"/>
                <a:gd name="connsiteX4" fmla="*/ 0 w 523125"/>
                <a:gd name="connsiteY4" fmla="*/ 0 h 523125"/>
                <a:gd name="connsiteX5" fmla="*/ 496648 w 523125"/>
                <a:gd name="connsiteY5" fmla="*/ 487013 h 523125"/>
                <a:gd name="connsiteX6" fmla="*/ 40196 w 523125"/>
                <a:gd name="connsiteY6" fmla="*/ 487013 h 523125"/>
                <a:gd name="connsiteX7" fmla="*/ 40196 w 523125"/>
                <a:gd name="connsiteY7" fmla="*/ 368078 h 523125"/>
                <a:gd name="connsiteX8" fmla="*/ 496648 w 523125"/>
                <a:gd name="connsiteY8" fmla="*/ 368078 h 523125"/>
                <a:gd name="connsiteX9" fmla="*/ 496648 w 523125"/>
                <a:gd name="connsiteY9" fmla="*/ 487013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125" h="523125">
                  <a:moveTo>
                    <a:pt x="0" y="0"/>
                  </a:moveTo>
                  <a:lnTo>
                    <a:pt x="0" y="527192"/>
                  </a:lnTo>
                  <a:lnTo>
                    <a:pt x="536844" y="527192"/>
                  </a:lnTo>
                  <a:lnTo>
                    <a:pt x="536844" y="0"/>
                  </a:lnTo>
                  <a:lnTo>
                    <a:pt x="0" y="0"/>
                  </a:lnTo>
                  <a:close/>
                  <a:moveTo>
                    <a:pt x="496648" y="487013"/>
                  </a:moveTo>
                  <a:lnTo>
                    <a:pt x="40196" y="487013"/>
                  </a:lnTo>
                  <a:lnTo>
                    <a:pt x="40196" y="368078"/>
                  </a:lnTo>
                  <a:lnTo>
                    <a:pt x="496648" y="368078"/>
                  </a:lnTo>
                  <a:lnTo>
                    <a:pt x="496648" y="48701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899120ED-E944-49AC-913B-F7D30FFBD00A}"/>
                </a:ext>
              </a:extLst>
            </p:cNvPr>
            <p:cNvSpPr/>
            <p:nvPr/>
          </p:nvSpPr>
          <p:spPr>
            <a:xfrm>
              <a:off x="12505528" y="10155981"/>
              <a:ext cx="50625" cy="67500"/>
            </a:xfrm>
            <a:custGeom>
              <a:avLst/>
              <a:gdLst>
                <a:gd name="connsiteX0" fmla="*/ 0 w 50625"/>
                <a:gd name="connsiteY0" fmla="*/ 0 h 67500"/>
                <a:gd name="connsiteX1" fmla="*/ 0 w 50625"/>
                <a:gd name="connsiteY1" fmla="*/ 70976 h 67500"/>
                <a:gd name="connsiteX2" fmla="*/ 54692 w 50625"/>
                <a:gd name="connsiteY2" fmla="*/ 35488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625" h="67500">
                  <a:moveTo>
                    <a:pt x="0" y="0"/>
                  </a:moveTo>
                  <a:lnTo>
                    <a:pt x="0" y="70976"/>
                  </a:lnTo>
                  <a:lnTo>
                    <a:pt x="54692" y="3548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AD0DD8CC-CFC8-4D66-BB12-4BA2CA0CFCE4}"/>
                </a:ext>
              </a:extLst>
            </p:cNvPr>
            <p:cNvSpPr/>
            <p:nvPr/>
          </p:nvSpPr>
          <p:spPr>
            <a:xfrm>
              <a:off x="12594476" y="10171303"/>
              <a:ext cx="303750" cy="33750"/>
            </a:xfrm>
            <a:custGeom>
              <a:avLst/>
              <a:gdLst>
                <a:gd name="connsiteX0" fmla="*/ 20267 w 303750"/>
                <a:gd name="connsiteY0" fmla="*/ 40129 h 33750"/>
                <a:gd name="connsiteX1" fmla="*/ 283854 w 303750"/>
                <a:gd name="connsiteY1" fmla="*/ 40129 h 33750"/>
                <a:gd name="connsiteX2" fmla="*/ 304121 w 303750"/>
                <a:gd name="connsiteY2" fmla="*/ 20064 h 33750"/>
                <a:gd name="connsiteX3" fmla="*/ 283854 w 303750"/>
                <a:gd name="connsiteY3" fmla="*/ 0 h 33750"/>
                <a:gd name="connsiteX4" fmla="*/ 20267 w 303750"/>
                <a:gd name="connsiteY4" fmla="*/ 0 h 33750"/>
                <a:gd name="connsiteX5" fmla="*/ 0 w 303750"/>
                <a:gd name="connsiteY5" fmla="*/ 20064 h 33750"/>
                <a:gd name="connsiteX6" fmla="*/ 20267 w 303750"/>
                <a:gd name="connsiteY6" fmla="*/ 40129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50" h="33750">
                  <a:moveTo>
                    <a:pt x="20267" y="40129"/>
                  </a:moveTo>
                  <a:lnTo>
                    <a:pt x="283854" y="40129"/>
                  </a:lnTo>
                  <a:cubicBezTo>
                    <a:pt x="295059" y="40129"/>
                    <a:pt x="304121" y="31252"/>
                    <a:pt x="304121" y="20064"/>
                  </a:cubicBezTo>
                  <a:cubicBezTo>
                    <a:pt x="304121" y="8859"/>
                    <a:pt x="295059" y="0"/>
                    <a:pt x="283854" y="0"/>
                  </a:cubicBezTo>
                  <a:lnTo>
                    <a:pt x="20267" y="0"/>
                  </a:lnTo>
                  <a:cubicBezTo>
                    <a:pt x="9062" y="0"/>
                    <a:pt x="0" y="8859"/>
                    <a:pt x="0" y="20064"/>
                  </a:cubicBezTo>
                  <a:cubicBezTo>
                    <a:pt x="0" y="31252"/>
                    <a:pt x="9062" y="40129"/>
                    <a:pt x="20267" y="4012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16" name="组合 115">
            <a:extLst>
              <a:ext uri="{FF2B5EF4-FFF2-40B4-BE49-F238E27FC236}">
                <a16:creationId xmlns:a16="http://schemas.microsoft.com/office/drawing/2014/main" id="{D493E858-534F-441E-BC2A-D963A68924DD}"/>
              </a:ext>
            </a:extLst>
          </p:cNvPr>
          <p:cNvGrpSpPr/>
          <p:nvPr/>
        </p:nvGrpSpPr>
        <p:grpSpPr>
          <a:xfrm>
            <a:off x="2172589" y="2017761"/>
            <a:ext cx="532677" cy="500746"/>
            <a:chOff x="13507043" y="9777443"/>
            <a:chExt cx="532677" cy="500746"/>
          </a:xfrm>
        </p:grpSpPr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C78AE6DC-279D-4D3F-A10D-DD227D10C972}"/>
                </a:ext>
              </a:extLst>
            </p:cNvPr>
            <p:cNvSpPr/>
            <p:nvPr/>
          </p:nvSpPr>
          <p:spPr>
            <a:xfrm>
              <a:off x="13507043" y="9856314"/>
              <a:ext cx="371250" cy="421875"/>
            </a:xfrm>
            <a:custGeom>
              <a:avLst/>
              <a:gdLst>
                <a:gd name="connsiteX0" fmla="*/ 334328 w 371250"/>
                <a:gd name="connsiteY0" fmla="*/ 250712 h 421875"/>
                <a:gd name="connsiteX1" fmla="*/ 332454 w 371250"/>
                <a:gd name="connsiteY1" fmla="*/ 254104 h 421875"/>
                <a:gd name="connsiteX2" fmla="*/ 332454 w 371250"/>
                <a:gd name="connsiteY2" fmla="*/ 361952 h 421875"/>
                <a:gd name="connsiteX3" fmla="*/ 299717 w 371250"/>
                <a:gd name="connsiteY3" fmla="*/ 393593 h 421875"/>
                <a:gd name="connsiteX4" fmla="*/ 74149 w 371250"/>
                <a:gd name="connsiteY4" fmla="*/ 393593 h 421875"/>
                <a:gd name="connsiteX5" fmla="*/ 41563 w 371250"/>
                <a:gd name="connsiteY5" fmla="*/ 361952 h 421875"/>
                <a:gd name="connsiteX6" fmla="*/ 41563 w 371250"/>
                <a:gd name="connsiteY6" fmla="*/ 73103 h 421875"/>
                <a:gd name="connsiteX7" fmla="*/ 74149 w 371250"/>
                <a:gd name="connsiteY7" fmla="*/ 40399 h 421875"/>
                <a:gd name="connsiteX8" fmla="*/ 299666 w 371250"/>
                <a:gd name="connsiteY8" fmla="*/ 40399 h 421875"/>
                <a:gd name="connsiteX9" fmla="*/ 317216 w 371250"/>
                <a:gd name="connsiteY9" fmla="*/ 45849 h 421875"/>
                <a:gd name="connsiteX10" fmla="*/ 353413 w 371250"/>
                <a:gd name="connsiteY10" fmla="*/ 5738 h 421875"/>
                <a:gd name="connsiteX11" fmla="*/ 331695 w 371250"/>
                <a:gd name="connsiteY11" fmla="*/ 0 h 421875"/>
                <a:gd name="connsiteX12" fmla="*/ 40382 w 371250"/>
                <a:gd name="connsiteY12" fmla="*/ 0 h 421875"/>
                <a:gd name="connsiteX13" fmla="*/ 0 w 371250"/>
                <a:gd name="connsiteY13" fmla="*/ 40466 h 421875"/>
                <a:gd name="connsiteX14" fmla="*/ 0 w 371250"/>
                <a:gd name="connsiteY14" fmla="*/ 393998 h 421875"/>
                <a:gd name="connsiteX15" fmla="*/ 42103 w 371250"/>
                <a:gd name="connsiteY15" fmla="*/ 436337 h 421875"/>
                <a:gd name="connsiteX16" fmla="*/ 331678 w 371250"/>
                <a:gd name="connsiteY16" fmla="*/ 436337 h 421875"/>
                <a:gd name="connsiteX17" fmla="*/ 373984 w 371250"/>
                <a:gd name="connsiteY17" fmla="*/ 393998 h 421875"/>
                <a:gd name="connsiteX18" fmla="*/ 373984 w 371250"/>
                <a:gd name="connsiteY18" fmla="*/ 207225 h 421875"/>
                <a:gd name="connsiteX19" fmla="*/ 339053 w 371250"/>
                <a:gd name="connsiteY19" fmla="*/ 246375 h 421875"/>
                <a:gd name="connsiteX20" fmla="*/ 334328 w 371250"/>
                <a:gd name="connsiteY20" fmla="*/ 250712 h 42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1250" h="421875">
                  <a:moveTo>
                    <a:pt x="334328" y="250712"/>
                  </a:moveTo>
                  <a:cubicBezTo>
                    <a:pt x="333703" y="251893"/>
                    <a:pt x="332454" y="253024"/>
                    <a:pt x="332454" y="254104"/>
                  </a:cubicBezTo>
                  <a:lnTo>
                    <a:pt x="332454" y="361952"/>
                  </a:lnTo>
                  <a:cubicBezTo>
                    <a:pt x="332454" y="379772"/>
                    <a:pt x="317453" y="393593"/>
                    <a:pt x="299717" y="393593"/>
                  </a:cubicBezTo>
                  <a:lnTo>
                    <a:pt x="74149" y="393593"/>
                  </a:lnTo>
                  <a:cubicBezTo>
                    <a:pt x="56346" y="393593"/>
                    <a:pt x="41563" y="379755"/>
                    <a:pt x="41563" y="361952"/>
                  </a:cubicBezTo>
                  <a:lnTo>
                    <a:pt x="41563" y="73103"/>
                  </a:lnTo>
                  <a:cubicBezTo>
                    <a:pt x="41563" y="55316"/>
                    <a:pt x="56346" y="40399"/>
                    <a:pt x="74149" y="40399"/>
                  </a:cubicBezTo>
                  <a:lnTo>
                    <a:pt x="299666" y="40399"/>
                  </a:lnTo>
                  <a:cubicBezTo>
                    <a:pt x="306146" y="40399"/>
                    <a:pt x="312171" y="42559"/>
                    <a:pt x="317216" y="45849"/>
                  </a:cubicBezTo>
                  <a:lnTo>
                    <a:pt x="353413" y="5738"/>
                  </a:lnTo>
                  <a:cubicBezTo>
                    <a:pt x="347051" y="1958"/>
                    <a:pt x="339677" y="0"/>
                    <a:pt x="331695" y="0"/>
                  </a:cubicBezTo>
                  <a:lnTo>
                    <a:pt x="40382" y="0"/>
                  </a:lnTo>
                  <a:cubicBezTo>
                    <a:pt x="17938" y="0"/>
                    <a:pt x="0" y="18006"/>
                    <a:pt x="0" y="40466"/>
                  </a:cubicBezTo>
                  <a:lnTo>
                    <a:pt x="0" y="393998"/>
                  </a:lnTo>
                  <a:cubicBezTo>
                    <a:pt x="0" y="417420"/>
                    <a:pt x="18681" y="436337"/>
                    <a:pt x="42103" y="436337"/>
                  </a:cubicBezTo>
                  <a:lnTo>
                    <a:pt x="331678" y="436337"/>
                  </a:lnTo>
                  <a:cubicBezTo>
                    <a:pt x="355118" y="436337"/>
                    <a:pt x="373984" y="417420"/>
                    <a:pt x="373984" y="393998"/>
                  </a:cubicBezTo>
                  <a:lnTo>
                    <a:pt x="373984" y="207225"/>
                  </a:lnTo>
                  <a:lnTo>
                    <a:pt x="339053" y="246375"/>
                  </a:lnTo>
                  <a:cubicBezTo>
                    <a:pt x="337551" y="248062"/>
                    <a:pt x="336083" y="249514"/>
                    <a:pt x="334328" y="250712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8195C70B-B6E0-4050-A56E-7EF213D44BBA}"/>
                </a:ext>
              </a:extLst>
            </p:cNvPr>
            <p:cNvSpPr/>
            <p:nvPr/>
          </p:nvSpPr>
          <p:spPr>
            <a:xfrm>
              <a:off x="13581530" y="9952114"/>
              <a:ext cx="185625" cy="33750"/>
            </a:xfrm>
            <a:custGeom>
              <a:avLst/>
              <a:gdLst>
                <a:gd name="connsiteX0" fmla="*/ 20790 w 185625"/>
                <a:gd name="connsiteY0" fmla="*/ 0 h 33750"/>
                <a:gd name="connsiteX1" fmla="*/ 0 w 185625"/>
                <a:gd name="connsiteY1" fmla="*/ 20216 h 33750"/>
                <a:gd name="connsiteX2" fmla="*/ 20790 w 185625"/>
                <a:gd name="connsiteY2" fmla="*/ 40399 h 33750"/>
                <a:gd name="connsiteX3" fmla="*/ 161696 w 185625"/>
                <a:gd name="connsiteY3" fmla="*/ 40399 h 33750"/>
                <a:gd name="connsiteX4" fmla="*/ 198585 w 185625"/>
                <a:gd name="connsiteY4" fmla="*/ 0 h 33750"/>
                <a:gd name="connsiteX5" fmla="*/ 20790 w 185625"/>
                <a:gd name="connsiteY5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5625" h="33750">
                  <a:moveTo>
                    <a:pt x="20790" y="0"/>
                  </a:moveTo>
                  <a:cubicBezTo>
                    <a:pt x="9298" y="0"/>
                    <a:pt x="0" y="8707"/>
                    <a:pt x="0" y="20216"/>
                  </a:cubicBezTo>
                  <a:cubicBezTo>
                    <a:pt x="0" y="31674"/>
                    <a:pt x="9315" y="40399"/>
                    <a:pt x="20790" y="40399"/>
                  </a:cubicBezTo>
                  <a:lnTo>
                    <a:pt x="161696" y="40399"/>
                  </a:lnTo>
                  <a:lnTo>
                    <a:pt x="198585" y="0"/>
                  </a:lnTo>
                  <a:lnTo>
                    <a:pt x="20790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8725C2F6-9574-4521-BCAD-768605C656C7}"/>
                </a:ext>
              </a:extLst>
            </p:cNvPr>
            <p:cNvSpPr/>
            <p:nvPr/>
          </p:nvSpPr>
          <p:spPr>
            <a:xfrm>
              <a:off x="13581530" y="10020221"/>
              <a:ext cx="135000" cy="33750"/>
            </a:xfrm>
            <a:custGeom>
              <a:avLst/>
              <a:gdLst>
                <a:gd name="connsiteX0" fmla="*/ 138459 w 135000"/>
                <a:gd name="connsiteY0" fmla="*/ 2329 h 33750"/>
                <a:gd name="connsiteX1" fmla="*/ 139168 w 135000"/>
                <a:gd name="connsiteY1" fmla="*/ 0 h 33750"/>
                <a:gd name="connsiteX2" fmla="*/ 20790 w 135000"/>
                <a:gd name="connsiteY2" fmla="*/ 0 h 33750"/>
                <a:gd name="connsiteX3" fmla="*/ 0 w 135000"/>
                <a:gd name="connsiteY3" fmla="*/ 20773 h 33750"/>
                <a:gd name="connsiteX4" fmla="*/ 20790 w 135000"/>
                <a:gd name="connsiteY4" fmla="*/ 41513 h 33750"/>
                <a:gd name="connsiteX5" fmla="*/ 127238 w 135000"/>
                <a:gd name="connsiteY5" fmla="*/ 41513 h 33750"/>
                <a:gd name="connsiteX6" fmla="*/ 138459 w 135000"/>
                <a:gd name="connsiteY6" fmla="*/ 2329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000" h="33750">
                  <a:moveTo>
                    <a:pt x="138459" y="2329"/>
                  </a:moveTo>
                  <a:cubicBezTo>
                    <a:pt x="138662" y="1620"/>
                    <a:pt x="138898" y="1164"/>
                    <a:pt x="139168" y="0"/>
                  </a:cubicBezTo>
                  <a:lnTo>
                    <a:pt x="20790" y="0"/>
                  </a:lnTo>
                  <a:cubicBezTo>
                    <a:pt x="9298" y="0"/>
                    <a:pt x="0" y="9281"/>
                    <a:pt x="0" y="20773"/>
                  </a:cubicBezTo>
                  <a:cubicBezTo>
                    <a:pt x="0" y="32181"/>
                    <a:pt x="9315" y="41513"/>
                    <a:pt x="20790" y="41513"/>
                  </a:cubicBezTo>
                  <a:lnTo>
                    <a:pt x="127238" y="41513"/>
                  </a:lnTo>
                  <a:lnTo>
                    <a:pt x="138459" y="232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C7A23581-3B55-4A8B-A10A-3B63706E8E43}"/>
                </a:ext>
              </a:extLst>
            </p:cNvPr>
            <p:cNvSpPr/>
            <p:nvPr/>
          </p:nvSpPr>
          <p:spPr>
            <a:xfrm>
              <a:off x="13581563" y="10089493"/>
              <a:ext cx="101250" cy="33750"/>
            </a:xfrm>
            <a:custGeom>
              <a:avLst/>
              <a:gdLst>
                <a:gd name="connsiteX0" fmla="*/ 92559 w 101250"/>
                <a:gd name="connsiteY0" fmla="*/ 0 h 33750"/>
                <a:gd name="connsiteX1" fmla="*/ 30324 w 101250"/>
                <a:gd name="connsiteY1" fmla="*/ 0 h 33750"/>
                <a:gd name="connsiteX2" fmla="*/ 20756 w 101250"/>
                <a:gd name="connsiteY2" fmla="*/ 0 h 33750"/>
                <a:gd name="connsiteX3" fmla="*/ 0 w 101250"/>
                <a:gd name="connsiteY3" fmla="*/ 20756 h 33750"/>
                <a:gd name="connsiteX4" fmla="*/ 20756 w 101250"/>
                <a:gd name="connsiteY4" fmla="*/ 41513 h 33750"/>
                <a:gd name="connsiteX5" fmla="*/ 57443 w 101250"/>
                <a:gd name="connsiteY5" fmla="*/ 41513 h 33750"/>
                <a:gd name="connsiteX6" fmla="*/ 68934 w 101250"/>
                <a:gd name="connsiteY6" fmla="*/ 41513 h 33750"/>
                <a:gd name="connsiteX7" fmla="*/ 92576 w 101250"/>
                <a:gd name="connsiteY7" fmla="*/ 41513 h 33750"/>
                <a:gd name="connsiteX8" fmla="*/ 112286 w 101250"/>
                <a:gd name="connsiteY8" fmla="*/ 27219 h 33750"/>
                <a:gd name="connsiteX9" fmla="*/ 113366 w 101250"/>
                <a:gd name="connsiteY9" fmla="*/ 20520 h 33750"/>
                <a:gd name="connsiteX10" fmla="*/ 95597 w 101250"/>
                <a:gd name="connsiteY10" fmla="*/ 186 h 33750"/>
                <a:gd name="connsiteX11" fmla="*/ 92559 w 101250"/>
                <a:gd name="connsiteY11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250" h="33750">
                  <a:moveTo>
                    <a:pt x="92559" y="0"/>
                  </a:moveTo>
                  <a:lnTo>
                    <a:pt x="30324" y="0"/>
                  </a:lnTo>
                  <a:lnTo>
                    <a:pt x="20756" y="0"/>
                  </a:lnTo>
                  <a:cubicBezTo>
                    <a:pt x="9264" y="0"/>
                    <a:pt x="0" y="9298"/>
                    <a:pt x="0" y="20756"/>
                  </a:cubicBezTo>
                  <a:cubicBezTo>
                    <a:pt x="0" y="32198"/>
                    <a:pt x="9281" y="41513"/>
                    <a:pt x="20756" y="41513"/>
                  </a:cubicBezTo>
                  <a:lnTo>
                    <a:pt x="57443" y="41513"/>
                  </a:lnTo>
                  <a:lnTo>
                    <a:pt x="68934" y="41513"/>
                  </a:lnTo>
                  <a:lnTo>
                    <a:pt x="92576" y="41513"/>
                  </a:lnTo>
                  <a:cubicBezTo>
                    <a:pt x="101773" y="41513"/>
                    <a:pt x="109536" y="35438"/>
                    <a:pt x="112286" y="27219"/>
                  </a:cubicBezTo>
                  <a:cubicBezTo>
                    <a:pt x="112438" y="25009"/>
                    <a:pt x="112793" y="22646"/>
                    <a:pt x="113366" y="20520"/>
                  </a:cubicBezTo>
                  <a:cubicBezTo>
                    <a:pt x="113316" y="10108"/>
                    <a:pt x="105638" y="1603"/>
                    <a:pt x="95597" y="186"/>
                  </a:cubicBezTo>
                  <a:cubicBezTo>
                    <a:pt x="94601" y="51"/>
                    <a:pt x="93589" y="0"/>
                    <a:pt x="92559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23F6E9CD-EF04-4604-9E3C-07709F8FE862}"/>
                </a:ext>
              </a:extLst>
            </p:cNvPr>
            <p:cNvSpPr/>
            <p:nvPr/>
          </p:nvSpPr>
          <p:spPr>
            <a:xfrm>
              <a:off x="13754093" y="9846122"/>
              <a:ext cx="219375" cy="219375"/>
            </a:xfrm>
            <a:custGeom>
              <a:avLst/>
              <a:gdLst>
                <a:gd name="connsiteX0" fmla="*/ 142425 w 219375"/>
                <a:gd name="connsiteY0" fmla="*/ 11948 h 219375"/>
                <a:gd name="connsiteX1" fmla="*/ 9028 w 219375"/>
                <a:gd name="connsiteY1" fmla="*/ 160633 h 219375"/>
                <a:gd name="connsiteX2" fmla="*/ 0 w 219375"/>
                <a:gd name="connsiteY2" fmla="*/ 170708 h 219375"/>
                <a:gd name="connsiteX3" fmla="*/ 72191 w 219375"/>
                <a:gd name="connsiteY3" fmla="*/ 235457 h 219375"/>
                <a:gd name="connsiteX4" fmla="*/ 81219 w 219375"/>
                <a:gd name="connsiteY4" fmla="*/ 225399 h 219375"/>
                <a:gd name="connsiteX5" fmla="*/ 214583 w 219375"/>
                <a:gd name="connsiteY5" fmla="*/ 76731 h 219375"/>
                <a:gd name="connsiteX6" fmla="*/ 225349 w 219375"/>
                <a:gd name="connsiteY6" fmla="*/ 64766 h 219375"/>
                <a:gd name="connsiteX7" fmla="*/ 153141 w 219375"/>
                <a:gd name="connsiteY7" fmla="*/ 0 h 219375"/>
                <a:gd name="connsiteX8" fmla="*/ 142425 w 219375"/>
                <a:gd name="connsiteY8" fmla="*/ 11948 h 219375"/>
                <a:gd name="connsiteX9" fmla="*/ 135068 w 219375"/>
                <a:gd name="connsiteY9" fmla="*/ 79211 h 219375"/>
                <a:gd name="connsiteX10" fmla="*/ 49056 w 219375"/>
                <a:gd name="connsiteY10" fmla="*/ 175078 h 219375"/>
                <a:gd name="connsiteX11" fmla="*/ 44854 w 219375"/>
                <a:gd name="connsiteY11" fmla="*/ 177103 h 219375"/>
                <a:gd name="connsiteX12" fmla="*/ 40449 w 219375"/>
                <a:gd name="connsiteY12" fmla="*/ 175551 h 219375"/>
                <a:gd name="connsiteX13" fmla="*/ 36180 w 219375"/>
                <a:gd name="connsiteY13" fmla="*/ 171720 h 219375"/>
                <a:gd name="connsiteX14" fmla="*/ 35741 w 219375"/>
                <a:gd name="connsiteY14" fmla="*/ 163131 h 219375"/>
                <a:gd name="connsiteX15" fmla="*/ 121753 w 219375"/>
                <a:gd name="connsiteY15" fmla="*/ 67247 h 219375"/>
                <a:gd name="connsiteX16" fmla="*/ 125972 w 219375"/>
                <a:gd name="connsiteY16" fmla="*/ 65239 h 219375"/>
                <a:gd name="connsiteX17" fmla="*/ 130359 w 219375"/>
                <a:gd name="connsiteY17" fmla="*/ 66774 h 219375"/>
                <a:gd name="connsiteX18" fmla="*/ 134595 w 219375"/>
                <a:gd name="connsiteY18" fmla="*/ 70622 h 219375"/>
                <a:gd name="connsiteX19" fmla="*/ 135068 w 219375"/>
                <a:gd name="connsiteY19" fmla="*/ 79211 h 219375"/>
                <a:gd name="connsiteX20" fmla="*/ 160042 w 219375"/>
                <a:gd name="connsiteY20" fmla="*/ 33666 h 219375"/>
                <a:gd name="connsiteX21" fmla="*/ 164295 w 219375"/>
                <a:gd name="connsiteY21" fmla="*/ 37479 h 219375"/>
                <a:gd name="connsiteX22" fmla="*/ 164784 w 219375"/>
                <a:gd name="connsiteY22" fmla="*/ 46018 h 219375"/>
                <a:gd name="connsiteX23" fmla="*/ 164751 w 219375"/>
                <a:gd name="connsiteY23" fmla="*/ 46052 h 219375"/>
                <a:gd name="connsiteX24" fmla="*/ 157309 w 219375"/>
                <a:gd name="connsiteY24" fmla="*/ 54388 h 219375"/>
                <a:gd name="connsiteX25" fmla="*/ 156313 w 219375"/>
                <a:gd name="connsiteY25" fmla="*/ 55266 h 219375"/>
                <a:gd name="connsiteX26" fmla="*/ 153107 w 219375"/>
                <a:gd name="connsiteY26" fmla="*/ 56413 h 219375"/>
                <a:gd name="connsiteX27" fmla="*/ 148719 w 219375"/>
                <a:gd name="connsiteY27" fmla="*/ 54861 h 219375"/>
                <a:gd name="connsiteX28" fmla="*/ 144450 w 219375"/>
                <a:gd name="connsiteY28" fmla="*/ 51047 h 219375"/>
                <a:gd name="connsiteX29" fmla="*/ 142442 w 219375"/>
                <a:gd name="connsiteY29" fmla="*/ 46845 h 219375"/>
                <a:gd name="connsiteX30" fmla="*/ 143994 w 219375"/>
                <a:gd name="connsiteY30" fmla="*/ 42458 h 219375"/>
                <a:gd name="connsiteX31" fmla="*/ 151470 w 219375"/>
                <a:gd name="connsiteY31" fmla="*/ 34121 h 219375"/>
                <a:gd name="connsiteX32" fmla="*/ 160042 w 219375"/>
                <a:gd name="connsiteY32" fmla="*/ 33666 h 21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19375" h="219375">
                  <a:moveTo>
                    <a:pt x="142425" y="11948"/>
                  </a:moveTo>
                  <a:lnTo>
                    <a:pt x="9028" y="160633"/>
                  </a:lnTo>
                  <a:lnTo>
                    <a:pt x="0" y="170708"/>
                  </a:lnTo>
                  <a:lnTo>
                    <a:pt x="72191" y="235457"/>
                  </a:lnTo>
                  <a:lnTo>
                    <a:pt x="81219" y="225399"/>
                  </a:lnTo>
                  <a:lnTo>
                    <a:pt x="214583" y="76731"/>
                  </a:lnTo>
                  <a:lnTo>
                    <a:pt x="225349" y="64766"/>
                  </a:lnTo>
                  <a:lnTo>
                    <a:pt x="153141" y="0"/>
                  </a:lnTo>
                  <a:lnTo>
                    <a:pt x="142425" y="11948"/>
                  </a:lnTo>
                  <a:close/>
                  <a:moveTo>
                    <a:pt x="135068" y="79211"/>
                  </a:moveTo>
                  <a:lnTo>
                    <a:pt x="49056" y="175078"/>
                  </a:lnTo>
                  <a:cubicBezTo>
                    <a:pt x="47959" y="176276"/>
                    <a:pt x="46474" y="177002"/>
                    <a:pt x="44854" y="177103"/>
                  </a:cubicBezTo>
                  <a:cubicBezTo>
                    <a:pt x="43234" y="177188"/>
                    <a:pt x="41664" y="176631"/>
                    <a:pt x="40449" y="175551"/>
                  </a:cubicBezTo>
                  <a:lnTo>
                    <a:pt x="36180" y="171720"/>
                  </a:lnTo>
                  <a:cubicBezTo>
                    <a:pt x="33716" y="169476"/>
                    <a:pt x="33497" y="165645"/>
                    <a:pt x="35741" y="163131"/>
                  </a:cubicBezTo>
                  <a:lnTo>
                    <a:pt x="121753" y="67247"/>
                  </a:lnTo>
                  <a:cubicBezTo>
                    <a:pt x="122816" y="66049"/>
                    <a:pt x="124335" y="65323"/>
                    <a:pt x="125972" y="65239"/>
                  </a:cubicBezTo>
                  <a:cubicBezTo>
                    <a:pt x="127558" y="65154"/>
                    <a:pt x="129144" y="65711"/>
                    <a:pt x="130359" y="66774"/>
                  </a:cubicBezTo>
                  <a:lnTo>
                    <a:pt x="134595" y="70622"/>
                  </a:lnTo>
                  <a:cubicBezTo>
                    <a:pt x="137109" y="72866"/>
                    <a:pt x="137295" y="76714"/>
                    <a:pt x="135068" y="79211"/>
                  </a:cubicBezTo>
                  <a:close/>
                  <a:moveTo>
                    <a:pt x="160042" y="33666"/>
                  </a:moveTo>
                  <a:lnTo>
                    <a:pt x="164295" y="37479"/>
                  </a:lnTo>
                  <a:cubicBezTo>
                    <a:pt x="166759" y="39707"/>
                    <a:pt x="166995" y="43521"/>
                    <a:pt x="164784" y="46018"/>
                  </a:cubicBezTo>
                  <a:cubicBezTo>
                    <a:pt x="164784" y="46018"/>
                    <a:pt x="164751" y="46035"/>
                    <a:pt x="164751" y="46052"/>
                  </a:cubicBezTo>
                  <a:lnTo>
                    <a:pt x="157309" y="54388"/>
                  </a:lnTo>
                  <a:cubicBezTo>
                    <a:pt x="157005" y="54726"/>
                    <a:pt x="156668" y="55012"/>
                    <a:pt x="156313" y="55266"/>
                  </a:cubicBezTo>
                  <a:cubicBezTo>
                    <a:pt x="155351" y="55941"/>
                    <a:pt x="154271" y="56346"/>
                    <a:pt x="153107" y="56413"/>
                  </a:cubicBezTo>
                  <a:cubicBezTo>
                    <a:pt x="151504" y="56498"/>
                    <a:pt x="149934" y="55941"/>
                    <a:pt x="148719" y="54861"/>
                  </a:cubicBezTo>
                  <a:lnTo>
                    <a:pt x="144450" y="51047"/>
                  </a:lnTo>
                  <a:cubicBezTo>
                    <a:pt x="143252" y="49984"/>
                    <a:pt x="142526" y="48465"/>
                    <a:pt x="142442" y="46845"/>
                  </a:cubicBezTo>
                  <a:cubicBezTo>
                    <a:pt x="142341" y="45242"/>
                    <a:pt x="142898" y="43656"/>
                    <a:pt x="143994" y="42458"/>
                  </a:cubicBezTo>
                  <a:lnTo>
                    <a:pt x="151470" y="34121"/>
                  </a:lnTo>
                  <a:cubicBezTo>
                    <a:pt x="153698" y="31641"/>
                    <a:pt x="157579" y="31421"/>
                    <a:pt x="160042" y="3366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A702695E-A71B-446B-9BB2-3862AE598D89}"/>
                </a:ext>
              </a:extLst>
            </p:cNvPr>
            <p:cNvSpPr/>
            <p:nvPr/>
          </p:nvSpPr>
          <p:spPr>
            <a:xfrm>
              <a:off x="13914204" y="9818565"/>
              <a:ext cx="84375" cy="84375"/>
            </a:xfrm>
            <a:custGeom>
              <a:avLst/>
              <a:gdLst>
                <a:gd name="connsiteX0" fmla="*/ 6564 w 84375"/>
                <a:gd name="connsiteY0" fmla="*/ 12471 h 84375"/>
                <a:gd name="connsiteX1" fmla="*/ 0 w 84375"/>
                <a:gd name="connsiteY1" fmla="*/ 19777 h 84375"/>
                <a:gd name="connsiteX2" fmla="*/ 72174 w 84375"/>
                <a:gd name="connsiteY2" fmla="*/ 84544 h 84375"/>
                <a:gd name="connsiteX3" fmla="*/ 78756 w 84375"/>
                <a:gd name="connsiteY3" fmla="*/ 77220 h 84375"/>
                <a:gd name="connsiteX4" fmla="*/ 89944 w 84375"/>
                <a:gd name="connsiteY4" fmla="*/ 64766 h 84375"/>
                <a:gd name="connsiteX5" fmla="*/ 17753 w 84375"/>
                <a:gd name="connsiteY5" fmla="*/ 0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75" h="84375">
                  <a:moveTo>
                    <a:pt x="6564" y="12471"/>
                  </a:moveTo>
                  <a:lnTo>
                    <a:pt x="0" y="19777"/>
                  </a:lnTo>
                  <a:lnTo>
                    <a:pt x="72174" y="84544"/>
                  </a:lnTo>
                  <a:lnTo>
                    <a:pt x="78756" y="77220"/>
                  </a:lnTo>
                  <a:lnTo>
                    <a:pt x="89944" y="64766"/>
                  </a:lnTo>
                  <a:lnTo>
                    <a:pt x="17753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9D810DBA-7F15-4D8B-9839-9FD9007AB4CB}"/>
                </a:ext>
              </a:extLst>
            </p:cNvPr>
            <p:cNvSpPr/>
            <p:nvPr/>
          </p:nvSpPr>
          <p:spPr>
            <a:xfrm>
              <a:off x="13938470" y="9777443"/>
              <a:ext cx="101250" cy="84375"/>
            </a:xfrm>
            <a:custGeom>
              <a:avLst/>
              <a:gdLst>
                <a:gd name="connsiteX0" fmla="*/ 94702 w 101250"/>
                <a:gd name="connsiteY0" fmla="*/ 42067 h 84375"/>
                <a:gd name="connsiteX1" fmla="*/ 53764 w 101250"/>
                <a:gd name="connsiteY1" fmla="*/ 5364 h 84375"/>
                <a:gd name="connsiteX2" fmla="*/ 38627 w 101250"/>
                <a:gd name="connsiteY2" fmla="*/ 31 h 84375"/>
                <a:gd name="connsiteX3" fmla="*/ 24148 w 101250"/>
                <a:gd name="connsiteY3" fmla="*/ 6967 h 84375"/>
                <a:gd name="connsiteX4" fmla="*/ 0 w 101250"/>
                <a:gd name="connsiteY4" fmla="*/ 33866 h 84375"/>
                <a:gd name="connsiteX5" fmla="*/ 72174 w 101250"/>
                <a:gd name="connsiteY5" fmla="*/ 98615 h 84375"/>
                <a:gd name="connsiteX6" fmla="*/ 96306 w 101250"/>
                <a:gd name="connsiteY6" fmla="*/ 71716 h 84375"/>
                <a:gd name="connsiteX7" fmla="*/ 94702 w 101250"/>
                <a:gd name="connsiteY7" fmla="*/ 42067 h 84375"/>
                <a:gd name="connsiteX8" fmla="*/ 70723 w 101250"/>
                <a:gd name="connsiteY8" fmla="*/ 71632 h 84375"/>
                <a:gd name="connsiteX9" fmla="*/ 26983 w 101250"/>
                <a:gd name="connsiteY9" fmla="*/ 32397 h 84375"/>
                <a:gd name="connsiteX10" fmla="*/ 39622 w 101250"/>
                <a:gd name="connsiteY10" fmla="*/ 18324 h 84375"/>
                <a:gd name="connsiteX11" fmla="*/ 83346 w 101250"/>
                <a:gd name="connsiteY11" fmla="*/ 57558 h 84375"/>
                <a:gd name="connsiteX12" fmla="*/ 70723 w 101250"/>
                <a:gd name="connsiteY12" fmla="*/ 71632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1250" h="84375">
                  <a:moveTo>
                    <a:pt x="94702" y="42067"/>
                  </a:moveTo>
                  <a:lnTo>
                    <a:pt x="53764" y="5364"/>
                  </a:lnTo>
                  <a:cubicBezTo>
                    <a:pt x="49629" y="1651"/>
                    <a:pt x="44196" y="-273"/>
                    <a:pt x="38627" y="31"/>
                  </a:cubicBezTo>
                  <a:cubicBezTo>
                    <a:pt x="33058" y="335"/>
                    <a:pt x="27827" y="2832"/>
                    <a:pt x="24148" y="6967"/>
                  </a:cubicBezTo>
                  <a:lnTo>
                    <a:pt x="0" y="33866"/>
                  </a:lnTo>
                  <a:lnTo>
                    <a:pt x="72174" y="98615"/>
                  </a:lnTo>
                  <a:lnTo>
                    <a:pt x="96306" y="71716"/>
                  </a:lnTo>
                  <a:cubicBezTo>
                    <a:pt x="104051" y="63093"/>
                    <a:pt x="103359" y="49812"/>
                    <a:pt x="94702" y="42067"/>
                  </a:cubicBezTo>
                  <a:close/>
                  <a:moveTo>
                    <a:pt x="70723" y="71632"/>
                  </a:moveTo>
                  <a:lnTo>
                    <a:pt x="26983" y="32397"/>
                  </a:lnTo>
                  <a:lnTo>
                    <a:pt x="39622" y="18324"/>
                  </a:lnTo>
                  <a:lnTo>
                    <a:pt x="83346" y="57558"/>
                  </a:lnTo>
                  <a:lnTo>
                    <a:pt x="70723" y="71632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F00CDEAA-0656-4657-9805-DC4F630CF2EB}"/>
                </a:ext>
              </a:extLst>
            </p:cNvPr>
            <p:cNvSpPr/>
            <p:nvPr/>
          </p:nvSpPr>
          <p:spPr>
            <a:xfrm>
              <a:off x="13720227" y="10026482"/>
              <a:ext cx="84375" cy="84375"/>
            </a:xfrm>
            <a:custGeom>
              <a:avLst/>
              <a:gdLst>
                <a:gd name="connsiteX0" fmla="*/ 14409 w 84375"/>
                <a:gd name="connsiteY0" fmla="*/ 98736 h 84375"/>
                <a:gd name="connsiteX1" fmla="*/ 97384 w 84375"/>
                <a:gd name="connsiteY1" fmla="*/ 64733 h 84375"/>
                <a:gd name="connsiteX2" fmla="*/ 25260 w 84375"/>
                <a:gd name="connsiteY2" fmla="*/ 0 h 84375"/>
                <a:gd name="connsiteX3" fmla="*/ 403 w 84375"/>
                <a:gd name="connsiteY3" fmla="*/ 86181 h 84375"/>
                <a:gd name="connsiteX4" fmla="*/ 3474 w 84375"/>
                <a:gd name="connsiteY4" fmla="*/ 96863 h 84375"/>
                <a:gd name="connsiteX5" fmla="*/ 14409 w 84375"/>
                <a:gd name="connsiteY5" fmla="*/ 98736 h 84375"/>
                <a:gd name="connsiteX6" fmla="*/ 31824 w 84375"/>
                <a:gd name="connsiteY6" fmla="*/ 23018 h 84375"/>
                <a:gd name="connsiteX7" fmla="*/ 73759 w 84375"/>
                <a:gd name="connsiteY7" fmla="*/ 60632 h 84375"/>
                <a:gd name="connsiteX8" fmla="*/ 41156 w 84375"/>
                <a:gd name="connsiteY8" fmla="*/ 73997 h 84375"/>
                <a:gd name="connsiteX9" fmla="*/ 22070 w 84375"/>
                <a:gd name="connsiteY9" fmla="*/ 56886 h 84375"/>
                <a:gd name="connsiteX10" fmla="*/ 31824 w 84375"/>
                <a:gd name="connsiteY10" fmla="*/ 23018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375" h="84375">
                  <a:moveTo>
                    <a:pt x="14409" y="98736"/>
                  </a:moveTo>
                  <a:lnTo>
                    <a:pt x="97384" y="64733"/>
                  </a:lnTo>
                  <a:lnTo>
                    <a:pt x="25260" y="0"/>
                  </a:lnTo>
                  <a:lnTo>
                    <a:pt x="403" y="86181"/>
                  </a:lnTo>
                  <a:cubicBezTo>
                    <a:pt x="-694" y="90045"/>
                    <a:pt x="487" y="94213"/>
                    <a:pt x="3474" y="96863"/>
                  </a:cubicBezTo>
                  <a:cubicBezTo>
                    <a:pt x="6461" y="99529"/>
                    <a:pt x="10697" y="100288"/>
                    <a:pt x="14409" y="98736"/>
                  </a:cubicBezTo>
                  <a:close/>
                  <a:moveTo>
                    <a:pt x="31824" y="23018"/>
                  </a:moveTo>
                  <a:lnTo>
                    <a:pt x="73759" y="60632"/>
                  </a:lnTo>
                  <a:lnTo>
                    <a:pt x="41156" y="73997"/>
                  </a:lnTo>
                  <a:lnTo>
                    <a:pt x="22070" y="56886"/>
                  </a:lnTo>
                  <a:lnTo>
                    <a:pt x="31824" y="2301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25" name="图形 259">
            <a:extLst>
              <a:ext uri="{FF2B5EF4-FFF2-40B4-BE49-F238E27FC236}">
                <a16:creationId xmlns:a16="http://schemas.microsoft.com/office/drawing/2014/main" id="{2B81E106-E92F-4FEC-B280-972C0F54771C}"/>
              </a:ext>
            </a:extLst>
          </p:cNvPr>
          <p:cNvSpPr/>
          <p:nvPr/>
        </p:nvSpPr>
        <p:spPr>
          <a:xfrm>
            <a:off x="3391789" y="2006572"/>
            <a:ext cx="438750" cy="523125"/>
          </a:xfrm>
          <a:custGeom>
            <a:avLst/>
            <a:gdLst>
              <a:gd name="connsiteX0" fmla="*/ 328067 w 438750"/>
              <a:gd name="connsiteY0" fmla="*/ 226502 h 523125"/>
              <a:gd name="connsiteX1" fmla="*/ 405456 w 438750"/>
              <a:gd name="connsiteY1" fmla="*/ 89072 h 523125"/>
              <a:gd name="connsiteX2" fmla="*/ 309673 w 438750"/>
              <a:gd name="connsiteY2" fmla="*/ 35410 h 523125"/>
              <a:gd name="connsiteX3" fmla="*/ 227087 w 438750"/>
              <a:gd name="connsiteY3" fmla="*/ 182172 h 523125"/>
              <a:gd name="connsiteX4" fmla="*/ 306349 w 438750"/>
              <a:gd name="connsiteY4" fmla="*/ 226502 h 523125"/>
              <a:gd name="connsiteX5" fmla="*/ 328067 w 438750"/>
              <a:gd name="connsiteY5" fmla="*/ 226502 h 523125"/>
              <a:gd name="connsiteX6" fmla="*/ 277155 w 438750"/>
              <a:gd name="connsiteY6" fmla="*/ 165482 h 523125"/>
              <a:gd name="connsiteX7" fmla="*/ 271907 w 438750"/>
              <a:gd name="connsiteY7" fmla="*/ 164858 h 523125"/>
              <a:gd name="connsiteX8" fmla="*/ 266828 w 438750"/>
              <a:gd name="connsiteY8" fmla="*/ 161989 h 523125"/>
              <a:gd name="connsiteX9" fmla="*/ 264246 w 438750"/>
              <a:gd name="connsiteY9" fmla="*/ 152657 h 523125"/>
              <a:gd name="connsiteX10" fmla="*/ 308154 w 438750"/>
              <a:gd name="connsiteY10" fmla="*/ 74526 h 523125"/>
              <a:gd name="connsiteX11" fmla="*/ 312272 w 438750"/>
              <a:gd name="connsiteY11" fmla="*/ 71286 h 523125"/>
              <a:gd name="connsiteX12" fmla="*/ 317486 w 438750"/>
              <a:gd name="connsiteY12" fmla="*/ 71910 h 523125"/>
              <a:gd name="connsiteX13" fmla="*/ 322667 w 438750"/>
              <a:gd name="connsiteY13" fmla="*/ 74779 h 523125"/>
              <a:gd name="connsiteX14" fmla="*/ 325249 w 438750"/>
              <a:gd name="connsiteY14" fmla="*/ 84111 h 523125"/>
              <a:gd name="connsiteX15" fmla="*/ 281323 w 438750"/>
              <a:gd name="connsiteY15" fmla="*/ 162242 h 523125"/>
              <a:gd name="connsiteX16" fmla="*/ 277155 w 438750"/>
              <a:gd name="connsiteY16" fmla="*/ 165482 h 523125"/>
              <a:gd name="connsiteX17" fmla="*/ 275079 w 438750"/>
              <a:gd name="connsiteY17" fmla="*/ 226502 h 523125"/>
              <a:gd name="connsiteX18" fmla="*/ 202061 w 438750"/>
              <a:gd name="connsiteY18" fmla="*/ 226502 h 523125"/>
              <a:gd name="connsiteX19" fmla="*/ 219594 w 438750"/>
              <a:gd name="connsiteY19" fmla="*/ 195317 h 523125"/>
              <a:gd name="connsiteX20" fmla="*/ 275079 w 438750"/>
              <a:gd name="connsiteY20" fmla="*/ 226502 h 523125"/>
              <a:gd name="connsiteX21" fmla="*/ 449516 w 438750"/>
              <a:gd name="connsiteY21" fmla="*/ 107601 h 523125"/>
              <a:gd name="connsiteX22" fmla="*/ 382523 w 438750"/>
              <a:gd name="connsiteY22" fmla="*/ 226502 h 523125"/>
              <a:gd name="connsiteX23" fmla="*/ 343929 w 438750"/>
              <a:gd name="connsiteY23" fmla="*/ 226502 h 523125"/>
              <a:gd name="connsiteX24" fmla="*/ 430650 w 438750"/>
              <a:gd name="connsiteY24" fmla="*/ 72450 h 523125"/>
              <a:gd name="connsiteX25" fmla="*/ 441332 w 438750"/>
              <a:gd name="connsiteY25" fmla="*/ 78778 h 523125"/>
              <a:gd name="connsiteX26" fmla="*/ 449516 w 438750"/>
              <a:gd name="connsiteY26" fmla="*/ 107601 h 523125"/>
              <a:gd name="connsiteX27" fmla="*/ 399583 w 438750"/>
              <a:gd name="connsiteY27" fmla="*/ 68518 h 523125"/>
              <a:gd name="connsiteX28" fmla="*/ 319376 w 438750"/>
              <a:gd name="connsiteY28" fmla="*/ 23462 h 523125"/>
              <a:gd name="connsiteX29" fmla="*/ 382016 w 438750"/>
              <a:gd name="connsiteY29" fmla="*/ 5912 h 523125"/>
              <a:gd name="connsiteX30" fmla="*/ 399583 w 438750"/>
              <a:gd name="connsiteY30" fmla="*/ 68518 h 523125"/>
              <a:gd name="connsiteX31" fmla="*/ 50254 w 438750"/>
              <a:gd name="connsiteY31" fmla="*/ 226502 h 523125"/>
              <a:gd name="connsiteX32" fmla="*/ 72428 w 438750"/>
              <a:gd name="connsiteY32" fmla="*/ 226502 h 523125"/>
              <a:gd name="connsiteX33" fmla="*/ 65526 w 438750"/>
              <a:gd name="connsiteY33" fmla="*/ 200532 h 523125"/>
              <a:gd name="connsiteX34" fmla="*/ 66167 w 438750"/>
              <a:gd name="connsiteY34" fmla="*/ 196093 h 523125"/>
              <a:gd name="connsiteX35" fmla="*/ 69863 w 438750"/>
              <a:gd name="connsiteY35" fmla="*/ 193377 h 523125"/>
              <a:gd name="connsiteX36" fmla="*/ 75381 w 438750"/>
              <a:gd name="connsiteY36" fmla="*/ 191976 h 523125"/>
              <a:gd name="connsiteX37" fmla="*/ 82772 w 438750"/>
              <a:gd name="connsiteY37" fmla="*/ 195992 h 523125"/>
              <a:gd name="connsiteX38" fmla="*/ 90855 w 438750"/>
              <a:gd name="connsiteY38" fmla="*/ 226519 h 523125"/>
              <a:gd name="connsiteX39" fmla="*/ 150120 w 438750"/>
              <a:gd name="connsiteY39" fmla="*/ 226519 h 523125"/>
              <a:gd name="connsiteX40" fmla="*/ 120218 w 438750"/>
              <a:gd name="connsiteY40" fmla="*/ 113035 h 523125"/>
              <a:gd name="connsiteX41" fmla="*/ 26781 w 438750"/>
              <a:gd name="connsiteY41" fmla="*/ 137402 h 523125"/>
              <a:gd name="connsiteX42" fmla="*/ 50254 w 438750"/>
              <a:gd name="connsiteY42" fmla="*/ 226502 h 523125"/>
              <a:gd name="connsiteX43" fmla="*/ 58590 w 438750"/>
              <a:gd name="connsiteY43" fmla="*/ 150565 h 523125"/>
              <a:gd name="connsiteX44" fmla="*/ 64108 w 438750"/>
              <a:gd name="connsiteY44" fmla="*/ 149130 h 523125"/>
              <a:gd name="connsiteX45" fmla="*/ 71516 w 438750"/>
              <a:gd name="connsiteY45" fmla="*/ 153450 h 523125"/>
              <a:gd name="connsiteX46" fmla="*/ 74334 w 438750"/>
              <a:gd name="connsiteY46" fmla="*/ 164233 h 523125"/>
              <a:gd name="connsiteX47" fmla="*/ 73727 w 438750"/>
              <a:gd name="connsiteY47" fmla="*/ 168823 h 523125"/>
              <a:gd name="connsiteX48" fmla="*/ 70014 w 438750"/>
              <a:gd name="connsiteY48" fmla="*/ 171625 h 523125"/>
              <a:gd name="connsiteX49" fmla="*/ 64513 w 438750"/>
              <a:gd name="connsiteY49" fmla="*/ 173076 h 523125"/>
              <a:gd name="connsiteX50" fmla="*/ 59923 w 438750"/>
              <a:gd name="connsiteY50" fmla="*/ 172435 h 523125"/>
              <a:gd name="connsiteX51" fmla="*/ 57122 w 438750"/>
              <a:gd name="connsiteY51" fmla="*/ 168756 h 523125"/>
              <a:gd name="connsiteX52" fmla="*/ 54287 w 438750"/>
              <a:gd name="connsiteY52" fmla="*/ 157956 h 523125"/>
              <a:gd name="connsiteX53" fmla="*/ 58590 w 438750"/>
              <a:gd name="connsiteY53" fmla="*/ 150565 h 523125"/>
              <a:gd name="connsiteX54" fmla="*/ 17466 w 438750"/>
              <a:gd name="connsiteY54" fmla="*/ 102218 h 523125"/>
              <a:gd name="connsiteX55" fmla="*/ 110869 w 438750"/>
              <a:gd name="connsiteY55" fmla="*/ 77698 h 523125"/>
              <a:gd name="connsiteX56" fmla="*/ 117585 w 438750"/>
              <a:gd name="connsiteY56" fmla="*/ 103281 h 523125"/>
              <a:gd name="connsiteX57" fmla="*/ 24182 w 438750"/>
              <a:gd name="connsiteY57" fmla="*/ 127800 h 523125"/>
              <a:gd name="connsiteX58" fmla="*/ 17466 w 438750"/>
              <a:gd name="connsiteY58" fmla="*/ 102218 h 523125"/>
              <a:gd name="connsiteX59" fmla="*/ 14985 w 438750"/>
              <a:gd name="connsiteY59" fmla="*/ 92852 h 523125"/>
              <a:gd name="connsiteX60" fmla="*/ 108388 w 438750"/>
              <a:gd name="connsiteY60" fmla="*/ 68282 h 523125"/>
              <a:gd name="connsiteX61" fmla="*/ 99242 w 438750"/>
              <a:gd name="connsiteY61" fmla="*/ 33503 h 523125"/>
              <a:gd name="connsiteX62" fmla="*/ 73710 w 438750"/>
              <a:gd name="connsiteY62" fmla="*/ 18585 h 523125"/>
              <a:gd name="connsiteX63" fmla="*/ 20756 w 438750"/>
              <a:gd name="connsiteY63" fmla="*/ 32490 h 523125"/>
              <a:gd name="connsiteX64" fmla="*/ 8016 w 438750"/>
              <a:gd name="connsiteY64" fmla="*/ 42177 h 523125"/>
              <a:gd name="connsiteX65" fmla="*/ 5839 w 438750"/>
              <a:gd name="connsiteY65" fmla="*/ 58022 h 523125"/>
              <a:gd name="connsiteX66" fmla="*/ 14985 w 438750"/>
              <a:gd name="connsiteY66" fmla="*/ 92852 h 523125"/>
              <a:gd name="connsiteX67" fmla="*/ 80342 w 438750"/>
              <a:gd name="connsiteY67" fmla="*/ 36523 h 523125"/>
              <a:gd name="connsiteX68" fmla="*/ 85134 w 438750"/>
              <a:gd name="connsiteY68" fmla="*/ 54732 h 523125"/>
              <a:gd name="connsiteX69" fmla="*/ 28569 w 438750"/>
              <a:gd name="connsiteY69" fmla="*/ 69598 h 523125"/>
              <a:gd name="connsiteX70" fmla="*/ 23777 w 438750"/>
              <a:gd name="connsiteY70" fmla="*/ 51373 h 523125"/>
              <a:gd name="connsiteX71" fmla="*/ 80342 w 438750"/>
              <a:gd name="connsiteY71" fmla="*/ 36523 h 523125"/>
              <a:gd name="connsiteX72" fmla="*/ 10614 w 438750"/>
              <a:gd name="connsiteY72" fmla="*/ 252068 h 523125"/>
              <a:gd name="connsiteX73" fmla="*/ 0 w 438750"/>
              <a:gd name="connsiteY73" fmla="*/ 252068 h 523125"/>
              <a:gd name="connsiteX74" fmla="*/ 62269 w 438750"/>
              <a:gd name="connsiteY74" fmla="*/ 514710 h 523125"/>
              <a:gd name="connsiteX75" fmla="*/ 62252 w 438750"/>
              <a:gd name="connsiteY75" fmla="*/ 515065 h 523125"/>
              <a:gd name="connsiteX76" fmla="*/ 197168 w 438750"/>
              <a:gd name="connsiteY76" fmla="*/ 535619 h 523125"/>
              <a:gd name="connsiteX77" fmla="*/ 331526 w 438750"/>
              <a:gd name="connsiteY77" fmla="*/ 516988 h 523125"/>
              <a:gd name="connsiteX78" fmla="*/ 331712 w 438750"/>
              <a:gd name="connsiteY78" fmla="*/ 516988 h 523125"/>
              <a:gd name="connsiteX79" fmla="*/ 332252 w 438750"/>
              <a:gd name="connsiteY79" fmla="*/ 516988 h 523125"/>
              <a:gd name="connsiteX80" fmla="*/ 393981 w 438750"/>
              <a:gd name="connsiteY80" fmla="*/ 252085 h 523125"/>
              <a:gd name="connsiteX81" fmla="*/ 392934 w 438750"/>
              <a:gd name="connsiteY81" fmla="*/ 252085 h 523125"/>
              <a:gd name="connsiteX82" fmla="*/ 10614 w 438750"/>
              <a:gd name="connsiteY82" fmla="*/ 252085 h 523125"/>
              <a:gd name="connsiteX83" fmla="*/ 103258 w 438750"/>
              <a:gd name="connsiteY83" fmla="*/ 493178 h 523125"/>
              <a:gd name="connsiteX84" fmla="*/ 98584 w 438750"/>
              <a:gd name="connsiteY84" fmla="*/ 493768 h 523125"/>
              <a:gd name="connsiteX85" fmla="*/ 80241 w 438750"/>
              <a:gd name="connsiteY85" fmla="*/ 479475 h 523125"/>
              <a:gd name="connsiteX86" fmla="*/ 38846 w 438750"/>
              <a:gd name="connsiteY86" fmla="*/ 316193 h 523125"/>
              <a:gd name="connsiteX87" fmla="*/ 52532 w 438750"/>
              <a:gd name="connsiteY87" fmla="*/ 293192 h 523125"/>
              <a:gd name="connsiteX88" fmla="*/ 75566 w 438750"/>
              <a:gd name="connsiteY88" fmla="*/ 306895 h 523125"/>
              <a:gd name="connsiteX89" fmla="*/ 116961 w 438750"/>
              <a:gd name="connsiteY89" fmla="*/ 470211 h 523125"/>
              <a:gd name="connsiteX90" fmla="*/ 103258 w 438750"/>
              <a:gd name="connsiteY90" fmla="*/ 493178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438750" h="523125">
                <a:moveTo>
                  <a:pt x="328067" y="226502"/>
                </a:moveTo>
                <a:lnTo>
                  <a:pt x="405456" y="89072"/>
                </a:lnTo>
                <a:lnTo>
                  <a:pt x="309673" y="35410"/>
                </a:lnTo>
                <a:lnTo>
                  <a:pt x="227087" y="182172"/>
                </a:lnTo>
                <a:lnTo>
                  <a:pt x="306349" y="226502"/>
                </a:lnTo>
                <a:lnTo>
                  <a:pt x="328067" y="226502"/>
                </a:lnTo>
                <a:close/>
                <a:moveTo>
                  <a:pt x="277155" y="165482"/>
                </a:moveTo>
                <a:cubicBezTo>
                  <a:pt x="275400" y="165972"/>
                  <a:pt x="273527" y="165735"/>
                  <a:pt x="271907" y="164858"/>
                </a:cubicBezTo>
                <a:lnTo>
                  <a:pt x="266828" y="161989"/>
                </a:lnTo>
                <a:cubicBezTo>
                  <a:pt x="263503" y="160133"/>
                  <a:pt x="262322" y="155948"/>
                  <a:pt x="264246" y="152657"/>
                </a:cubicBezTo>
                <a:lnTo>
                  <a:pt x="308154" y="74526"/>
                </a:lnTo>
                <a:cubicBezTo>
                  <a:pt x="309049" y="72940"/>
                  <a:pt x="310534" y="71775"/>
                  <a:pt x="312272" y="71286"/>
                </a:cubicBezTo>
                <a:cubicBezTo>
                  <a:pt x="314027" y="70797"/>
                  <a:pt x="315917" y="71016"/>
                  <a:pt x="317486" y="71910"/>
                </a:cubicBezTo>
                <a:lnTo>
                  <a:pt x="322667" y="74779"/>
                </a:lnTo>
                <a:cubicBezTo>
                  <a:pt x="325907" y="76635"/>
                  <a:pt x="327122" y="80820"/>
                  <a:pt x="325249" y="84111"/>
                </a:cubicBezTo>
                <a:lnTo>
                  <a:pt x="281323" y="162242"/>
                </a:lnTo>
                <a:cubicBezTo>
                  <a:pt x="280429" y="163812"/>
                  <a:pt x="278910" y="164993"/>
                  <a:pt x="277155" y="165482"/>
                </a:cubicBezTo>
                <a:close/>
                <a:moveTo>
                  <a:pt x="275079" y="226502"/>
                </a:moveTo>
                <a:lnTo>
                  <a:pt x="202061" y="226502"/>
                </a:lnTo>
                <a:lnTo>
                  <a:pt x="219594" y="195317"/>
                </a:lnTo>
                <a:lnTo>
                  <a:pt x="275079" y="226502"/>
                </a:lnTo>
                <a:close/>
                <a:moveTo>
                  <a:pt x="449516" y="107601"/>
                </a:moveTo>
                <a:lnTo>
                  <a:pt x="382523" y="226502"/>
                </a:lnTo>
                <a:lnTo>
                  <a:pt x="343929" y="226502"/>
                </a:lnTo>
                <a:lnTo>
                  <a:pt x="430650" y="72450"/>
                </a:lnTo>
                <a:lnTo>
                  <a:pt x="441332" y="78778"/>
                </a:lnTo>
                <a:cubicBezTo>
                  <a:pt x="451643" y="84567"/>
                  <a:pt x="455321" y="97307"/>
                  <a:pt x="449516" y="107601"/>
                </a:cubicBezTo>
                <a:close/>
                <a:moveTo>
                  <a:pt x="399583" y="68518"/>
                </a:moveTo>
                <a:lnTo>
                  <a:pt x="319376" y="23462"/>
                </a:lnTo>
                <a:cubicBezTo>
                  <a:pt x="331830" y="1322"/>
                  <a:pt x="359876" y="-6542"/>
                  <a:pt x="382016" y="5912"/>
                </a:cubicBezTo>
                <a:cubicBezTo>
                  <a:pt x="404190" y="18349"/>
                  <a:pt x="412037" y="46362"/>
                  <a:pt x="399583" y="68518"/>
                </a:cubicBezTo>
                <a:close/>
                <a:moveTo>
                  <a:pt x="50254" y="226502"/>
                </a:moveTo>
                <a:lnTo>
                  <a:pt x="72428" y="226502"/>
                </a:lnTo>
                <a:lnTo>
                  <a:pt x="65526" y="200532"/>
                </a:lnTo>
                <a:cubicBezTo>
                  <a:pt x="65121" y="198979"/>
                  <a:pt x="65323" y="197477"/>
                  <a:pt x="66167" y="196093"/>
                </a:cubicBezTo>
                <a:cubicBezTo>
                  <a:pt x="66960" y="194693"/>
                  <a:pt x="68310" y="193782"/>
                  <a:pt x="69863" y="193377"/>
                </a:cubicBezTo>
                <a:lnTo>
                  <a:pt x="75381" y="191976"/>
                </a:lnTo>
                <a:cubicBezTo>
                  <a:pt x="78587" y="191132"/>
                  <a:pt x="81894" y="192769"/>
                  <a:pt x="82772" y="195992"/>
                </a:cubicBezTo>
                <a:lnTo>
                  <a:pt x="90855" y="226519"/>
                </a:lnTo>
                <a:lnTo>
                  <a:pt x="150120" y="226519"/>
                </a:lnTo>
                <a:lnTo>
                  <a:pt x="120218" y="113035"/>
                </a:lnTo>
                <a:lnTo>
                  <a:pt x="26781" y="137402"/>
                </a:lnTo>
                <a:lnTo>
                  <a:pt x="50254" y="226502"/>
                </a:lnTo>
                <a:close/>
                <a:moveTo>
                  <a:pt x="58590" y="150565"/>
                </a:moveTo>
                <a:lnTo>
                  <a:pt x="64108" y="149130"/>
                </a:lnTo>
                <a:cubicBezTo>
                  <a:pt x="67348" y="148287"/>
                  <a:pt x="70656" y="150210"/>
                  <a:pt x="71516" y="153450"/>
                </a:cubicBezTo>
                <a:lnTo>
                  <a:pt x="74334" y="164233"/>
                </a:lnTo>
                <a:cubicBezTo>
                  <a:pt x="74739" y="165786"/>
                  <a:pt x="74537" y="167440"/>
                  <a:pt x="73727" y="168823"/>
                </a:cubicBezTo>
                <a:cubicBezTo>
                  <a:pt x="72900" y="170207"/>
                  <a:pt x="71584" y="171220"/>
                  <a:pt x="70014" y="171625"/>
                </a:cubicBezTo>
                <a:lnTo>
                  <a:pt x="64513" y="173076"/>
                </a:lnTo>
                <a:cubicBezTo>
                  <a:pt x="62961" y="173481"/>
                  <a:pt x="61324" y="173245"/>
                  <a:pt x="59923" y="172435"/>
                </a:cubicBezTo>
                <a:cubicBezTo>
                  <a:pt x="58506" y="171625"/>
                  <a:pt x="57493" y="170292"/>
                  <a:pt x="57122" y="168756"/>
                </a:cubicBezTo>
                <a:lnTo>
                  <a:pt x="54287" y="157956"/>
                </a:lnTo>
                <a:cubicBezTo>
                  <a:pt x="53426" y="154716"/>
                  <a:pt x="55367" y="151425"/>
                  <a:pt x="58590" y="150565"/>
                </a:cubicBezTo>
                <a:close/>
                <a:moveTo>
                  <a:pt x="17466" y="102218"/>
                </a:moveTo>
                <a:lnTo>
                  <a:pt x="110869" y="77698"/>
                </a:lnTo>
                <a:lnTo>
                  <a:pt x="117585" y="103281"/>
                </a:lnTo>
                <a:lnTo>
                  <a:pt x="24182" y="127800"/>
                </a:lnTo>
                <a:lnTo>
                  <a:pt x="17466" y="102218"/>
                </a:lnTo>
                <a:close/>
                <a:moveTo>
                  <a:pt x="14985" y="92852"/>
                </a:moveTo>
                <a:lnTo>
                  <a:pt x="108388" y="68282"/>
                </a:lnTo>
                <a:lnTo>
                  <a:pt x="99242" y="33503"/>
                </a:lnTo>
                <a:cubicBezTo>
                  <a:pt x="96306" y="22332"/>
                  <a:pt x="84864" y="15666"/>
                  <a:pt x="73710" y="18585"/>
                </a:cubicBezTo>
                <a:lnTo>
                  <a:pt x="20756" y="32490"/>
                </a:lnTo>
                <a:cubicBezTo>
                  <a:pt x="15390" y="33908"/>
                  <a:pt x="10800" y="37384"/>
                  <a:pt x="8016" y="42177"/>
                </a:cubicBezTo>
                <a:cubicBezTo>
                  <a:pt x="5214" y="46969"/>
                  <a:pt x="4455" y="52673"/>
                  <a:pt x="5839" y="58022"/>
                </a:cubicBezTo>
                <a:lnTo>
                  <a:pt x="14985" y="92852"/>
                </a:lnTo>
                <a:close/>
                <a:moveTo>
                  <a:pt x="80342" y="36523"/>
                </a:moveTo>
                <a:lnTo>
                  <a:pt x="85134" y="54732"/>
                </a:lnTo>
                <a:lnTo>
                  <a:pt x="28569" y="69598"/>
                </a:lnTo>
                <a:lnTo>
                  <a:pt x="23777" y="51373"/>
                </a:lnTo>
                <a:lnTo>
                  <a:pt x="80342" y="36523"/>
                </a:lnTo>
                <a:close/>
                <a:moveTo>
                  <a:pt x="10614" y="252068"/>
                </a:moveTo>
                <a:lnTo>
                  <a:pt x="0" y="252068"/>
                </a:lnTo>
                <a:lnTo>
                  <a:pt x="62269" y="514710"/>
                </a:lnTo>
                <a:cubicBezTo>
                  <a:pt x="62269" y="514828"/>
                  <a:pt x="62252" y="514963"/>
                  <a:pt x="62252" y="515065"/>
                </a:cubicBezTo>
                <a:cubicBezTo>
                  <a:pt x="62252" y="526405"/>
                  <a:pt x="122681" y="535619"/>
                  <a:pt x="197168" y="535619"/>
                </a:cubicBezTo>
                <a:cubicBezTo>
                  <a:pt x="267452" y="535619"/>
                  <a:pt x="325198" y="527451"/>
                  <a:pt x="331526" y="516988"/>
                </a:cubicBezTo>
                <a:lnTo>
                  <a:pt x="331712" y="516988"/>
                </a:lnTo>
                <a:lnTo>
                  <a:pt x="332252" y="516988"/>
                </a:lnTo>
                <a:lnTo>
                  <a:pt x="393981" y="252085"/>
                </a:lnTo>
                <a:lnTo>
                  <a:pt x="392934" y="252085"/>
                </a:lnTo>
                <a:lnTo>
                  <a:pt x="10614" y="252085"/>
                </a:lnTo>
                <a:close/>
                <a:moveTo>
                  <a:pt x="103258" y="493178"/>
                </a:moveTo>
                <a:cubicBezTo>
                  <a:pt x="101689" y="493549"/>
                  <a:pt x="100153" y="493768"/>
                  <a:pt x="98584" y="493768"/>
                </a:cubicBezTo>
                <a:cubicBezTo>
                  <a:pt x="90129" y="493768"/>
                  <a:pt x="82418" y="488048"/>
                  <a:pt x="80241" y="479475"/>
                </a:cubicBezTo>
                <a:lnTo>
                  <a:pt x="38846" y="316193"/>
                </a:lnTo>
                <a:cubicBezTo>
                  <a:pt x="36264" y="306051"/>
                  <a:pt x="42390" y="295774"/>
                  <a:pt x="52532" y="293192"/>
                </a:cubicBezTo>
                <a:cubicBezTo>
                  <a:pt x="62657" y="290644"/>
                  <a:pt x="72968" y="296719"/>
                  <a:pt x="75566" y="306895"/>
                </a:cubicBezTo>
                <a:lnTo>
                  <a:pt x="116961" y="470211"/>
                </a:lnTo>
                <a:cubicBezTo>
                  <a:pt x="119509" y="480285"/>
                  <a:pt x="113383" y="490596"/>
                  <a:pt x="103258" y="493178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26" name="图形 263">
            <a:extLst>
              <a:ext uri="{FF2B5EF4-FFF2-40B4-BE49-F238E27FC236}">
                <a16:creationId xmlns:a16="http://schemas.microsoft.com/office/drawing/2014/main" id="{B97067FB-5CD2-4660-B12D-FAC1300EBE9C}"/>
              </a:ext>
            </a:extLst>
          </p:cNvPr>
          <p:cNvSpPr/>
          <p:nvPr/>
        </p:nvSpPr>
        <p:spPr>
          <a:xfrm>
            <a:off x="4610989" y="2006572"/>
            <a:ext cx="489375" cy="523125"/>
          </a:xfrm>
          <a:custGeom>
            <a:avLst/>
            <a:gdLst>
              <a:gd name="connsiteX0" fmla="*/ 447728 w 489375"/>
              <a:gd name="connsiteY0" fmla="*/ 0 h 523125"/>
              <a:gd name="connsiteX1" fmla="*/ 412695 w 489375"/>
              <a:gd name="connsiteY1" fmla="*/ 35033 h 523125"/>
              <a:gd name="connsiteX2" fmla="*/ 412695 w 489375"/>
              <a:gd name="connsiteY2" fmla="*/ 85843 h 523125"/>
              <a:gd name="connsiteX3" fmla="*/ 267519 w 489375"/>
              <a:gd name="connsiteY3" fmla="*/ 85843 h 523125"/>
              <a:gd name="connsiteX4" fmla="*/ 267519 w 489375"/>
              <a:gd name="connsiteY4" fmla="*/ 61206 h 523125"/>
              <a:gd name="connsiteX5" fmla="*/ 252872 w 489375"/>
              <a:gd name="connsiteY5" fmla="*/ 46558 h 523125"/>
              <a:gd name="connsiteX6" fmla="*/ 218261 w 489375"/>
              <a:gd name="connsiteY6" fmla="*/ 46558 h 523125"/>
              <a:gd name="connsiteX7" fmla="*/ 203614 w 489375"/>
              <a:gd name="connsiteY7" fmla="*/ 61206 h 523125"/>
              <a:gd name="connsiteX8" fmla="*/ 203614 w 489375"/>
              <a:gd name="connsiteY8" fmla="*/ 85843 h 523125"/>
              <a:gd name="connsiteX9" fmla="*/ 181710 w 489375"/>
              <a:gd name="connsiteY9" fmla="*/ 85843 h 523125"/>
              <a:gd name="connsiteX10" fmla="*/ 181710 w 489375"/>
              <a:gd name="connsiteY10" fmla="*/ 61206 h 523125"/>
              <a:gd name="connsiteX11" fmla="*/ 167063 w 489375"/>
              <a:gd name="connsiteY11" fmla="*/ 46558 h 523125"/>
              <a:gd name="connsiteX12" fmla="*/ 132435 w 489375"/>
              <a:gd name="connsiteY12" fmla="*/ 46558 h 523125"/>
              <a:gd name="connsiteX13" fmla="*/ 117788 w 489375"/>
              <a:gd name="connsiteY13" fmla="*/ 61206 h 523125"/>
              <a:gd name="connsiteX14" fmla="*/ 117788 w 489375"/>
              <a:gd name="connsiteY14" fmla="*/ 85843 h 523125"/>
              <a:gd name="connsiteX15" fmla="*/ 85809 w 489375"/>
              <a:gd name="connsiteY15" fmla="*/ 85843 h 523125"/>
              <a:gd name="connsiteX16" fmla="*/ 85809 w 489375"/>
              <a:gd name="connsiteY16" fmla="*/ 35033 h 523125"/>
              <a:gd name="connsiteX17" fmla="*/ 50777 w 489375"/>
              <a:gd name="connsiteY17" fmla="*/ 0 h 523125"/>
              <a:gd name="connsiteX18" fmla="*/ 42390 w 489375"/>
              <a:gd name="connsiteY18" fmla="*/ 0 h 523125"/>
              <a:gd name="connsiteX19" fmla="*/ 0 w 489375"/>
              <a:gd name="connsiteY19" fmla="*/ 42390 h 523125"/>
              <a:gd name="connsiteX20" fmla="*/ 0 w 489375"/>
              <a:gd name="connsiteY20" fmla="*/ 499112 h 523125"/>
              <a:gd name="connsiteX21" fmla="*/ 35033 w 489375"/>
              <a:gd name="connsiteY21" fmla="*/ 534144 h 523125"/>
              <a:gd name="connsiteX22" fmla="*/ 50794 w 489375"/>
              <a:gd name="connsiteY22" fmla="*/ 534144 h 523125"/>
              <a:gd name="connsiteX23" fmla="*/ 85826 w 489375"/>
              <a:gd name="connsiteY23" fmla="*/ 499112 h 523125"/>
              <a:gd name="connsiteX24" fmla="*/ 85826 w 489375"/>
              <a:gd name="connsiteY24" fmla="*/ 456536 h 523125"/>
              <a:gd name="connsiteX25" fmla="*/ 324152 w 489375"/>
              <a:gd name="connsiteY25" fmla="*/ 456536 h 523125"/>
              <a:gd name="connsiteX26" fmla="*/ 324152 w 489375"/>
              <a:gd name="connsiteY26" fmla="*/ 480246 h 523125"/>
              <a:gd name="connsiteX27" fmla="*/ 338799 w 489375"/>
              <a:gd name="connsiteY27" fmla="*/ 494893 h 523125"/>
              <a:gd name="connsiteX28" fmla="*/ 373410 w 489375"/>
              <a:gd name="connsiteY28" fmla="*/ 494893 h 523125"/>
              <a:gd name="connsiteX29" fmla="*/ 388058 w 489375"/>
              <a:gd name="connsiteY29" fmla="*/ 480246 h 523125"/>
              <a:gd name="connsiteX30" fmla="*/ 388058 w 489375"/>
              <a:gd name="connsiteY30" fmla="*/ 456536 h 523125"/>
              <a:gd name="connsiteX31" fmla="*/ 412695 w 489375"/>
              <a:gd name="connsiteY31" fmla="*/ 456536 h 523125"/>
              <a:gd name="connsiteX32" fmla="*/ 412695 w 489375"/>
              <a:gd name="connsiteY32" fmla="*/ 499112 h 523125"/>
              <a:gd name="connsiteX33" fmla="*/ 447728 w 489375"/>
              <a:gd name="connsiteY33" fmla="*/ 534144 h 523125"/>
              <a:gd name="connsiteX34" fmla="*/ 462594 w 489375"/>
              <a:gd name="connsiteY34" fmla="*/ 534144 h 523125"/>
              <a:gd name="connsiteX35" fmla="*/ 497627 w 489375"/>
              <a:gd name="connsiteY35" fmla="*/ 499112 h 523125"/>
              <a:gd name="connsiteX36" fmla="*/ 497627 w 489375"/>
              <a:gd name="connsiteY36" fmla="*/ 35033 h 523125"/>
              <a:gd name="connsiteX37" fmla="*/ 462594 w 489375"/>
              <a:gd name="connsiteY37" fmla="*/ 0 h 523125"/>
              <a:gd name="connsiteX38" fmla="*/ 447728 w 489375"/>
              <a:gd name="connsiteY38" fmla="*/ 0 h 523125"/>
              <a:gd name="connsiteX39" fmla="*/ 117771 w 489375"/>
              <a:gd name="connsiteY39" fmla="*/ 127811 h 523125"/>
              <a:gd name="connsiteX40" fmla="*/ 117771 w 489375"/>
              <a:gd name="connsiteY40" fmla="*/ 152449 h 523125"/>
              <a:gd name="connsiteX41" fmla="*/ 132418 w 489375"/>
              <a:gd name="connsiteY41" fmla="*/ 167096 h 523125"/>
              <a:gd name="connsiteX42" fmla="*/ 167046 w 489375"/>
              <a:gd name="connsiteY42" fmla="*/ 167096 h 523125"/>
              <a:gd name="connsiteX43" fmla="*/ 181693 w 489375"/>
              <a:gd name="connsiteY43" fmla="*/ 152449 h 523125"/>
              <a:gd name="connsiteX44" fmla="*/ 181693 w 489375"/>
              <a:gd name="connsiteY44" fmla="*/ 127811 h 523125"/>
              <a:gd name="connsiteX45" fmla="*/ 203614 w 489375"/>
              <a:gd name="connsiteY45" fmla="*/ 127811 h 523125"/>
              <a:gd name="connsiteX46" fmla="*/ 203614 w 489375"/>
              <a:gd name="connsiteY46" fmla="*/ 152449 h 523125"/>
              <a:gd name="connsiteX47" fmla="*/ 218261 w 489375"/>
              <a:gd name="connsiteY47" fmla="*/ 167096 h 523125"/>
              <a:gd name="connsiteX48" fmla="*/ 252872 w 489375"/>
              <a:gd name="connsiteY48" fmla="*/ 167096 h 523125"/>
              <a:gd name="connsiteX49" fmla="*/ 267519 w 489375"/>
              <a:gd name="connsiteY49" fmla="*/ 152449 h 523125"/>
              <a:gd name="connsiteX50" fmla="*/ 267519 w 489375"/>
              <a:gd name="connsiteY50" fmla="*/ 127811 h 523125"/>
              <a:gd name="connsiteX51" fmla="*/ 412712 w 489375"/>
              <a:gd name="connsiteY51" fmla="*/ 127811 h 523125"/>
              <a:gd name="connsiteX52" fmla="*/ 412712 w 489375"/>
              <a:gd name="connsiteY52" fmla="*/ 250172 h 523125"/>
              <a:gd name="connsiteX53" fmla="*/ 388058 w 489375"/>
              <a:gd name="connsiteY53" fmla="*/ 250172 h 523125"/>
              <a:gd name="connsiteX54" fmla="*/ 388058 w 489375"/>
              <a:gd name="connsiteY54" fmla="*/ 221923 h 523125"/>
              <a:gd name="connsiteX55" fmla="*/ 373410 w 489375"/>
              <a:gd name="connsiteY55" fmla="*/ 207276 h 523125"/>
              <a:gd name="connsiteX56" fmla="*/ 338783 w 489375"/>
              <a:gd name="connsiteY56" fmla="*/ 207276 h 523125"/>
              <a:gd name="connsiteX57" fmla="*/ 324135 w 489375"/>
              <a:gd name="connsiteY57" fmla="*/ 221923 h 523125"/>
              <a:gd name="connsiteX58" fmla="*/ 324135 w 489375"/>
              <a:gd name="connsiteY58" fmla="*/ 250172 h 523125"/>
              <a:gd name="connsiteX59" fmla="*/ 302231 w 489375"/>
              <a:gd name="connsiteY59" fmla="*/ 250172 h 523125"/>
              <a:gd name="connsiteX60" fmla="*/ 302231 w 489375"/>
              <a:gd name="connsiteY60" fmla="*/ 221923 h 523125"/>
              <a:gd name="connsiteX61" fmla="*/ 287584 w 489375"/>
              <a:gd name="connsiteY61" fmla="*/ 207276 h 523125"/>
              <a:gd name="connsiteX62" fmla="*/ 252973 w 489375"/>
              <a:gd name="connsiteY62" fmla="*/ 207276 h 523125"/>
              <a:gd name="connsiteX63" fmla="*/ 238326 w 489375"/>
              <a:gd name="connsiteY63" fmla="*/ 221923 h 523125"/>
              <a:gd name="connsiteX64" fmla="*/ 238326 w 489375"/>
              <a:gd name="connsiteY64" fmla="*/ 250172 h 523125"/>
              <a:gd name="connsiteX65" fmla="*/ 207276 w 489375"/>
              <a:gd name="connsiteY65" fmla="*/ 250172 h 523125"/>
              <a:gd name="connsiteX66" fmla="*/ 207276 w 489375"/>
              <a:gd name="connsiteY66" fmla="*/ 221923 h 523125"/>
              <a:gd name="connsiteX67" fmla="*/ 192628 w 489375"/>
              <a:gd name="connsiteY67" fmla="*/ 207276 h 523125"/>
              <a:gd name="connsiteX68" fmla="*/ 158018 w 489375"/>
              <a:gd name="connsiteY68" fmla="*/ 207276 h 523125"/>
              <a:gd name="connsiteX69" fmla="*/ 143370 w 489375"/>
              <a:gd name="connsiteY69" fmla="*/ 221923 h 523125"/>
              <a:gd name="connsiteX70" fmla="*/ 143370 w 489375"/>
              <a:gd name="connsiteY70" fmla="*/ 250172 h 523125"/>
              <a:gd name="connsiteX71" fmla="*/ 85809 w 489375"/>
              <a:gd name="connsiteY71" fmla="*/ 250172 h 523125"/>
              <a:gd name="connsiteX72" fmla="*/ 85809 w 489375"/>
              <a:gd name="connsiteY72" fmla="*/ 127811 h 523125"/>
              <a:gd name="connsiteX73" fmla="*/ 117771 w 489375"/>
              <a:gd name="connsiteY73" fmla="*/ 127811 h 523125"/>
              <a:gd name="connsiteX74" fmla="*/ 388041 w 489375"/>
              <a:gd name="connsiteY74" fmla="*/ 413623 h 523125"/>
              <a:gd name="connsiteX75" fmla="*/ 388041 w 489375"/>
              <a:gd name="connsiteY75" fmla="*/ 389964 h 523125"/>
              <a:gd name="connsiteX76" fmla="*/ 373393 w 489375"/>
              <a:gd name="connsiteY76" fmla="*/ 375317 h 523125"/>
              <a:gd name="connsiteX77" fmla="*/ 338766 w 489375"/>
              <a:gd name="connsiteY77" fmla="*/ 375317 h 523125"/>
              <a:gd name="connsiteX78" fmla="*/ 324118 w 489375"/>
              <a:gd name="connsiteY78" fmla="*/ 389964 h 523125"/>
              <a:gd name="connsiteX79" fmla="*/ 324118 w 489375"/>
              <a:gd name="connsiteY79" fmla="*/ 413623 h 523125"/>
              <a:gd name="connsiteX80" fmla="*/ 85793 w 489375"/>
              <a:gd name="connsiteY80" fmla="*/ 413623 h 523125"/>
              <a:gd name="connsiteX81" fmla="*/ 85793 w 489375"/>
              <a:gd name="connsiteY81" fmla="*/ 292174 h 523125"/>
              <a:gd name="connsiteX82" fmla="*/ 143336 w 489375"/>
              <a:gd name="connsiteY82" fmla="*/ 292174 h 523125"/>
              <a:gd name="connsiteX83" fmla="*/ 143336 w 489375"/>
              <a:gd name="connsiteY83" fmla="*/ 312221 h 523125"/>
              <a:gd name="connsiteX84" fmla="*/ 157984 w 489375"/>
              <a:gd name="connsiteY84" fmla="*/ 326869 h 523125"/>
              <a:gd name="connsiteX85" fmla="*/ 192594 w 489375"/>
              <a:gd name="connsiteY85" fmla="*/ 326869 h 523125"/>
              <a:gd name="connsiteX86" fmla="*/ 207242 w 489375"/>
              <a:gd name="connsiteY86" fmla="*/ 312221 h 523125"/>
              <a:gd name="connsiteX87" fmla="*/ 207242 w 489375"/>
              <a:gd name="connsiteY87" fmla="*/ 292174 h 523125"/>
              <a:gd name="connsiteX88" fmla="*/ 238292 w 489375"/>
              <a:gd name="connsiteY88" fmla="*/ 292174 h 523125"/>
              <a:gd name="connsiteX89" fmla="*/ 238292 w 489375"/>
              <a:gd name="connsiteY89" fmla="*/ 312221 h 523125"/>
              <a:gd name="connsiteX90" fmla="*/ 252939 w 489375"/>
              <a:gd name="connsiteY90" fmla="*/ 326869 h 523125"/>
              <a:gd name="connsiteX91" fmla="*/ 287550 w 489375"/>
              <a:gd name="connsiteY91" fmla="*/ 326869 h 523125"/>
              <a:gd name="connsiteX92" fmla="*/ 302198 w 489375"/>
              <a:gd name="connsiteY92" fmla="*/ 312221 h 523125"/>
              <a:gd name="connsiteX93" fmla="*/ 302198 w 489375"/>
              <a:gd name="connsiteY93" fmla="*/ 292174 h 523125"/>
              <a:gd name="connsiteX94" fmla="*/ 324101 w 489375"/>
              <a:gd name="connsiteY94" fmla="*/ 292174 h 523125"/>
              <a:gd name="connsiteX95" fmla="*/ 324101 w 489375"/>
              <a:gd name="connsiteY95" fmla="*/ 312221 h 523125"/>
              <a:gd name="connsiteX96" fmla="*/ 338749 w 489375"/>
              <a:gd name="connsiteY96" fmla="*/ 326869 h 523125"/>
              <a:gd name="connsiteX97" fmla="*/ 373376 w 489375"/>
              <a:gd name="connsiteY97" fmla="*/ 326869 h 523125"/>
              <a:gd name="connsiteX98" fmla="*/ 388024 w 489375"/>
              <a:gd name="connsiteY98" fmla="*/ 312221 h 523125"/>
              <a:gd name="connsiteX99" fmla="*/ 388024 w 489375"/>
              <a:gd name="connsiteY99" fmla="*/ 292174 h 523125"/>
              <a:gd name="connsiteX100" fmla="*/ 412678 w 489375"/>
              <a:gd name="connsiteY100" fmla="*/ 292174 h 523125"/>
              <a:gd name="connsiteX101" fmla="*/ 412678 w 489375"/>
              <a:gd name="connsiteY101" fmla="*/ 413623 h 523125"/>
              <a:gd name="connsiteX102" fmla="*/ 388041 w 489375"/>
              <a:gd name="connsiteY102" fmla="*/ 413623 h 523125"/>
              <a:gd name="connsiteX103" fmla="*/ 388041 w 489375"/>
              <a:gd name="connsiteY103" fmla="*/ 413623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489375" h="523125">
                <a:moveTo>
                  <a:pt x="447728" y="0"/>
                </a:moveTo>
                <a:cubicBezTo>
                  <a:pt x="428389" y="0"/>
                  <a:pt x="412695" y="15694"/>
                  <a:pt x="412695" y="35033"/>
                </a:cubicBezTo>
                <a:lnTo>
                  <a:pt x="412695" y="85843"/>
                </a:lnTo>
                <a:lnTo>
                  <a:pt x="267519" y="85843"/>
                </a:lnTo>
                <a:lnTo>
                  <a:pt x="267519" y="61206"/>
                </a:lnTo>
                <a:cubicBezTo>
                  <a:pt x="267519" y="53123"/>
                  <a:pt x="260955" y="46558"/>
                  <a:pt x="252872" y="46558"/>
                </a:cubicBezTo>
                <a:lnTo>
                  <a:pt x="218261" y="46558"/>
                </a:lnTo>
                <a:cubicBezTo>
                  <a:pt x="210178" y="46558"/>
                  <a:pt x="203614" y="53123"/>
                  <a:pt x="203614" y="61206"/>
                </a:cubicBezTo>
                <a:lnTo>
                  <a:pt x="203614" y="85843"/>
                </a:lnTo>
                <a:lnTo>
                  <a:pt x="181710" y="85843"/>
                </a:lnTo>
                <a:lnTo>
                  <a:pt x="181710" y="61206"/>
                </a:lnTo>
                <a:cubicBezTo>
                  <a:pt x="181710" y="53123"/>
                  <a:pt x="175146" y="46558"/>
                  <a:pt x="167063" y="46558"/>
                </a:cubicBezTo>
                <a:lnTo>
                  <a:pt x="132435" y="46558"/>
                </a:lnTo>
                <a:cubicBezTo>
                  <a:pt x="124335" y="46558"/>
                  <a:pt x="117788" y="53123"/>
                  <a:pt x="117788" y="61206"/>
                </a:cubicBezTo>
                <a:lnTo>
                  <a:pt x="117788" y="85843"/>
                </a:lnTo>
                <a:lnTo>
                  <a:pt x="85809" y="85843"/>
                </a:lnTo>
                <a:lnTo>
                  <a:pt x="85809" y="35033"/>
                </a:lnTo>
                <a:cubicBezTo>
                  <a:pt x="85809" y="15677"/>
                  <a:pt x="70133" y="0"/>
                  <a:pt x="50777" y="0"/>
                </a:cubicBezTo>
                <a:lnTo>
                  <a:pt x="42390" y="0"/>
                </a:lnTo>
                <a:cubicBezTo>
                  <a:pt x="18968" y="0"/>
                  <a:pt x="0" y="18984"/>
                  <a:pt x="0" y="42390"/>
                </a:cubicBezTo>
                <a:lnTo>
                  <a:pt x="0" y="499112"/>
                </a:lnTo>
                <a:cubicBezTo>
                  <a:pt x="0" y="518451"/>
                  <a:pt x="15677" y="534144"/>
                  <a:pt x="35033" y="534144"/>
                </a:cubicBezTo>
                <a:lnTo>
                  <a:pt x="50794" y="534144"/>
                </a:lnTo>
                <a:cubicBezTo>
                  <a:pt x="70133" y="534144"/>
                  <a:pt x="85826" y="518451"/>
                  <a:pt x="85826" y="499112"/>
                </a:cubicBezTo>
                <a:lnTo>
                  <a:pt x="85826" y="456536"/>
                </a:lnTo>
                <a:lnTo>
                  <a:pt x="324152" y="456536"/>
                </a:lnTo>
                <a:lnTo>
                  <a:pt x="324152" y="480246"/>
                </a:lnTo>
                <a:cubicBezTo>
                  <a:pt x="324152" y="488329"/>
                  <a:pt x="330716" y="494893"/>
                  <a:pt x="338799" y="494893"/>
                </a:cubicBezTo>
                <a:lnTo>
                  <a:pt x="373410" y="494893"/>
                </a:lnTo>
                <a:cubicBezTo>
                  <a:pt x="381493" y="494893"/>
                  <a:pt x="388058" y="488329"/>
                  <a:pt x="388058" y="480246"/>
                </a:cubicBezTo>
                <a:lnTo>
                  <a:pt x="388058" y="456536"/>
                </a:lnTo>
                <a:lnTo>
                  <a:pt x="412695" y="456536"/>
                </a:lnTo>
                <a:lnTo>
                  <a:pt x="412695" y="499112"/>
                </a:lnTo>
                <a:cubicBezTo>
                  <a:pt x="412695" y="518451"/>
                  <a:pt x="428372" y="534144"/>
                  <a:pt x="447728" y="534144"/>
                </a:cubicBezTo>
                <a:lnTo>
                  <a:pt x="462594" y="534144"/>
                </a:lnTo>
                <a:cubicBezTo>
                  <a:pt x="481933" y="534144"/>
                  <a:pt x="497627" y="518451"/>
                  <a:pt x="497627" y="499112"/>
                </a:cubicBezTo>
                <a:lnTo>
                  <a:pt x="497627" y="35033"/>
                </a:lnTo>
                <a:cubicBezTo>
                  <a:pt x="497627" y="15677"/>
                  <a:pt x="481950" y="0"/>
                  <a:pt x="462594" y="0"/>
                </a:cubicBezTo>
                <a:lnTo>
                  <a:pt x="447728" y="0"/>
                </a:lnTo>
                <a:close/>
                <a:moveTo>
                  <a:pt x="117771" y="127811"/>
                </a:moveTo>
                <a:lnTo>
                  <a:pt x="117771" y="152449"/>
                </a:lnTo>
                <a:cubicBezTo>
                  <a:pt x="117771" y="160532"/>
                  <a:pt x="124335" y="167096"/>
                  <a:pt x="132418" y="167096"/>
                </a:cubicBezTo>
                <a:lnTo>
                  <a:pt x="167046" y="167096"/>
                </a:lnTo>
                <a:cubicBezTo>
                  <a:pt x="175129" y="167096"/>
                  <a:pt x="181693" y="160532"/>
                  <a:pt x="181693" y="152449"/>
                </a:cubicBezTo>
                <a:lnTo>
                  <a:pt x="181693" y="127811"/>
                </a:lnTo>
                <a:lnTo>
                  <a:pt x="203614" y="127811"/>
                </a:lnTo>
                <a:lnTo>
                  <a:pt x="203614" y="152449"/>
                </a:lnTo>
                <a:cubicBezTo>
                  <a:pt x="203614" y="160532"/>
                  <a:pt x="210178" y="167096"/>
                  <a:pt x="218261" y="167096"/>
                </a:cubicBezTo>
                <a:lnTo>
                  <a:pt x="252872" y="167096"/>
                </a:lnTo>
                <a:cubicBezTo>
                  <a:pt x="260955" y="167096"/>
                  <a:pt x="267519" y="160532"/>
                  <a:pt x="267519" y="152449"/>
                </a:cubicBezTo>
                <a:lnTo>
                  <a:pt x="267519" y="127811"/>
                </a:lnTo>
                <a:lnTo>
                  <a:pt x="412712" y="127811"/>
                </a:lnTo>
                <a:lnTo>
                  <a:pt x="412712" y="250172"/>
                </a:lnTo>
                <a:lnTo>
                  <a:pt x="388058" y="250172"/>
                </a:lnTo>
                <a:lnTo>
                  <a:pt x="388058" y="221923"/>
                </a:lnTo>
                <a:cubicBezTo>
                  <a:pt x="388058" y="213840"/>
                  <a:pt x="381493" y="207276"/>
                  <a:pt x="373410" y="207276"/>
                </a:cubicBezTo>
                <a:lnTo>
                  <a:pt x="338783" y="207276"/>
                </a:lnTo>
                <a:cubicBezTo>
                  <a:pt x="330699" y="207276"/>
                  <a:pt x="324135" y="213840"/>
                  <a:pt x="324135" y="221923"/>
                </a:cubicBezTo>
                <a:lnTo>
                  <a:pt x="324135" y="250172"/>
                </a:lnTo>
                <a:lnTo>
                  <a:pt x="302231" y="250172"/>
                </a:lnTo>
                <a:lnTo>
                  <a:pt x="302231" y="221923"/>
                </a:lnTo>
                <a:cubicBezTo>
                  <a:pt x="302231" y="213840"/>
                  <a:pt x="295667" y="207276"/>
                  <a:pt x="287584" y="207276"/>
                </a:cubicBezTo>
                <a:lnTo>
                  <a:pt x="252973" y="207276"/>
                </a:lnTo>
                <a:cubicBezTo>
                  <a:pt x="244890" y="207276"/>
                  <a:pt x="238326" y="213840"/>
                  <a:pt x="238326" y="221923"/>
                </a:cubicBezTo>
                <a:lnTo>
                  <a:pt x="238326" y="250172"/>
                </a:lnTo>
                <a:lnTo>
                  <a:pt x="207276" y="250172"/>
                </a:lnTo>
                <a:lnTo>
                  <a:pt x="207276" y="221923"/>
                </a:lnTo>
                <a:cubicBezTo>
                  <a:pt x="207276" y="213840"/>
                  <a:pt x="200711" y="207276"/>
                  <a:pt x="192628" y="207276"/>
                </a:cubicBezTo>
                <a:lnTo>
                  <a:pt x="158018" y="207276"/>
                </a:lnTo>
                <a:cubicBezTo>
                  <a:pt x="149934" y="207276"/>
                  <a:pt x="143370" y="213840"/>
                  <a:pt x="143370" y="221923"/>
                </a:cubicBezTo>
                <a:lnTo>
                  <a:pt x="143370" y="250172"/>
                </a:lnTo>
                <a:lnTo>
                  <a:pt x="85809" y="250172"/>
                </a:lnTo>
                <a:lnTo>
                  <a:pt x="85809" y="127811"/>
                </a:lnTo>
                <a:lnTo>
                  <a:pt x="117771" y="127811"/>
                </a:lnTo>
                <a:close/>
                <a:moveTo>
                  <a:pt x="388041" y="413623"/>
                </a:moveTo>
                <a:lnTo>
                  <a:pt x="388041" y="389964"/>
                </a:lnTo>
                <a:cubicBezTo>
                  <a:pt x="388041" y="381881"/>
                  <a:pt x="381459" y="375317"/>
                  <a:pt x="373393" y="375317"/>
                </a:cubicBezTo>
                <a:lnTo>
                  <a:pt x="338766" y="375317"/>
                </a:lnTo>
                <a:cubicBezTo>
                  <a:pt x="330683" y="375317"/>
                  <a:pt x="324118" y="381898"/>
                  <a:pt x="324118" y="389964"/>
                </a:cubicBezTo>
                <a:lnTo>
                  <a:pt x="324118" y="413623"/>
                </a:lnTo>
                <a:lnTo>
                  <a:pt x="85793" y="413623"/>
                </a:lnTo>
                <a:lnTo>
                  <a:pt x="85793" y="292174"/>
                </a:lnTo>
                <a:lnTo>
                  <a:pt x="143336" y="292174"/>
                </a:lnTo>
                <a:lnTo>
                  <a:pt x="143336" y="312221"/>
                </a:lnTo>
                <a:cubicBezTo>
                  <a:pt x="143336" y="320304"/>
                  <a:pt x="149901" y="326869"/>
                  <a:pt x="157984" y="326869"/>
                </a:cubicBezTo>
                <a:lnTo>
                  <a:pt x="192594" y="326869"/>
                </a:lnTo>
                <a:cubicBezTo>
                  <a:pt x="200694" y="326869"/>
                  <a:pt x="207242" y="320304"/>
                  <a:pt x="207242" y="312221"/>
                </a:cubicBezTo>
                <a:lnTo>
                  <a:pt x="207242" y="292174"/>
                </a:lnTo>
                <a:lnTo>
                  <a:pt x="238292" y="292174"/>
                </a:lnTo>
                <a:lnTo>
                  <a:pt x="238292" y="312221"/>
                </a:lnTo>
                <a:cubicBezTo>
                  <a:pt x="238292" y="320304"/>
                  <a:pt x="244856" y="326869"/>
                  <a:pt x="252939" y="326869"/>
                </a:cubicBezTo>
                <a:lnTo>
                  <a:pt x="287550" y="326869"/>
                </a:lnTo>
                <a:cubicBezTo>
                  <a:pt x="295633" y="326869"/>
                  <a:pt x="302198" y="320304"/>
                  <a:pt x="302198" y="312221"/>
                </a:cubicBezTo>
                <a:lnTo>
                  <a:pt x="302198" y="292174"/>
                </a:lnTo>
                <a:lnTo>
                  <a:pt x="324101" y="292174"/>
                </a:lnTo>
                <a:lnTo>
                  <a:pt x="324101" y="312221"/>
                </a:lnTo>
                <a:cubicBezTo>
                  <a:pt x="324101" y="320304"/>
                  <a:pt x="330683" y="326869"/>
                  <a:pt x="338749" y="326869"/>
                </a:cubicBezTo>
                <a:lnTo>
                  <a:pt x="373376" y="326869"/>
                </a:lnTo>
                <a:cubicBezTo>
                  <a:pt x="381459" y="326869"/>
                  <a:pt x="388024" y="320304"/>
                  <a:pt x="388024" y="312221"/>
                </a:cubicBezTo>
                <a:lnTo>
                  <a:pt x="388024" y="292174"/>
                </a:lnTo>
                <a:lnTo>
                  <a:pt x="412678" y="292174"/>
                </a:lnTo>
                <a:lnTo>
                  <a:pt x="412678" y="413623"/>
                </a:lnTo>
                <a:lnTo>
                  <a:pt x="388041" y="413623"/>
                </a:lnTo>
                <a:lnTo>
                  <a:pt x="388041" y="413623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27" name="图形 235">
            <a:extLst>
              <a:ext uri="{FF2B5EF4-FFF2-40B4-BE49-F238E27FC236}">
                <a16:creationId xmlns:a16="http://schemas.microsoft.com/office/drawing/2014/main" id="{6BCE0A44-ACFB-41A2-91D3-B333BA33117D}"/>
              </a:ext>
            </a:extLst>
          </p:cNvPr>
          <p:cNvSpPr/>
          <p:nvPr/>
        </p:nvSpPr>
        <p:spPr>
          <a:xfrm>
            <a:off x="5830189" y="2015009"/>
            <a:ext cx="523125" cy="506250"/>
          </a:xfrm>
          <a:custGeom>
            <a:avLst/>
            <a:gdLst>
              <a:gd name="connsiteX0" fmla="*/ 496930 w 523125"/>
              <a:gd name="connsiteY0" fmla="*/ 72860 h 506250"/>
              <a:gd name="connsiteX1" fmla="*/ 216333 w 523125"/>
              <a:gd name="connsiteY1" fmla="*/ 10929 h 506250"/>
              <a:gd name="connsiteX2" fmla="*/ 37897 w 523125"/>
              <a:gd name="connsiteY2" fmla="*/ 253777 h 506250"/>
              <a:gd name="connsiteX3" fmla="*/ 1615 w 523125"/>
              <a:gd name="connsiteY3" fmla="*/ 327875 h 506250"/>
              <a:gd name="connsiteX4" fmla="*/ 1244 w 523125"/>
              <a:gd name="connsiteY4" fmla="*/ 341021 h 506250"/>
              <a:gd name="connsiteX5" fmla="*/ 10897 w 523125"/>
              <a:gd name="connsiteY5" fmla="*/ 349948 h 506250"/>
              <a:gd name="connsiteX6" fmla="*/ 36175 w 523125"/>
              <a:gd name="connsiteY6" fmla="*/ 358318 h 506250"/>
              <a:gd name="connsiteX7" fmla="*/ 158030 w 523125"/>
              <a:gd name="connsiteY7" fmla="*/ 513821 h 506250"/>
              <a:gd name="connsiteX8" fmla="*/ 421786 w 523125"/>
              <a:gd name="connsiteY8" fmla="*/ 402379 h 506250"/>
              <a:gd name="connsiteX9" fmla="*/ 496930 w 523125"/>
              <a:gd name="connsiteY9" fmla="*/ 72860 h 506250"/>
              <a:gd name="connsiteX10" fmla="*/ 432198 w 523125"/>
              <a:gd name="connsiteY10" fmla="*/ 299779 h 506250"/>
              <a:gd name="connsiteX11" fmla="*/ 370503 w 523125"/>
              <a:gd name="connsiteY11" fmla="*/ 319708 h 506250"/>
              <a:gd name="connsiteX12" fmla="*/ 317853 w 523125"/>
              <a:gd name="connsiteY12" fmla="*/ 344649 h 506250"/>
              <a:gd name="connsiteX13" fmla="*/ 309466 w 523125"/>
              <a:gd name="connsiteY13" fmla="*/ 348244 h 506250"/>
              <a:gd name="connsiteX14" fmla="*/ 301484 w 523125"/>
              <a:gd name="connsiteY14" fmla="*/ 345071 h 506250"/>
              <a:gd name="connsiteX15" fmla="*/ 301079 w 523125"/>
              <a:gd name="connsiteY15" fmla="*/ 328652 h 506250"/>
              <a:gd name="connsiteX16" fmla="*/ 369676 w 523125"/>
              <a:gd name="connsiteY16" fmla="*/ 296589 h 506250"/>
              <a:gd name="connsiteX17" fmla="*/ 417061 w 523125"/>
              <a:gd name="connsiteY17" fmla="*/ 282144 h 506250"/>
              <a:gd name="connsiteX18" fmla="*/ 365575 w 523125"/>
              <a:gd name="connsiteY18" fmla="*/ 267024 h 506250"/>
              <a:gd name="connsiteX19" fmla="*/ 230305 w 523125"/>
              <a:gd name="connsiteY19" fmla="*/ 196605 h 506250"/>
              <a:gd name="connsiteX20" fmla="*/ 354033 w 523125"/>
              <a:gd name="connsiteY20" fmla="*/ 72928 h 506250"/>
              <a:gd name="connsiteX21" fmla="*/ 477727 w 523125"/>
              <a:gd name="connsiteY21" fmla="*/ 196605 h 506250"/>
              <a:gd name="connsiteX22" fmla="*/ 477727 w 523125"/>
              <a:gd name="connsiteY22" fmla="*/ 196858 h 506250"/>
              <a:gd name="connsiteX23" fmla="*/ 432198 w 523125"/>
              <a:gd name="connsiteY23" fmla="*/ 299779 h 50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23125" h="506250">
                <a:moveTo>
                  <a:pt x="496930" y="72860"/>
                </a:moveTo>
                <a:cubicBezTo>
                  <a:pt x="451672" y="18540"/>
                  <a:pt x="324097" y="-19800"/>
                  <a:pt x="216333" y="10929"/>
                </a:cubicBezTo>
                <a:cubicBezTo>
                  <a:pt x="98900" y="44443"/>
                  <a:pt x="41963" y="119537"/>
                  <a:pt x="37897" y="253777"/>
                </a:cubicBezTo>
                <a:lnTo>
                  <a:pt x="1615" y="327875"/>
                </a:lnTo>
                <a:cubicBezTo>
                  <a:pt x="-410" y="331993"/>
                  <a:pt x="-528" y="336785"/>
                  <a:pt x="1244" y="341021"/>
                </a:cubicBezTo>
                <a:cubicBezTo>
                  <a:pt x="3016" y="345240"/>
                  <a:pt x="6543" y="348497"/>
                  <a:pt x="10897" y="349948"/>
                </a:cubicBezTo>
                <a:lnTo>
                  <a:pt x="36175" y="358318"/>
                </a:lnTo>
                <a:cubicBezTo>
                  <a:pt x="33003" y="482670"/>
                  <a:pt x="34184" y="513821"/>
                  <a:pt x="158030" y="513821"/>
                </a:cubicBezTo>
                <a:cubicBezTo>
                  <a:pt x="284879" y="513821"/>
                  <a:pt x="268595" y="420587"/>
                  <a:pt x="421786" y="402379"/>
                </a:cubicBezTo>
                <a:cubicBezTo>
                  <a:pt x="535017" y="388912"/>
                  <a:pt x="574606" y="166061"/>
                  <a:pt x="496930" y="72860"/>
                </a:cubicBezTo>
                <a:close/>
                <a:moveTo>
                  <a:pt x="432198" y="299779"/>
                </a:moveTo>
                <a:cubicBezTo>
                  <a:pt x="405502" y="318527"/>
                  <a:pt x="386129" y="319185"/>
                  <a:pt x="370503" y="319708"/>
                </a:cubicBezTo>
                <a:cubicBezTo>
                  <a:pt x="353780" y="320299"/>
                  <a:pt x="340584" y="320754"/>
                  <a:pt x="317853" y="344649"/>
                </a:cubicBezTo>
                <a:cubicBezTo>
                  <a:pt x="315592" y="347079"/>
                  <a:pt x="312537" y="348244"/>
                  <a:pt x="309466" y="348244"/>
                </a:cubicBezTo>
                <a:cubicBezTo>
                  <a:pt x="306597" y="348244"/>
                  <a:pt x="303729" y="347197"/>
                  <a:pt x="301484" y="345071"/>
                </a:cubicBezTo>
                <a:cubicBezTo>
                  <a:pt x="296844" y="340616"/>
                  <a:pt x="296658" y="333343"/>
                  <a:pt x="301079" y="328652"/>
                </a:cubicBezTo>
                <a:cubicBezTo>
                  <a:pt x="330290" y="297973"/>
                  <a:pt x="350337" y="297247"/>
                  <a:pt x="369676" y="296589"/>
                </a:cubicBezTo>
                <a:cubicBezTo>
                  <a:pt x="383750" y="296150"/>
                  <a:pt x="397030" y="295627"/>
                  <a:pt x="417061" y="282144"/>
                </a:cubicBezTo>
                <a:cubicBezTo>
                  <a:pt x="400945" y="284321"/>
                  <a:pt x="383142" y="279934"/>
                  <a:pt x="365575" y="267024"/>
                </a:cubicBezTo>
                <a:cubicBezTo>
                  <a:pt x="310478" y="226609"/>
                  <a:pt x="230305" y="264965"/>
                  <a:pt x="230305" y="196605"/>
                </a:cubicBezTo>
                <a:cubicBezTo>
                  <a:pt x="230305" y="128295"/>
                  <a:pt x="285672" y="72928"/>
                  <a:pt x="354033" y="72928"/>
                </a:cubicBezTo>
                <a:cubicBezTo>
                  <a:pt x="422360" y="72928"/>
                  <a:pt x="477727" y="128295"/>
                  <a:pt x="477727" y="196605"/>
                </a:cubicBezTo>
                <a:cubicBezTo>
                  <a:pt x="477727" y="196706"/>
                  <a:pt x="477727" y="196807"/>
                  <a:pt x="477727" y="196858"/>
                </a:cubicBezTo>
                <a:cubicBezTo>
                  <a:pt x="479448" y="207658"/>
                  <a:pt x="485101" y="262654"/>
                  <a:pt x="432198" y="299779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036398D7-CEEC-4B29-A7A5-39B59B3F7F6B}"/>
              </a:ext>
            </a:extLst>
          </p:cNvPr>
          <p:cNvGrpSpPr/>
          <p:nvPr/>
        </p:nvGrpSpPr>
        <p:grpSpPr>
          <a:xfrm>
            <a:off x="7049389" y="2048759"/>
            <a:ext cx="523125" cy="438750"/>
            <a:chOff x="24307227" y="8743104"/>
            <a:chExt cx="523125" cy="438750"/>
          </a:xfrm>
        </p:grpSpPr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7CAF6E70-B296-46DB-9F15-769F8E49F248}"/>
                </a:ext>
              </a:extLst>
            </p:cNvPr>
            <p:cNvSpPr/>
            <p:nvPr/>
          </p:nvSpPr>
          <p:spPr>
            <a:xfrm>
              <a:off x="24307227" y="8743104"/>
              <a:ext cx="523125" cy="438750"/>
            </a:xfrm>
            <a:custGeom>
              <a:avLst/>
              <a:gdLst>
                <a:gd name="connsiteX0" fmla="*/ 446850 w 523125"/>
                <a:gd name="connsiteY0" fmla="*/ 0 h 438750"/>
                <a:gd name="connsiteX1" fmla="*/ 87396 w 523125"/>
                <a:gd name="connsiteY1" fmla="*/ 0 h 438750"/>
                <a:gd name="connsiteX2" fmla="*/ 0 w 523125"/>
                <a:gd name="connsiteY2" fmla="*/ 87261 h 438750"/>
                <a:gd name="connsiteX3" fmla="*/ 0 w 523125"/>
                <a:gd name="connsiteY3" fmla="*/ 259200 h 438750"/>
                <a:gd name="connsiteX4" fmla="*/ 87396 w 523125"/>
                <a:gd name="connsiteY4" fmla="*/ 345887 h 438750"/>
                <a:gd name="connsiteX5" fmla="*/ 307496 w 523125"/>
                <a:gd name="connsiteY5" fmla="*/ 345887 h 438750"/>
                <a:gd name="connsiteX6" fmla="*/ 441079 w 523125"/>
                <a:gd name="connsiteY6" fmla="*/ 441129 h 438750"/>
                <a:gd name="connsiteX7" fmla="*/ 454663 w 523125"/>
                <a:gd name="connsiteY7" fmla="*/ 445703 h 438750"/>
                <a:gd name="connsiteX8" fmla="*/ 465666 w 523125"/>
                <a:gd name="connsiteY8" fmla="*/ 443188 h 438750"/>
                <a:gd name="connsiteX9" fmla="*/ 478659 w 523125"/>
                <a:gd name="connsiteY9" fmla="*/ 422466 h 438750"/>
                <a:gd name="connsiteX10" fmla="*/ 478659 w 523125"/>
                <a:gd name="connsiteY10" fmla="*/ 344014 h 438750"/>
                <a:gd name="connsiteX11" fmla="*/ 534246 w 523125"/>
                <a:gd name="connsiteY11" fmla="*/ 270034 h 438750"/>
                <a:gd name="connsiteX12" fmla="*/ 534246 w 523125"/>
                <a:gd name="connsiteY12" fmla="*/ 87261 h 438750"/>
                <a:gd name="connsiteX13" fmla="*/ 446850 w 523125"/>
                <a:gd name="connsiteY13" fmla="*/ 0 h 438750"/>
                <a:gd name="connsiteX14" fmla="*/ 487924 w 523125"/>
                <a:gd name="connsiteY14" fmla="*/ 269949 h 438750"/>
                <a:gd name="connsiteX15" fmla="*/ 457616 w 523125"/>
                <a:gd name="connsiteY15" fmla="*/ 299548 h 438750"/>
                <a:gd name="connsiteX16" fmla="*/ 454663 w 523125"/>
                <a:gd name="connsiteY16" fmla="*/ 299548 h 438750"/>
                <a:gd name="connsiteX17" fmla="*/ 432338 w 523125"/>
                <a:gd name="connsiteY17" fmla="*/ 323274 h 438750"/>
                <a:gd name="connsiteX18" fmla="*/ 432338 w 523125"/>
                <a:gd name="connsiteY18" fmla="*/ 377038 h 438750"/>
                <a:gd name="connsiteX19" fmla="*/ 329113 w 523125"/>
                <a:gd name="connsiteY19" fmla="*/ 304054 h 438750"/>
                <a:gd name="connsiteX20" fmla="*/ 314989 w 523125"/>
                <a:gd name="connsiteY20" fmla="*/ 299548 h 438750"/>
                <a:gd name="connsiteX21" fmla="*/ 87396 w 523125"/>
                <a:gd name="connsiteY21" fmla="*/ 299548 h 438750"/>
                <a:gd name="connsiteX22" fmla="*/ 46322 w 523125"/>
                <a:gd name="connsiteY22" fmla="*/ 259200 h 438750"/>
                <a:gd name="connsiteX23" fmla="*/ 46322 w 523125"/>
                <a:gd name="connsiteY23" fmla="*/ 87261 h 438750"/>
                <a:gd name="connsiteX24" fmla="*/ 87396 w 523125"/>
                <a:gd name="connsiteY24" fmla="*/ 46339 h 438750"/>
                <a:gd name="connsiteX25" fmla="*/ 446850 w 523125"/>
                <a:gd name="connsiteY25" fmla="*/ 46339 h 438750"/>
                <a:gd name="connsiteX26" fmla="*/ 487924 w 523125"/>
                <a:gd name="connsiteY26" fmla="*/ 87261 h 438750"/>
                <a:gd name="connsiteX27" fmla="*/ 487924 w 523125"/>
                <a:gd name="connsiteY27" fmla="*/ 269949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3125" h="438750">
                  <a:moveTo>
                    <a:pt x="446850" y="0"/>
                  </a:moveTo>
                  <a:lnTo>
                    <a:pt x="87396" y="0"/>
                  </a:lnTo>
                  <a:cubicBezTo>
                    <a:pt x="39133" y="0"/>
                    <a:pt x="0" y="38998"/>
                    <a:pt x="0" y="87261"/>
                  </a:cubicBezTo>
                  <a:lnTo>
                    <a:pt x="0" y="259200"/>
                  </a:lnTo>
                  <a:cubicBezTo>
                    <a:pt x="0" y="307463"/>
                    <a:pt x="39116" y="345887"/>
                    <a:pt x="87396" y="345887"/>
                  </a:cubicBezTo>
                  <a:lnTo>
                    <a:pt x="307496" y="345887"/>
                  </a:lnTo>
                  <a:lnTo>
                    <a:pt x="441079" y="441129"/>
                  </a:lnTo>
                  <a:cubicBezTo>
                    <a:pt x="445112" y="443964"/>
                    <a:pt x="449871" y="445703"/>
                    <a:pt x="454663" y="445703"/>
                  </a:cubicBezTo>
                  <a:cubicBezTo>
                    <a:pt x="458359" y="445703"/>
                    <a:pt x="462274" y="444943"/>
                    <a:pt x="465666" y="443188"/>
                  </a:cubicBezTo>
                  <a:cubicBezTo>
                    <a:pt x="473479" y="439155"/>
                    <a:pt x="478659" y="431241"/>
                    <a:pt x="478659" y="422466"/>
                  </a:cubicBezTo>
                  <a:lnTo>
                    <a:pt x="478659" y="344014"/>
                  </a:lnTo>
                  <a:cubicBezTo>
                    <a:pt x="509541" y="335036"/>
                    <a:pt x="534246" y="305269"/>
                    <a:pt x="534246" y="270034"/>
                  </a:cubicBezTo>
                  <a:lnTo>
                    <a:pt x="534246" y="87261"/>
                  </a:lnTo>
                  <a:cubicBezTo>
                    <a:pt x="534246" y="38998"/>
                    <a:pt x="495146" y="0"/>
                    <a:pt x="446850" y="0"/>
                  </a:cubicBezTo>
                  <a:close/>
                  <a:moveTo>
                    <a:pt x="487924" y="269949"/>
                  </a:moveTo>
                  <a:cubicBezTo>
                    <a:pt x="487924" y="286453"/>
                    <a:pt x="474120" y="299548"/>
                    <a:pt x="457616" y="299548"/>
                  </a:cubicBezTo>
                  <a:lnTo>
                    <a:pt x="454663" y="299548"/>
                  </a:lnTo>
                  <a:cubicBezTo>
                    <a:pt x="441703" y="299548"/>
                    <a:pt x="432338" y="310365"/>
                    <a:pt x="432338" y="323274"/>
                  </a:cubicBezTo>
                  <a:lnTo>
                    <a:pt x="432338" y="377038"/>
                  </a:lnTo>
                  <a:lnTo>
                    <a:pt x="329113" y="304054"/>
                  </a:lnTo>
                  <a:cubicBezTo>
                    <a:pt x="325148" y="301253"/>
                    <a:pt x="319832" y="299548"/>
                    <a:pt x="314989" y="299548"/>
                  </a:cubicBezTo>
                  <a:lnTo>
                    <a:pt x="87396" y="299548"/>
                  </a:lnTo>
                  <a:cubicBezTo>
                    <a:pt x="64986" y="299548"/>
                    <a:pt x="46322" y="281627"/>
                    <a:pt x="46322" y="259200"/>
                  </a:cubicBezTo>
                  <a:lnTo>
                    <a:pt x="46322" y="87261"/>
                  </a:lnTo>
                  <a:cubicBezTo>
                    <a:pt x="46322" y="64851"/>
                    <a:pt x="64969" y="46339"/>
                    <a:pt x="87396" y="46339"/>
                  </a:cubicBezTo>
                  <a:lnTo>
                    <a:pt x="446850" y="46339"/>
                  </a:lnTo>
                  <a:cubicBezTo>
                    <a:pt x="469260" y="46339"/>
                    <a:pt x="487924" y="64851"/>
                    <a:pt x="487924" y="87261"/>
                  </a:cubicBezTo>
                  <a:lnTo>
                    <a:pt x="487924" y="26994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B7988B4F-4AE1-4227-AF32-32CA1E32E37A}"/>
                </a:ext>
              </a:extLst>
            </p:cNvPr>
            <p:cNvSpPr/>
            <p:nvPr/>
          </p:nvSpPr>
          <p:spPr>
            <a:xfrm>
              <a:off x="24541874" y="8838870"/>
              <a:ext cx="185625" cy="185625"/>
            </a:xfrm>
            <a:custGeom>
              <a:avLst/>
              <a:gdLst>
                <a:gd name="connsiteX0" fmla="*/ 170640 w 185625"/>
                <a:gd name="connsiteY0" fmla="*/ 76410 h 185625"/>
                <a:gd name="connsiteX1" fmla="*/ 162034 w 185625"/>
                <a:gd name="connsiteY1" fmla="*/ 55299 h 185625"/>
                <a:gd name="connsiteX2" fmla="*/ 176175 w 185625"/>
                <a:gd name="connsiteY2" fmla="*/ 40956 h 185625"/>
                <a:gd name="connsiteX3" fmla="*/ 149091 w 185625"/>
                <a:gd name="connsiteY3" fmla="*/ 13787 h 185625"/>
                <a:gd name="connsiteX4" fmla="*/ 134949 w 185625"/>
                <a:gd name="connsiteY4" fmla="*/ 27911 h 185625"/>
                <a:gd name="connsiteX5" fmla="*/ 114379 w 185625"/>
                <a:gd name="connsiteY5" fmla="*/ 19761 h 185625"/>
                <a:gd name="connsiteX6" fmla="*/ 114176 w 185625"/>
                <a:gd name="connsiteY6" fmla="*/ 0 h 185625"/>
                <a:gd name="connsiteX7" fmla="*/ 75853 w 185625"/>
                <a:gd name="connsiteY7" fmla="*/ 0 h 185625"/>
                <a:gd name="connsiteX8" fmla="*/ 76005 w 185625"/>
                <a:gd name="connsiteY8" fmla="*/ 19508 h 185625"/>
                <a:gd name="connsiteX9" fmla="*/ 54776 w 185625"/>
                <a:gd name="connsiteY9" fmla="*/ 28063 h 185625"/>
                <a:gd name="connsiteX10" fmla="*/ 40601 w 185625"/>
                <a:gd name="connsiteY10" fmla="*/ 13821 h 185625"/>
                <a:gd name="connsiteX11" fmla="*/ 13517 w 185625"/>
                <a:gd name="connsiteY11" fmla="*/ 40854 h 185625"/>
                <a:gd name="connsiteX12" fmla="*/ 27658 w 185625"/>
                <a:gd name="connsiteY12" fmla="*/ 54979 h 185625"/>
                <a:gd name="connsiteX13" fmla="*/ 19052 w 185625"/>
                <a:gd name="connsiteY13" fmla="*/ 76444 h 185625"/>
                <a:gd name="connsiteX14" fmla="*/ 19001 w 185625"/>
                <a:gd name="connsiteY14" fmla="*/ 77203 h 185625"/>
                <a:gd name="connsiteX15" fmla="*/ 0 w 185625"/>
                <a:gd name="connsiteY15" fmla="*/ 77203 h 185625"/>
                <a:gd name="connsiteX16" fmla="*/ 0 w 185625"/>
                <a:gd name="connsiteY16" fmla="*/ 114278 h 185625"/>
                <a:gd name="connsiteX17" fmla="*/ 18984 w 185625"/>
                <a:gd name="connsiteY17" fmla="*/ 114278 h 185625"/>
                <a:gd name="connsiteX18" fmla="*/ 18748 w 185625"/>
                <a:gd name="connsiteY18" fmla="*/ 113063 h 185625"/>
                <a:gd name="connsiteX19" fmla="*/ 18984 w 185625"/>
                <a:gd name="connsiteY19" fmla="*/ 114109 h 185625"/>
                <a:gd name="connsiteX20" fmla="*/ 27709 w 185625"/>
                <a:gd name="connsiteY20" fmla="*/ 135118 h 185625"/>
                <a:gd name="connsiteX21" fmla="*/ 13534 w 185625"/>
                <a:gd name="connsiteY21" fmla="*/ 149259 h 185625"/>
                <a:gd name="connsiteX22" fmla="*/ 40618 w 185625"/>
                <a:gd name="connsiteY22" fmla="*/ 176327 h 185625"/>
                <a:gd name="connsiteX23" fmla="*/ 54793 w 185625"/>
                <a:gd name="connsiteY23" fmla="*/ 162186 h 185625"/>
                <a:gd name="connsiteX24" fmla="*/ 76022 w 185625"/>
                <a:gd name="connsiteY24" fmla="*/ 171315 h 185625"/>
                <a:gd name="connsiteX25" fmla="*/ 75870 w 185625"/>
                <a:gd name="connsiteY25" fmla="*/ 191481 h 185625"/>
                <a:gd name="connsiteX26" fmla="*/ 114193 w 185625"/>
                <a:gd name="connsiteY26" fmla="*/ 191481 h 185625"/>
                <a:gd name="connsiteX27" fmla="*/ 114396 w 185625"/>
                <a:gd name="connsiteY27" fmla="*/ 171113 h 185625"/>
                <a:gd name="connsiteX28" fmla="*/ 134932 w 185625"/>
                <a:gd name="connsiteY28" fmla="*/ 162338 h 185625"/>
                <a:gd name="connsiteX29" fmla="*/ 149107 w 185625"/>
                <a:gd name="connsiteY29" fmla="*/ 176411 h 185625"/>
                <a:gd name="connsiteX30" fmla="*/ 176175 w 185625"/>
                <a:gd name="connsiteY30" fmla="*/ 149276 h 185625"/>
                <a:gd name="connsiteX31" fmla="*/ 162034 w 185625"/>
                <a:gd name="connsiteY31" fmla="*/ 135101 h 185625"/>
                <a:gd name="connsiteX32" fmla="*/ 170775 w 185625"/>
                <a:gd name="connsiteY32" fmla="*/ 114159 h 185625"/>
                <a:gd name="connsiteX33" fmla="*/ 170775 w 185625"/>
                <a:gd name="connsiteY33" fmla="*/ 114278 h 185625"/>
                <a:gd name="connsiteX34" fmla="*/ 191531 w 185625"/>
                <a:gd name="connsiteY34" fmla="*/ 114278 h 185625"/>
                <a:gd name="connsiteX35" fmla="*/ 191531 w 185625"/>
                <a:gd name="connsiteY35" fmla="*/ 77203 h 185625"/>
                <a:gd name="connsiteX36" fmla="*/ 170708 w 185625"/>
                <a:gd name="connsiteY36" fmla="*/ 77203 h 185625"/>
                <a:gd name="connsiteX37" fmla="*/ 170640 w 185625"/>
                <a:gd name="connsiteY37" fmla="*/ 76410 h 185625"/>
                <a:gd name="connsiteX38" fmla="*/ 94888 w 185625"/>
                <a:gd name="connsiteY38" fmla="*/ 121669 h 185625"/>
                <a:gd name="connsiteX39" fmla="*/ 68209 w 185625"/>
                <a:gd name="connsiteY39" fmla="*/ 94939 h 185625"/>
                <a:gd name="connsiteX40" fmla="*/ 94888 w 185625"/>
                <a:gd name="connsiteY40" fmla="*/ 68276 h 185625"/>
                <a:gd name="connsiteX41" fmla="*/ 121567 w 185625"/>
                <a:gd name="connsiteY41" fmla="*/ 94939 h 185625"/>
                <a:gd name="connsiteX42" fmla="*/ 94888 w 185625"/>
                <a:gd name="connsiteY42" fmla="*/ 121669 h 18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85625" h="185625">
                  <a:moveTo>
                    <a:pt x="170640" y="76410"/>
                  </a:moveTo>
                  <a:cubicBezTo>
                    <a:pt x="168801" y="69002"/>
                    <a:pt x="165864" y="61661"/>
                    <a:pt x="162034" y="55299"/>
                  </a:cubicBezTo>
                  <a:lnTo>
                    <a:pt x="176175" y="40956"/>
                  </a:lnTo>
                  <a:lnTo>
                    <a:pt x="149091" y="13787"/>
                  </a:lnTo>
                  <a:lnTo>
                    <a:pt x="134949" y="27911"/>
                  </a:lnTo>
                  <a:cubicBezTo>
                    <a:pt x="128621" y="24097"/>
                    <a:pt x="121703" y="21617"/>
                    <a:pt x="114379" y="19761"/>
                  </a:cubicBezTo>
                  <a:cubicBezTo>
                    <a:pt x="114311" y="19727"/>
                    <a:pt x="114176" y="0"/>
                    <a:pt x="114176" y="0"/>
                  </a:cubicBezTo>
                  <a:lnTo>
                    <a:pt x="75853" y="0"/>
                  </a:lnTo>
                  <a:lnTo>
                    <a:pt x="76005" y="19508"/>
                  </a:lnTo>
                  <a:cubicBezTo>
                    <a:pt x="68496" y="21127"/>
                    <a:pt x="61273" y="24148"/>
                    <a:pt x="54776" y="28063"/>
                  </a:cubicBezTo>
                  <a:lnTo>
                    <a:pt x="40601" y="13821"/>
                  </a:lnTo>
                  <a:lnTo>
                    <a:pt x="13517" y="40854"/>
                  </a:lnTo>
                  <a:lnTo>
                    <a:pt x="27658" y="54979"/>
                  </a:lnTo>
                  <a:cubicBezTo>
                    <a:pt x="23861" y="61341"/>
                    <a:pt x="20925" y="69053"/>
                    <a:pt x="19052" y="76444"/>
                  </a:cubicBezTo>
                  <a:cubicBezTo>
                    <a:pt x="19001" y="76477"/>
                    <a:pt x="19001" y="77203"/>
                    <a:pt x="19001" y="77203"/>
                  </a:cubicBezTo>
                  <a:lnTo>
                    <a:pt x="0" y="77203"/>
                  </a:lnTo>
                  <a:lnTo>
                    <a:pt x="0" y="114278"/>
                  </a:lnTo>
                  <a:lnTo>
                    <a:pt x="18984" y="114278"/>
                  </a:lnTo>
                  <a:cubicBezTo>
                    <a:pt x="18917" y="114278"/>
                    <a:pt x="18849" y="113451"/>
                    <a:pt x="18748" y="113063"/>
                  </a:cubicBezTo>
                  <a:cubicBezTo>
                    <a:pt x="18849" y="113434"/>
                    <a:pt x="18917" y="113754"/>
                    <a:pt x="18984" y="114109"/>
                  </a:cubicBezTo>
                  <a:cubicBezTo>
                    <a:pt x="20841" y="121601"/>
                    <a:pt x="23827" y="128621"/>
                    <a:pt x="27709" y="135118"/>
                  </a:cubicBezTo>
                  <a:lnTo>
                    <a:pt x="13534" y="149259"/>
                  </a:lnTo>
                  <a:lnTo>
                    <a:pt x="40618" y="176327"/>
                  </a:lnTo>
                  <a:lnTo>
                    <a:pt x="54793" y="162186"/>
                  </a:lnTo>
                  <a:cubicBezTo>
                    <a:pt x="61290" y="166067"/>
                    <a:pt x="68496" y="169459"/>
                    <a:pt x="76022" y="171315"/>
                  </a:cubicBezTo>
                  <a:lnTo>
                    <a:pt x="75870" y="191481"/>
                  </a:lnTo>
                  <a:lnTo>
                    <a:pt x="114193" y="191481"/>
                  </a:lnTo>
                  <a:cubicBezTo>
                    <a:pt x="114193" y="191481"/>
                    <a:pt x="114328" y="171146"/>
                    <a:pt x="114396" y="171113"/>
                  </a:cubicBezTo>
                  <a:cubicBezTo>
                    <a:pt x="121719" y="169239"/>
                    <a:pt x="128638" y="166151"/>
                    <a:pt x="134932" y="162338"/>
                  </a:cubicBezTo>
                  <a:lnTo>
                    <a:pt x="149107" y="176411"/>
                  </a:lnTo>
                  <a:lnTo>
                    <a:pt x="176175" y="149276"/>
                  </a:lnTo>
                  <a:lnTo>
                    <a:pt x="162034" y="135101"/>
                  </a:lnTo>
                  <a:cubicBezTo>
                    <a:pt x="165898" y="128621"/>
                    <a:pt x="168885" y="121635"/>
                    <a:pt x="170775" y="114159"/>
                  </a:cubicBezTo>
                  <a:cubicBezTo>
                    <a:pt x="170859" y="113805"/>
                    <a:pt x="170859" y="114278"/>
                    <a:pt x="170775" y="114278"/>
                  </a:cubicBezTo>
                  <a:lnTo>
                    <a:pt x="191531" y="114278"/>
                  </a:lnTo>
                  <a:lnTo>
                    <a:pt x="191531" y="77203"/>
                  </a:lnTo>
                  <a:lnTo>
                    <a:pt x="170708" y="77203"/>
                  </a:lnTo>
                  <a:cubicBezTo>
                    <a:pt x="170674" y="77169"/>
                    <a:pt x="170674" y="76444"/>
                    <a:pt x="170640" y="76410"/>
                  </a:cubicBezTo>
                  <a:close/>
                  <a:moveTo>
                    <a:pt x="94888" y="121669"/>
                  </a:moveTo>
                  <a:cubicBezTo>
                    <a:pt x="80173" y="121669"/>
                    <a:pt x="68209" y="109704"/>
                    <a:pt x="68209" y="94939"/>
                  </a:cubicBezTo>
                  <a:cubicBezTo>
                    <a:pt x="68209" y="80224"/>
                    <a:pt x="80173" y="68276"/>
                    <a:pt x="94888" y="68276"/>
                  </a:cubicBezTo>
                  <a:cubicBezTo>
                    <a:pt x="109654" y="68276"/>
                    <a:pt x="121567" y="80224"/>
                    <a:pt x="121567" y="94939"/>
                  </a:cubicBezTo>
                  <a:cubicBezTo>
                    <a:pt x="121567" y="109704"/>
                    <a:pt x="109654" y="121669"/>
                    <a:pt x="94888" y="12166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031C27C7-3538-42DB-B09F-596F3A3F8D96}"/>
                </a:ext>
              </a:extLst>
            </p:cNvPr>
            <p:cNvSpPr/>
            <p:nvPr/>
          </p:nvSpPr>
          <p:spPr>
            <a:xfrm>
              <a:off x="24398858" y="8806639"/>
              <a:ext cx="135000" cy="135000"/>
            </a:xfrm>
            <a:custGeom>
              <a:avLst/>
              <a:gdLst>
                <a:gd name="connsiteX0" fmla="*/ 126900 w 135000"/>
                <a:gd name="connsiteY0" fmla="*/ 70639 h 135000"/>
                <a:gd name="connsiteX1" fmla="*/ 124656 w 135000"/>
                <a:gd name="connsiteY1" fmla="*/ 54574 h 135000"/>
                <a:gd name="connsiteX2" fmla="*/ 137093 w 135000"/>
                <a:gd name="connsiteY2" fmla="*/ 47301 h 135000"/>
                <a:gd name="connsiteX3" fmla="*/ 123120 w 135000"/>
                <a:gd name="connsiteY3" fmla="*/ 23490 h 135000"/>
                <a:gd name="connsiteX4" fmla="*/ 110700 w 135000"/>
                <a:gd name="connsiteY4" fmla="*/ 30780 h 135000"/>
                <a:gd name="connsiteX5" fmla="*/ 97926 w 135000"/>
                <a:gd name="connsiteY5" fmla="*/ 21043 h 135000"/>
                <a:gd name="connsiteX6" fmla="*/ 101469 w 135000"/>
                <a:gd name="connsiteY6" fmla="*/ 6953 h 135000"/>
                <a:gd name="connsiteX7" fmla="*/ 74739 w 135000"/>
                <a:gd name="connsiteY7" fmla="*/ 0 h 135000"/>
                <a:gd name="connsiteX8" fmla="*/ 71213 w 135000"/>
                <a:gd name="connsiteY8" fmla="*/ 13939 h 135000"/>
                <a:gd name="connsiteX9" fmla="*/ 54861 w 135000"/>
                <a:gd name="connsiteY9" fmla="*/ 16183 h 135000"/>
                <a:gd name="connsiteX10" fmla="*/ 47537 w 135000"/>
                <a:gd name="connsiteY10" fmla="*/ 3763 h 135000"/>
                <a:gd name="connsiteX11" fmla="*/ 23726 w 135000"/>
                <a:gd name="connsiteY11" fmla="*/ 17702 h 135000"/>
                <a:gd name="connsiteX12" fmla="*/ 31050 w 135000"/>
                <a:gd name="connsiteY12" fmla="*/ 30139 h 135000"/>
                <a:gd name="connsiteX13" fmla="*/ 21229 w 135000"/>
                <a:gd name="connsiteY13" fmla="*/ 43082 h 135000"/>
                <a:gd name="connsiteX14" fmla="*/ 21195 w 135000"/>
                <a:gd name="connsiteY14" fmla="*/ 43099 h 135000"/>
                <a:gd name="connsiteX15" fmla="*/ 7391 w 135000"/>
                <a:gd name="connsiteY15" fmla="*/ 39504 h 135000"/>
                <a:gd name="connsiteX16" fmla="*/ 0 w 135000"/>
                <a:gd name="connsiteY16" fmla="*/ 66201 h 135000"/>
                <a:gd name="connsiteX17" fmla="*/ 13399 w 135000"/>
                <a:gd name="connsiteY17" fmla="*/ 69812 h 135000"/>
                <a:gd name="connsiteX18" fmla="*/ 13399 w 135000"/>
                <a:gd name="connsiteY18" fmla="*/ 69778 h 135000"/>
                <a:gd name="connsiteX19" fmla="*/ 16031 w 135000"/>
                <a:gd name="connsiteY19" fmla="*/ 86029 h 135000"/>
                <a:gd name="connsiteX20" fmla="*/ 3763 w 135000"/>
                <a:gd name="connsiteY20" fmla="*/ 93319 h 135000"/>
                <a:gd name="connsiteX21" fmla="*/ 17837 w 135000"/>
                <a:gd name="connsiteY21" fmla="*/ 117129 h 135000"/>
                <a:gd name="connsiteX22" fmla="*/ 30324 w 135000"/>
                <a:gd name="connsiteY22" fmla="*/ 109856 h 135000"/>
                <a:gd name="connsiteX23" fmla="*/ 43571 w 135000"/>
                <a:gd name="connsiteY23" fmla="*/ 119796 h 135000"/>
                <a:gd name="connsiteX24" fmla="*/ 39876 w 135000"/>
                <a:gd name="connsiteY24" fmla="*/ 133599 h 135000"/>
                <a:gd name="connsiteX25" fmla="*/ 66572 w 135000"/>
                <a:gd name="connsiteY25" fmla="*/ 140569 h 135000"/>
                <a:gd name="connsiteX26" fmla="*/ 70352 w 135000"/>
                <a:gd name="connsiteY26" fmla="*/ 126664 h 135000"/>
                <a:gd name="connsiteX27" fmla="*/ 86214 w 135000"/>
                <a:gd name="connsiteY27" fmla="*/ 124436 h 135000"/>
                <a:gd name="connsiteX28" fmla="*/ 93504 w 135000"/>
                <a:gd name="connsiteY28" fmla="*/ 136873 h 135000"/>
                <a:gd name="connsiteX29" fmla="*/ 117349 w 135000"/>
                <a:gd name="connsiteY29" fmla="*/ 122901 h 135000"/>
                <a:gd name="connsiteX30" fmla="*/ 110059 w 135000"/>
                <a:gd name="connsiteY30" fmla="*/ 110464 h 135000"/>
                <a:gd name="connsiteX31" fmla="*/ 119948 w 135000"/>
                <a:gd name="connsiteY31" fmla="*/ 97419 h 135000"/>
                <a:gd name="connsiteX32" fmla="*/ 119948 w 135000"/>
                <a:gd name="connsiteY32" fmla="*/ 97436 h 135000"/>
                <a:gd name="connsiteX33" fmla="*/ 133971 w 135000"/>
                <a:gd name="connsiteY33" fmla="*/ 101064 h 135000"/>
                <a:gd name="connsiteX34" fmla="*/ 140923 w 135000"/>
                <a:gd name="connsiteY34" fmla="*/ 74368 h 135000"/>
                <a:gd name="connsiteX35" fmla="*/ 126900 w 135000"/>
                <a:gd name="connsiteY35" fmla="*/ 70723 h 135000"/>
                <a:gd name="connsiteX36" fmla="*/ 126900 w 135000"/>
                <a:gd name="connsiteY36" fmla="*/ 70639 h 135000"/>
                <a:gd name="connsiteX37" fmla="*/ 89151 w 135000"/>
                <a:gd name="connsiteY37" fmla="*/ 75144 h 135000"/>
                <a:gd name="connsiteX38" fmla="*/ 65677 w 135000"/>
                <a:gd name="connsiteY38" fmla="*/ 88914 h 135000"/>
                <a:gd name="connsiteX39" fmla="*/ 51958 w 135000"/>
                <a:gd name="connsiteY39" fmla="*/ 65458 h 135000"/>
                <a:gd name="connsiteX40" fmla="*/ 75431 w 135000"/>
                <a:gd name="connsiteY40" fmla="*/ 51671 h 135000"/>
                <a:gd name="connsiteX41" fmla="*/ 89151 w 135000"/>
                <a:gd name="connsiteY41" fmla="*/ 75144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35000" h="135000">
                  <a:moveTo>
                    <a:pt x="126900" y="70639"/>
                  </a:moveTo>
                  <a:cubicBezTo>
                    <a:pt x="126934" y="65154"/>
                    <a:pt x="126141" y="59771"/>
                    <a:pt x="124656" y="54574"/>
                  </a:cubicBezTo>
                  <a:lnTo>
                    <a:pt x="137093" y="47301"/>
                  </a:lnTo>
                  <a:lnTo>
                    <a:pt x="123120" y="23490"/>
                  </a:lnTo>
                  <a:lnTo>
                    <a:pt x="110700" y="30780"/>
                  </a:lnTo>
                  <a:cubicBezTo>
                    <a:pt x="106971" y="26983"/>
                    <a:pt x="102668" y="23692"/>
                    <a:pt x="97926" y="21043"/>
                  </a:cubicBezTo>
                  <a:cubicBezTo>
                    <a:pt x="97875" y="21026"/>
                    <a:pt x="101469" y="6953"/>
                    <a:pt x="101469" y="6953"/>
                  </a:cubicBezTo>
                  <a:lnTo>
                    <a:pt x="74739" y="0"/>
                  </a:lnTo>
                  <a:lnTo>
                    <a:pt x="71213" y="13939"/>
                  </a:lnTo>
                  <a:cubicBezTo>
                    <a:pt x="65677" y="13669"/>
                    <a:pt x="60075" y="14631"/>
                    <a:pt x="54861" y="16183"/>
                  </a:cubicBezTo>
                  <a:lnTo>
                    <a:pt x="47537" y="3763"/>
                  </a:lnTo>
                  <a:lnTo>
                    <a:pt x="23726" y="17702"/>
                  </a:lnTo>
                  <a:lnTo>
                    <a:pt x="31050" y="30139"/>
                  </a:lnTo>
                  <a:cubicBezTo>
                    <a:pt x="27203" y="33902"/>
                    <a:pt x="23878" y="38239"/>
                    <a:pt x="21229" y="43082"/>
                  </a:cubicBezTo>
                  <a:cubicBezTo>
                    <a:pt x="21195" y="43082"/>
                    <a:pt x="21195" y="43082"/>
                    <a:pt x="21195" y="43099"/>
                  </a:cubicBezTo>
                  <a:lnTo>
                    <a:pt x="7391" y="39504"/>
                  </a:lnTo>
                  <a:lnTo>
                    <a:pt x="0" y="66201"/>
                  </a:lnTo>
                  <a:lnTo>
                    <a:pt x="13399" y="69812"/>
                  </a:lnTo>
                  <a:lnTo>
                    <a:pt x="13399" y="69778"/>
                  </a:lnTo>
                  <a:cubicBezTo>
                    <a:pt x="13399" y="75330"/>
                    <a:pt x="14479" y="80781"/>
                    <a:pt x="16031" y="86029"/>
                  </a:cubicBezTo>
                  <a:lnTo>
                    <a:pt x="3763" y="93319"/>
                  </a:lnTo>
                  <a:lnTo>
                    <a:pt x="17837" y="117129"/>
                  </a:lnTo>
                  <a:lnTo>
                    <a:pt x="30324" y="109856"/>
                  </a:lnTo>
                  <a:cubicBezTo>
                    <a:pt x="34172" y="113687"/>
                    <a:pt x="38644" y="117129"/>
                    <a:pt x="43571" y="119796"/>
                  </a:cubicBezTo>
                  <a:lnTo>
                    <a:pt x="39876" y="133599"/>
                  </a:lnTo>
                  <a:lnTo>
                    <a:pt x="66572" y="140569"/>
                  </a:lnTo>
                  <a:cubicBezTo>
                    <a:pt x="66572" y="140569"/>
                    <a:pt x="70335" y="126681"/>
                    <a:pt x="70352" y="126664"/>
                  </a:cubicBezTo>
                  <a:cubicBezTo>
                    <a:pt x="75803" y="126698"/>
                    <a:pt x="81152" y="125921"/>
                    <a:pt x="86214" y="124436"/>
                  </a:cubicBezTo>
                  <a:lnTo>
                    <a:pt x="93504" y="136873"/>
                  </a:lnTo>
                  <a:lnTo>
                    <a:pt x="117349" y="122901"/>
                  </a:lnTo>
                  <a:lnTo>
                    <a:pt x="110059" y="110464"/>
                  </a:lnTo>
                  <a:cubicBezTo>
                    <a:pt x="113906" y="106667"/>
                    <a:pt x="117298" y="102279"/>
                    <a:pt x="119948" y="97419"/>
                  </a:cubicBezTo>
                  <a:cubicBezTo>
                    <a:pt x="120066" y="97166"/>
                    <a:pt x="120066" y="97183"/>
                    <a:pt x="119948" y="97436"/>
                  </a:cubicBezTo>
                  <a:lnTo>
                    <a:pt x="133971" y="101064"/>
                  </a:lnTo>
                  <a:lnTo>
                    <a:pt x="140923" y="74368"/>
                  </a:lnTo>
                  <a:lnTo>
                    <a:pt x="126900" y="70723"/>
                  </a:lnTo>
                  <a:cubicBezTo>
                    <a:pt x="126917" y="70656"/>
                    <a:pt x="126917" y="70656"/>
                    <a:pt x="126900" y="70639"/>
                  </a:cubicBezTo>
                  <a:close/>
                  <a:moveTo>
                    <a:pt x="89151" y="75144"/>
                  </a:moveTo>
                  <a:cubicBezTo>
                    <a:pt x="86468" y="85438"/>
                    <a:pt x="75971" y="91598"/>
                    <a:pt x="65677" y="88914"/>
                  </a:cubicBezTo>
                  <a:cubicBezTo>
                    <a:pt x="55451" y="86248"/>
                    <a:pt x="49275" y="75701"/>
                    <a:pt x="51958" y="65458"/>
                  </a:cubicBezTo>
                  <a:cubicBezTo>
                    <a:pt x="54607" y="55181"/>
                    <a:pt x="65138" y="49005"/>
                    <a:pt x="75431" y="51671"/>
                  </a:cubicBezTo>
                  <a:cubicBezTo>
                    <a:pt x="85691" y="54371"/>
                    <a:pt x="91851" y="64884"/>
                    <a:pt x="89151" y="7514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32" name="组合 131">
            <a:extLst>
              <a:ext uri="{FF2B5EF4-FFF2-40B4-BE49-F238E27FC236}">
                <a16:creationId xmlns:a16="http://schemas.microsoft.com/office/drawing/2014/main" id="{5998DC69-6E46-426C-8DA7-219D0C95694D}"/>
              </a:ext>
            </a:extLst>
          </p:cNvPr>
          <p:cNvGrpSpPr/>
          <p:nvPr/>
        </p:nvGrpSpPr>
        <p:grpSpPr>
          <a:xfrm>
            <a:off x="8268589" y="2097003"/>
            <a:ext cx="532550" cy="342262"/>
            <a:chOff x="25383599" y="8767337"/>
            <a:chExt cx="532550" cy="342262"/>
          </a:xfrm>
        </p:grpSpPr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580044E2-DFE7-447A-BCDD-7E4B253B069B}"/>
                </a:ext>
              </a:extLst>
            </p:cNvPr>
            <p:cNvSpPr/>
            <p:nvPr/>
          </p:nvSpPr>
          <p:spPr>
            <a:xfrm>
              <a:off x="25383599" y="8767337"/>
              <a:ext cx="101250" cy="337500"/>
            </a:xfrm>
            <a:custGeom>
              <a:avLst/>
              <a:gdLst>
                <a:gd name="connsiteX0" fmla="*/ 0 w 101250"/>
                <a:gd name="connsiteY0" fmla="*/ 353565 h 337500"/>
                <a:gd name="connsiteX1" fmla="*/ 112421 w 101250"/>
                <a:gd name="connsiteY1" fmla="*/ 353565 h 337500"/>
                <a:gd name="connsiteX2" fmla="*/ 112421 w 101250"/>
                <a:gd name="connsiteY2" fmla="*/ 20048 h 337500"/>
                <a:gd name="connsiteX3" fmla="*/ 92357 w 101250"/>
                <a:gd name="connsiteY3" fmla="*/ 0 h 337500"/>
                <a:gd name="connsiteX4" fmla="*/ 20064 w 101250"/>
                <a:gd name="connsiteY4" fmla="*/ 0 h 337500"/>
                <a:gd name="connsiteX5" fmla="*/ 0 w 101250"/>
                <a:gd name="connsiteY5" fmla="*/ 20048 h 337500"/>
                <a:gd name="connsiteX6" fmla="*/ 0 w 101250"/>
                <a:gd name="connsiteY6" fmla="*/ 353565 h 337500"/>
                <a:gd name="connsiteX7" fmla="*/ 63534 w 101250"/>
                <a:gd name="connsiteY7" fmla="*/ 320946 h 337500"/>
                <a:gd name="connsiteX8" fmla="*/ 48870 w 101250"/>
                <a:gd name="connsiteY8" fmla="*/ 320946 h 337500"/>
                <a:gd name="connsiteX9" fmla="*/ 48870 w 101250"/>
                <a:gd name="connsiteY9" fmla="*/ 273713 h 337500"/>
                <a:gd name="connsiteX10" fmla="*/ 63534 w 101250"/>
                <a:gd name="connsiteY10" fmla="*/ 273713 h 337500"/>
                <a:gd name="connsiteX11" fmla="*/ 63534 w 101250"/>
                <a:gd name="connsiteY11" fmla="*/ 320946 h 337500"/>
                <a:gd name="connsiteX12" fmla="*/ 17938 w 101250"/>
                <a:gd name="connsiteY12" fmla="*/ 70993 h 337500"/>
                <a:gd name="connsiteX13" fmla="*/ 33531 w 101250"/>
                <a:gd name="connsiteY13" fmla="*/ 55401 h 337500"/>
                <a:gd name="connsiteX14" fmla="*/ 77271 w 101250"/>
                <a:gd name="connsiteY14" fmla="*/ 55401 h 337500"/>
                <a:gd name="connsiteX15" fmla="*/ 92863 w 101250"/>
                <a:gd name="connsiteY15" fmla="*/ 70993 h 337500"/>
                <a:gd name="connsiteX16" fmla="*/ 92863 w 101250"/>
                <a:gd name="connsiteY16" fmla="*/ 96812 h 337500"/>
                <a:gd name="connsiteX17" fmla="*/ 77271 w 101250"/>
                <a:gd name="connsiteY17" fmla="*/ 112404 h 337500"/>
                <a:gd name="connsiteX18" fmla="*/ 33531 w 101250"/>
                <a:gd name="connsiteY18" fmla="*/ 112404 h 337500"/>
                <a:gd name="connsiteX19" fmla="*/ 17938 w 101250"/>
                <a:gd name="connsiteY19" fmla="*/ 96812 h 337500"/>
                <a:gd name="connsiteX20" fmla="*/ 17938 w 101250"/>
                <a:gd name="connsiteY20" fmla="*/ 70993 h 3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1250" h="337500">
                  <a:moveTo>
                    <a:pt x="0" y="353565"/>
                  </a:moveTo>
                  <a:lnTo>
                    <a:pt x="112421" y="353565"/>
                  </a:lnTo>
                  <a:lnTo>
                    <a:pt x="112421" y="20048"/>
                  </a:lnTo>
                  <a:cubicBezTo>
                    <a:pt x="112421" y="8978"/>
                    <a:pt x="103444" y="0"/>
                    <a:pt x="92357" y="0"/>
                  </a:cubicBezTo>
                  <a:lnTo>
                    <a:pt x="20064" y="0"/>
                  </a:lnTo>
                  <a:cubicBezTo>
                    <a:pt x="8978" y="0"/>
                    <a:pt x="0" y="8978"/>
                    <a:pt x="0" y="20048"/>
                  </a:cubicBezTo>
                  <a:lnTo>
                    <a:pt x="0" y="353565"/>
                  </a:lnTo>
                  <a:close/>
                  <a:moveTo>
                    <a:pt x="63534" y="320946"/>
                  </a:moveTo>
                  <a:lnTo>
                    <a:pt x="48870" y="320946"/>
                  </a:lnTo>
                  <a:lnTo>
                    <a:pt x="48870" y="273713"/>
                  </a:lnTo>
                  <a:lnTo>
                    <a:pt x="63534" y="273713"/>
                  </a:lnTo>
                  <a:lnTo>
                    <a:pt x="63534" y="320946"/>
                  </a:lnTo>
                  <a:close/>
                  <a:moveTo>
                    <a:pt x="17938" y="70993"/>
                  </a:moveTo>
                  <a:cubicBezTo>
                    <a:pt x="17938" y="62387"/>
                    <a:pt x="24924" y="55401"/>
                    <a:pt x="33531" y="55401"/>
                  </a:cubicBezTo>
                  <a:lnTo>
                    <a:pt x="77271" y="55401"/>
                  </a:lnTo>
                  <a:cubicBezTo>
                    <a:pt x="85877" y="55401"/>
                    <a:pt x="92863" y="62387"/>
                    <a:pt x="92863" y="70993"/>
                  </a:cubicBezTo>
                  <a:lnTo>
                    <a:pt x="92863" y="96812"/>
                  </a:lnTo>
                  <a:cubicBezTo>
                    <a:pt x="92863" y="105418"/>
                    <a:pt x="85877" y="112404"/>
                    <a:pt x="77271" y="112404"/>
                  </a:cubicBezTo>
                  <a:lnTo>
                    <a:pt x="33531" y="112404"/>
                  </a:lnTo>
                  <a:cubicBezTo>
                    <a:pt x="24924" y="112404"/>
                    <a:pt x="17938" y="105418"/>
                    <a:pt x="17938" y="96812"/>
                  </a:cubicBezTo>
                  <a:lnTo>
                    <a:pt x="17938" y="7099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0CC6B04D-C21E-46F4-8124-7D600A338481}"/>
                </a:ext>
              </a:extLst>
            </p:cNvPr>
            <p:cNvSpPr/>
            <p:nvPr/>
          </p:nvSpPr>
          <p:spPr>
            <a:xfrm>
              <a:off x="25535103" y="8767337"/>
              <a:ext cx="101250" cy="337500"/>
            </a:xfrm>
            <a:custGeom>
              <a:avLst/>
              <a:gdLst>
                <a:gd name="connsiteX0" fmla="*/ 17 w 101250"/>
                <a:gd name="connsiteY0" fmla="*/ 353565 h 337500"/>
                <a:gd name="connsiteX1" fmla="*/ 112438 w 101250"/>
                <a:gd name="connsiteY1" fmla="*/ 353565 h 337500"/>
                <a:gd name="connsiteX2" fmla="*/ 112438 w 101250"/>
                <a:gd name="connsiteY2" fmla="*/ 20048 h 337500"/>
                <a:gd name="connsiteX3" fmla="*/ 92374 w 101250"/>
                <a:gd name="connsiteY3" fmla="*/ 0 h 337500"/>
                <a:gd name="connsiteX4" fmla="*/ 20064 w 101250"/>
                <a:gd name="connsiteY4" fmla="*/ 0 h 337500"/>
                <a:gd name="connsiteX5" fmla="*/ 0 w 101250"/>
                <a:gd name="connsiteY5" fmla="*/ 20048 h 337500"/>
                <a:gd name="connsiteX6" fmla="*/ 17 w 101250"/>
                <a:gd name="connsiteY6" fmla="*/ 353565 h 337500"/>
                <a:gd name="connsiteX7" fmla="*/ 17 w 101250"/>
                <a:gd name="connsiteY7" fmla="*/ 353565 h 337500"/>
                <a:gd name="connsiteX8" fmla="*/ 43993 w 101250"/>
                <a:gd name="connsiteY8" fmla="*/ 320946 h 337500"/>
                <a:gd name="connsiteX9" fmla="*/ 30966 w 101250"/>
                <a:gd name="connsiteY9" fmla="*/ 320946 h 337500"/>
                <a:gd name="connsiteX10" fmla="*/ 30966 w 101250"/>
                <a:gd name="connsiteY10" fmla="*/ 273713 h 337500"/>
                <a:gd name="connsiteX11" fmla="*/ 43993 w 101250"/>
                <a:gd name="connsiteY11" fmla="*/ 273713 h 337500"/>
                <a:gd name="connsiteX12" fmla="*/ 43993 w 101250"/>
                <a:gd name="connsiteY12" fmla="*/ 320946 h 337500"/>
                <a:gd name="connsiteX13" fmla="*/ 83109 w 101250"/>
                <a:gd name="connsiteY13" fmla="*/ 320946 h 337500"/>
                <a:gd name="connsiteX14" fmla="*/ 68428 w 101250"/>
                <a:gd name="connsiteY14" fmla="*/ 320946 h 337500"/>
                <a:gd name="connsiteX15" fmla="*/ 68428 w 101250"/>
                <a:gd name="connsiteY15" fmla="*/ 273713 h 337500"/>
                <a:gd name="connsiteX16" fmla="*/ 83109 w 101250"/>
                <a:gd name="connsiteY16" fmla="*/ 273713 h 337500"/>
                <a:gd name="connsiteX17" fmla="*/ 83109 w 101250"/>
                <a:gd name="connsiteY17" fmla="*/ 320946 h 337500"/>
                <a:gd name="connsiteX18" fmla="*/ 19558 w 101250"/>
                <a:gd name="connsiteY18" fmla="*/ 70993 h 337500"/>
                <a:gd name="connsiteX19" fmla="*/ 35168 w 101250"/>
                <a:gd name="connsiteY19" fmla="*/ 55401 h 337500"/>
                <a:gd name="connsiteX20" fmla="*/ 78908 w 101250"/>
                <a:gd name="connsiteY20" fmla="*/ 55401 h 337500"/>
                <a:gd name="connsiteX21" fmla="*/ 94517 w 101250"/>
                <a:gd name="connsiteY21" fmla="*/ 70993 h 337500"/>
                <a:gd name="connsiteX22" fmla="*/ 94517 w 101250"/>
                <a:gd name="connsiteY22" fmla="*/ 96812 h 337500"/>
                <a:gd name="connsiteX23" fmla="*/ 78908 w 101250"/>
                <a:gd name="connsiteY23" fmla="*/ 112404 h 337500"/>
                <a:gd name="connsiteX24" fmla="*/ 35168 w 101250"/>
                <a:gd name="connsiteY24" fmla="*/ 112404 h 337500"/>
                <a:gd name="connsiteX25" fmla="*/ 19558 w 101250"/>
                <a:gd name="connsiteY25" fmla="*/ 96812 h 337500"/>
                <a:gd name="connsiteX26" fmla="*/ 19558 w 101250"/>
                <a:gd name="connsiteY26" fmla="*/ 70993 h 3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1250" h="337500">
                  <a:moveTo>
                    <a:pt x="17" y="353565"/>
                  </a:moveTo>
                  <a:lnTo>
                    <a:pt x="112438" y="353565"/>
                  </a:lnTo>
                  <a:lnTo>
                    <a:pt x="112438" y="20048"/>
                  </a:lnTo>
                  <a:cubicBezTo>
                    <a:pt x="112438" y="8978"/>
                    <a:pt x="103461" y="0"/>
                    <a:pt x="92374" y="0"/>
                  </a:cubicBezTo>
                  <a:lnTo>
                    <a:pt x="20064" y="0"/>
                  </a:lnTo>
                  <a:cubicBezTo>
                    <a:pt x="8978" y="0"/>
                    <a:pt x="0" y="8978"/>
                    <a:pt x="0" y="20048"/>
                  </a:cubicBezTo>
                  <a:lnTo>
                    <a:pt x="17" y="353565"/>
                  </a:lnTo>
                  <a:lnTo>
                    <a:pt x="17" y="353565"/>
                  </a:lnTo>
                  <a:close/>
                  <a:moveTo>
                    <a:pt x="43993" y="320946"/>
                  </a:moveTo>
                  <a:lnTo>
                    <a:pt x="30966" y="320946"/>
                  </a:lnTo>
                  <a:lnTo>
                    <a:pt x="30966" y="273713"/>
                  </a:lnTo>
                  <a:lnTo>
                    <a:pt x="43993" y="273713"/>
                  </a:lnTo>
                  <a:lnTo>
                    <a:pt x="43993" y="320946"/>
                  </a:lnTo>
                  <a:close/>
                  <a:moveTo>
                    <a:pt x="83109" y="320946"/>
                  </a:moveTo>
                  <a:lnTo>
                    <a:pt x="68428" y="320946"/>
                  </a:lnTo>
                  <a:lnTo>
                    <a:pt x="68428" y="273713"/>
                  </a:lnTo>
                  <a:lnTo>
                    <a:pt x="83109" y="273713"/>
                  </a:lnTo>
                  <a:lnTo>
                    <a:pt x="83109" y="320946"/>
                  </a:lnTo>
                  <a:close/>
                  <a:moveTo>
                    <a:pt x="19558" y="70993"/>
                  </a:moveTo>
                  <a:cubicBezTo>
                    <a:pt x="19558" y="62387"/>
                    <a:pt x="26544" y="55401"/>
                    <a:pt x="35168" y="55401"/>
                  </a:cubicBezTo>
                  <a:lnTo>
                    <a:pt x="78908" y="55401"/>
                  </a:lnTo>
                  <a:cubicBezTo>
                    <a:pt x="87531" y="55401"/>
                    <a:pt x="94517" y="62387"/>
                    <a:pt x="94517" y="70993"/>
                  </a:cubicBezTo>
                  <a:lnTo>
                    <a:pt x="94517" y="96812"/>
                  </a:lnTo>
                  <a:cubicBezTo>
                    <a:pt x="94517" y="105418"/>
                    <a:pt x="87531" y="112404"/>
                    <a:pt x="78908" y="112404"/>
                  </a:cubicBezTo>
                  <a:lnTo>
                    <a:pt x="35168" y="112404"/>
                  </a:lnTo>
                  <a:cubicBezTo>
                    <a:pt x="26544" y="112404"/>
                    <a:pt x="19558" y="105418"/>
                    <a:pt x="19558" y="96812"/>
                  </a:cubicBezTo>
                  <a:lnTo>
                    <a:pt x="19558" y="7099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E6E9F037-31FE-40F2-9BEA-9D68587B5A48}"/>
                </a:ext>
              </a:extLst>
            </p:cNvPr>
            <p:cNvSpPr/>
            <p:nvPr/>
          </p:nvSpPr>
          <p:spPr>
            <a:xfrm>
              <a:off x="25679899" y="8772099"/>
              <a:ext cx="236250" cy="337500"/>
            </a:xfrm>
            <a:custGeom>
              <a:avLst/>
              <a:gdLst>
                <a:gd name="connsiteX0" fmla="*/ 110152 w 236250"/>
                <a:gd name="connsiteY0" fmla="*/ 11826 h 337500"/>
                <a:gd name="connsiteX1" fmla="*/ 83759 w 236250"/>
                <a:gd name="connsiteY1" fmla="*/ 1718 h 337500"/>
                <a:gd name="connsiteX2" fmla="*/ 11939 w 236250"/>
                <a:gd name="connsiteY2" fmla="*/ 33460 h 337500"/>
                <a:gd name="connsiteX3" fmla="*/ 1325 w 236250"/>
                <a:gd name="connsiteY3" fmla="*/ 44631 h 337500"/>
                <a:gd name="connsiteX4" fmla="*/ 1780 w 236250"/>
                <a:gd name="connsiteY4" fmla="*/ 60038 h 337500"/>
                <a:gd name="connsiteX5" fmla="*/ 132680 w 236250"/>
                <a:gd name="connsiteY5" fmla="*/ 350355 h 337500"/>
                <a:gd name="connsiteX6" fmla="*/ 241203 w 236250"/>
                <a:gd name="connsiteY6" fmla="*/ 302430 h 337500"/>
                <a:gd name="connsiteX7" fmla="*/ 110152 w 236250"/>
                <a:gd name="connsiteY7" fmla="*/ 11826 h 337500"/>
                <a:gd name="connsiteX8" fmla="*/ 40492 w 236250"/>
                <a:gd name="connsiteY8" fmla="*/ 94277 h 337500"/>
                <a:gd name="connsiteX9" fmla="*/ 48389 w 236250"/>
                <a:gd name="connsiteY9" fmla="*/ 73673 h 337500"/>
                <a:gd name="connsiteX10" fmla="*/ 88400 w 236250"/>
                <a:gd name="connsiteY10" fmla="*/ 55853 h 337500"/>
                <a:gd name="connsiteX11" fmla="*/ 109004 w 236250"/>
                <a:gd name="connsiteY11" fmla="*/ 63750 h 337500"/>
                <a:gd name="connsiteX12" fmla="*/ 118960 w 236250"/>
                <a:gd name="connsiteY12" fmla="*/ 86093 h 337500"/>
                <a:gd name="connsiteX13" fmla="*/ 119315 w 236250"/>
                <a:gd name="connsiteY13" fmla="*/ 98023 h 337500"/>
                <a:gd name="connsiteX14" fmla="*/ 111130 w 236250"/>
                <a:gd name="connsiteY14" fmla="*/ 106697 h 337500"/>
                <a:gd name="connsiteX15" fmla="*/ 71120 w 236250"/>
                <a:gd name="connsiteY15" fmla="*/ 124500 h 337500"/>
                <a:gd name="connsiteX16" fmla="*/ 50482 w 236250"/>
                <a:gd name="connsiteY16" fmla="*/ 116620 h 337500"/>
                <a:gd name="connsiteX17" fmla="*/ 40492 w 236250"/>
                <a:gd name="connsiteY17" fmla="*/ 94277 h 337500"/>
                <a:gd name="connsiteX18" fmla="*/ 139885 w 236250"/>
                <a:gd name="connsiteY18" fmla="*/ 321195 h 337500"/>
                <a:gd name="connsiteX19" fmla="*/ 115400 w 236250"/>
                <a:gd name="connsiteY19" fmla="*/ 269558 h 337500"/>
                <a:gd name="connsiteX20" fmla="*/ 127988 w 236250"/>
                <a:gd name="connsiteY20" fmla="*/ 263584 h 337500"/>
                <a:gd name="connsiteX21" fmla="*/ 152474 w 236250"/>
                <a:gd name="connsiteY21" fmla="*/ 315205 h 337500"/>
                <a:gd name="connsiteX22" fmla="*/ 139885 w 236250"/>
                <a:gd name="connsiteY22" fmla="*/ 321195 h 337500"/>
                <a:gd name="connsiteX23" fmla="*/ 167965 w 236250"/>
                <a:gd name="connsiteY23" fmla="*/ 308320 h 337500"/>
                <a:gd name="connsiteX24" fmla="*/ 143480 w 236250"/>
                <a:gd name="connsiteY24" fmla="*/ 256665 h 337500"/>
                <a:gd name="connsiteX25" fmla="*/ 156068 w 236250"/>
                <a:gd name="connsiteY25" fmla="*/ 250691 h 337500"/>
                <a:gd name="connsiteX26" fmla="*/ 180537 w 236250"/>
                <a:gd name="connsiteY26" fmla="*/ 302329 h 337500"/>
                <a:gd name="connsiteX27" fmla="*/ 167965 w 236250"/>
                <a:gd name="connsiteY27" fmla="*/ 308320 h 337500"/>
                <a:gd name="connsiteX28" fmla="*/ 173028 w 236250"/>
                <a:gd name="connsiteY28" fmla="*/ 242237 h 337500"/>
                <a:gd name="connsiteX29" fmla="*/ 185617 w 236250"/>
                <a:gd name="connsiteY29" fmla="*/ 236263 h 337500"/>
                <a:gd name="connsiteX30" fmla="*/ 210052 w 236250"/>
                <a:gd name="connsiteY30" fmla="*/ 287918 h 337500"/>
                <a:gd name="connsiteX31" fmla="*/ 197513 w 236250"/>
                <a:gd name="connsiteY31" fmla="*/ 293891 h 337500"/>
                <a:gd name="connsiteX32" fmla="*/ 173028 w 236250"/>
                <a:gd name="connsiteY32" fmla="*/ 242237 h 3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36250" h="337500">
                  <a:moveTo>
                    <a:pt x="110152" y="11826"/>
                  </a:moveTo>
                  <a:cubicBezTo>
                    <a:pt x="105595" y="1768"/>
                    <a:pt x="93833" y="-2737"/>
                    <a:pt x="83759" y="1718"/>
                  </a:cubicBezTo>
                  <a:lnTo>
                    <a:pt x="11939" y="33460"/>
                  </a:lnTo>
                  <a:cubicBezTo>
                    <a:pt x="7062" y="35620"/>
                    <a:pt x="3232" y="39653"/>
                    <a:pt x="1325" y="44631"/>
                  </a:cubicBezTo>
                  <a:cubicBezTo>
                    <a:pt x="-582" y="49626"/>
                    <a:pt x="-430" y="55178"/>
                    <a:pt x="1780" y="60038"/>
                  </a:cubicBezTo>
                  <a:lnTo>
                    <a:pt x="132680" y="350355"/>
                  </a:lnTo>
                  <a:lnTo>
                    <a:pt x="241203" y="302430"/>
                  </a:lnTo>
                  <a:lnTo>
                    <a:pt x="110152" y="11826"/>
                  </a:lnTo>
                  <a:close/>
                  <a:moveTo>
                    <a:pt x="40492" y="94277"/>
                  </a:moveTo>
                  <a:cubicBezTo>
                    <a:pt x="36982" y="86413"/>
                    <a:pt x="40525" y="77166"/>
                    <a:pt x="48389" y="73673"/>
                  </a:cubicBezTo>
                  <a:lnTo>
                    <a:pt x="88400" y="55853"/>
                  </a:lnTo>
                  <a:cubicBezTo>
                    <a:pt x="96280" y="52343"/>
                    <a:pt x="105511" y="55886"/>
                    <a:pt x="109004" y="63750"/>
                  </a:cubicBezTo>
                  <a:lnTo>
                    <a:pt x="118960" y="86093"/>
                  </a:lnTo>
                  <a:cubicBezTo>
                    <a:pt x="120682" y="89873"/>
                    <a:pt x="120766" y="94176"/>
                    <a:pt x="119315" y="98023"/>
                  </a:cubicBezTo>
                  <a:cubicBezTo>
                    <a:pt x="117830" y="101905"/>
                    <a:pt x="114843" y="105010"/>
                    <a:pt x="111130" y="106697"/>
                  </a:cubicBezTo>
                  <a:lnTo>
                    <a:pt x="71120" y="124500"/>
                  </a:lnTo>
                  <a:cubicBezTo>
                    <a:pt x="63239" y="128010"/>
                    <a:pt x="53992" y="124466"/>
                    <a:pt x="50482" y="116620"/>
                  </a:cubicBezTo>
                  <a:lnTo>
                    <a:pt x="40492" y="94277"/>
                  </a:lnTo>
                  <a:close/>
                  <a:moveTo>
                    <a:pt x="139885" y="321195"/>
                  </a:moveTo>
                  <a:lnTo>
                    <a:pt x="115400" y="269558"/>
                  </a:lnTo>
                  <a:lnTo>
                    <a:pt x="127988" y="263584"/>
                  </a:lnTo>
                  <a:lnTo>
                    <a:pt x="152474" y="315205"/>
                  </a:lnTo>
                  <a:lnTo>
                    <a:pt x="139885" y="321195"/>
                  </a:lnTo>
                  <a:close/>
                  <a:moveTo>
                    <a:pt x="167965" y="308320"/>
                  </a:moveTo>
                  <a:lnTo>
                    <a:pt x="143480" y="256665"/>
                  </a:lnTo>
                  <a:lnTo>
                    <a:pt x="156068" y="250691"/>
                  </a:lnTo>
                  <a:lnTo>
                    <a:pt x="180537" y="302329"/>
                  </a:lnTo>
                  <a:lnTo>
                    <a:pt x="167965" y="308320"/>
                  </a:lnTo>
                  <a:close/>
                  <a:moveTo>
                    <a:pt x="173028" y="242237"/>
                  </a:moveTo>
                  <a:lnTo>
                    <a:pt x="185617" y="236263"/>
                  </a:lnTo>
                  <a:lnTo>
                    <a:pt x="210052" y="287918"/>
                  </a:lnTo>
                  <a:lnTo>
                    <a:pt x="197513" y="293891"/>
                  </a:lnTo>
                  <a:lnTo>
                    <a:pt x="173028" y="24223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36" name="图形 241">
            <a:extLst>
              <a:ext uri="{FF2B5EF4-FFF2-40B4-BE49-F238E27FC236}">
                <a16:creationId xmlns:a16="http://schemas.microsoft.com/office/drawing/2014/main" id="{A35B5B04-C3CE-4888-9ECF-DF7A875A1CC8}"/>
              </a:ext>
            </a:extLst>
          </p:cNvPr>
          <p:cNvSpPr/>
          <p:nvPr/>
        </p:nvSpPr>
        <p:spPr>
          <a:xfrm>
            <a:off x="9487789" y="2023447"/>
            <a:ext cx="523125" cy="489375"/>
          </a:xfrm>
          <a:custGeom>
            <a:avLst/>
            <a:gdLst>
              <a:gd name="connsiteX0" fmla="*/ 532561 w 523125"/>
              <a:gd name="connsiteY0" fmla="*/ 279079 h 489375"/>
              <a:gd name="connsiteX1" fmla="*/ 532561 w 523125"/>
              <a:gd name="connsiteY1" fmla="*/ 52059 h 489375"/>
              <a:gd name="connsiteX2" fmla="*/ 517475 w 523125"/>
              <a:gd name="connsiteY2" fmla="*/ 15491 h 489375"/>
              <a:gd name="connsiteX3" fmla="*/ 480941 w 523125"/>
              <a:gd name="connsiteY3" fmla="*/ 405 h 489375"/>
              <a:gd name="connsiteX4" fmla="*/ 116238 w 523125"/>
              <a:gd name="connsiteY4" fmla="*/ 0 h 489375"/>
              <a:gd name="connsiteX5" fmla="*/ 20337 w 523125"/>
              <a:gd name="connsiteY5" fmla="*/ 77895 h 489375"/>
              <a:gd name="connsiteX6" fmla="*/ 3631 w 523125"/>
              <a:gd name="connsiteY6" fmla="*/ 164936 h 489375"/>
              <a:gd name="connsiteX7" fmla="*/ 1471 w 523125"/>
              <a:gd name="connsiteY7" fmla="*/ 247236 h 489375"/>
              <a:gd name="connsiteX8" fmla="*/ 101591 w 523125"/>
              <a:gd name="connsiteY8" fmla="*/ 328033 h 489375"/>
              <a:gd name="connsiteX9" fmla="*/ 176094 w 523125"/>
              <a:gd name="connsiteY9" fmla="*/ 328168 h 489375"/>
              <a:gd name="connsiteX10" fmla="*/ 180127 w 523125"/>
              <a:gd name="connsiteY10" fmla="*/ 354105 h 489375"/>
              <a:gd name="connsiteX11" fmla="*/ 210806 w 523125"/>
              <a:gd name="connsiteY11" fmla="*/ 463590 h 489375"/>
              <a:gd name="connsiteX12" fmla="*/ 277023 w 523125"/>
              <a:gd name="connsiteY12" fmla="*/ 497171 h 489375"/>
              <a:gd name="connsiteX13" fmla="*/ 325336 w 523125"/>
              <a:gd name="connsiteY13" fmla="*/ 481343 h 489375"/>
              <a:gd name="connsiteX14" fmla="*/ 346109 w 523125"/>
              <a:gd name="connsiteY14" fmla="*/ 372921 h 489375"/>
              <a:gd name="connsiteX15" fmla="*/ 348573 w 523125"/>
              <a:gd name="connsiteY15" fmla="*/ 328219 h 489375"/>
              <a:gd name="connsiteX16" fmla="*/ 481076 w 523125"/>
              <a:gd name="connsiteY16" fmla="*/ 328219 h 489375"/>
              <a:gd name="connsiteX17" fmla="*/ 532561 w 523125"/>
              <a:gd name="connsiteY17" fmla="*/ 279079 h 489375"/>
              <a:gd name="connsiteX18" fmla="*/ 344962 w 523125"/>
              <a:gd name="connsiteY18" fmla="*/ 179516 h 489375"/>
              <a:gd name="connsiteX19" fmla="*/ 306959 w 523125"/>
              <a:gd name="connsiteY19" fmla="*/ 384919 h 489375"/>
              <a:gd name="connsiteX20" fmla="*/ 301154 w 523125"/>
              <a:gd name="connsiteY20" fmla="*/ 448268 h 489375"/>
              <a:gd name="connsiteX21" fmla="*/ 243864 w 523125"/>
              <a:gd name="connsiteY21" fmla="*/ 439442 h 489375"/>
              <a:gd name="connsiteX22" fmla="*/ 221082 w 523125"/>
              <a:gd name="connsiteY22" fmla="*/ 355134 h 489375"/>
              <a:gd name="connsiteX23" fmla="*/ 205254 w 523125"/>
              <a:gd name="connsiteY23" fmla="*/ 299548 h 489375"/>
              <a:gd name="connsiteX24" fmla="*/ 174845 w 523125"/>
              <a:gd name="connsiteY24" fmla="*/ 287246 h 489375"/>
              <a:gd name="connsiteX25" fmla="*/ 172246 w 523125"/>
              <a:gd name="connsiteY25" fmla="*/ 287483 h 489375"/>
              <a:gd name="connsiteX26" fmla="*/ 101591 w 523125"/>
              <a:gd name="connsiteY26" fmla="*/ 287483 h 489375"/>
              <a:gd name="connsiteX27" fmla="*/ 48502 w 523125"/>
              <a:gd name="connsiteY27" fmla="*/ 263520 h 489375"/>
              <a:gd name="connsiteX28" fmla="*/ 48603 w 523125"/>
              <a:gd name="connsiteY28" fmla="*/ 263419 h 489375"/>
              <a:gd name="connsiteX29" fmla="*/ 48603 w 523125"/>
              <a:gd name="connsiteY29" fmla="*/ 263419 h 489375"/>
              <a:gd name="connsiteX30" fmla="*/ 48519 w 523125"/>
              <a:gd name="connsiteY30" fmla="*/ 263385 h 489375"/>
              <a:gd name="connsiteX31" fmla="*/ 48434 w 523125"/>
              <a:gd name="connsiteY31" fmla="*/ 263385 h 489375"/>
              <a:gd name="connsiteX32" fmla="*/ 80142 w 523125"/>
              <a:gd name="connsiteY32" fmla="*/ 236402 h 489375"/>
              <a:gd name="connsiteX33" fmla="*/ 89356 w 523125"/>
              <a:gd name="connsiteY33" fmla="*/ 226631 h 489375"/>
              <a:gd name="connsiteX34" fmla="*/ 89356 w 523125"/>
              <a:gd name="connsiteY34" fmla="*/ 225231 h 489375"/>
              <a:gd name="connsiteX35" fmla="*/ 80176 w 523125"/>
              <a:gd name="connsiteY35" fmla="*/ 215460 h 489375"/>
              <a:gd name="connsiteX36" fmla="*/ 41752 w 523125"/>
              <a:gd name="connsiteY36" fmla="*/ 192578 h 489375"/>
              <a:gd name="connsiteX37" fmla="*/ 43119 w 523125"/>
              <a:gd name="connsiteY37" fmla="*/ 179938 h 489375"/>
              <a:gd name="connsiteX38" fmla="*/ 78843 w 523125"/>
              <a:gd name="connsiteY38" fmla="*/ 167147 h 489375"/>
              <a:gd name="connsiteX39" fmla="*/ 80547 w 523125"/>
              <a:gd name="connsiteY39" fmla="*/ 167147 h 489375"/>
              <a:gd name="connsiteX40" fmla="*/ 89373 w 523125"/>
              <a:gd name="connsiteY40" fmla="*/ 158490 h 489375"/>
              <a:gd name="connsiteX41" fmla="*/ 89373 w 523125"/>
              <a:gd name="connsiteY41" fmla="*/ 155571 h 489375"/>
              <a:gd name="connsiteX42" fmla="*/ 81341 w 523125"/>
              <a:gd name="connsiteY42" fmla="*/ 144973 h 489375"/>
              <a:gd name="connsiteX43" fmla="*/ 51590 w 523125"/>
              <a:gd name="connsiteY43" fmla="*/ 127018 h 489375"/>
              <a:gd name="connsiteX44" fmla="*/ 95971 w 523125"/>
              <a:gd name="connsiteY44" fmla="*/ 102752 h 489375"/>
              <a:gd name="connsiteX45" fmla="*/ 100460 w 523125"/>
              <a:gd name="connsiteY45" fmla="*/ 100643 h 489375"/>
              <a:gd name="connsiteX46" fmla="*/ 102097 w 523125"/>
              <a:gd name="connsiteY46" fmla="*/ 95968 h 489375"/>
              <a:gd name="connsiteX47" fmla="*/ 102012 w 523125"/>
              <a:gd name="connsiteY47" fmla="*/ 94466 h 489375"/>
              <a:gd name="connsiteX48" fmla="*/ 95904 w 523125"/>
              <a:gd name="connsiteY48" fmla="*/ 87294 h 489375"/>
              <a:gd name="connsiteX49" fmla="*/ 81999 w 523125"/>
              <a:gd name="connsiteY49" fmla="*/ 55097 h 489375"/>
              <a:gd name="connsiteX50" fmla="*/ 81982 w 523125"/>
              <a:gd name="connsiteY50" fmla="*/ 55097 h 489375"/>
              <a:gd name="connsiteX51" fmla="*/ 116238 w 523125"/>
              <a:gd name="connsiteY51" fmla="*/ 41259 h 489375"/>
              <a:gd name="connsiteX52" fmla="*/ 290084 w 523125"/>
              <a:gd name="connsiteY52" fmla="*/ 41259 h 489375"/>
              <a:gd name="connsiteX53" fmla="*/ 326602 w 523125"/>
              <a:gd name="connsiteY53" fmla="*/ 76714 h 489375"/>
              <a:gd name="connsiteX54" fmla="*/ 344962 w 523125"/>
              <a:gd name="connsiteY54" fmla="*/ 179516 h 489375"/>
              <a:gd name="connsiteX55" fmla="*/ 510674 w 523125"/>
              <a:gd name="connsiteY55" fmla="*/ 274286 h 489375"/>
              <a:gd name="connsiteX56" fmla="*/ 488652 w 523125"/>
              <a:gd name="connsiteY56" fmla="*/ 296426 h 489375"/>
              <a:gd name="connsiteX57" fmla="*/ 400649 w 523125"/>
              <a:gd name="connsiteY57" fmla="*/ 296426 h 489375"/>
              <a:gd name="connsiteX58" fmla="*/ 378661 w 523125"/>
              <a:gd name="connsiteY58" fmla="*/ 274286 h 489375"/>
              <a:gd name="connsiteX59" fmla="*/ 400649 w 523125"/>
              <a:gd name="connsiteY59" fmla="*/ 252146 h 489375"/>
              <a:gd name="connsiteX60" fmla="*/ 488652 w 523125"/>
              <a:gd name="connsiteY60" fmla="*/ 252146 h 489375"/>
              <a:gd name="connsiteX61" fmla="*/ 510674 w 523125"/>
              <a:gd name="connsiteY61" fmla="*/ 274286 h 48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523125" h="489375">
                <a:moveTo>
                  <a:pt x="532561" y="279079"/>
                </a:moveTo>
                <a:lnTo>
                  <a:pt x="532561" y="52059"/>
                </a:lnTo>
                <a:cubicBezTo>
                  <a:pt x="532561" y="38340"/>
                  <a:pt x="527195" y="25194"/>
                  <a:pt x="517475" y="15491"/>
                </a:cubicBezTo>
                <a:cubicBezTo>
                  <a:pt x="507755" y="5788"/>
                  <a:pt x="494643" y="371"/>
                  <a:pt x="480941" y="405"/>
                </a:cubicBezTo>
                <a:lnTo>
                  <a:pt x="116238" y="0"/>
                </a:lnTo>
                <a:cubicBezTo>
                  <a:pt x="69477" y="0"/>
                  <a:pt x="32622" y="39234"/>
                  <a:pt x="20337" y="77895"/>
                </a:cubicBezTo>
                <a:cubicBezTo>
                  <a:pt x="14499" y="96238"/>
                  <a:pt x="8424" y="128031"/>
                  <a:pt x="3631" y="164936"/>
                </a:cubicBezTo>
                <a:cubicBezTo>
                  <a:pt x="-368" y="196155"/>
                  <a:pt x="-1026" y="220776"/>
                  <a:pt x="1471" y="247236"/>
                </a:cubicBezTo>
                <a:cubicBezTo>
                  <a:pt x="6112" y="296325"/>
                  <a:pt x="45414" y="328033"/>
                  <a:pt x="101591" y="328033"/>
                </a:cubicBezTo>
                <a:lnTo>
                  <a:pt x="176094" y="328168"/>
                </a:lnTo>
                <a:cubicBezTo>
                  <a:pt x="177140" y="329096"/>
                  <a:pt x="180566" y="336150"/>
                  <a:pt x="180127" y="354105"/>
                </a:cubicBezTo>
                <a:cubicBezTo>
                  <a:pt x="179165" y="395533"/>
                  <a:pt x="183873" y="426769"/>
                  <a:pt x="210806" y="463590"/>
                </a:cubicBezTo>
                <a:cubicBezTo>
                  <a:pt x="226212" y="484599"/>
                  <a:pt x="250951" y="497171"/>
                  <a:pt x="277023" y="497171"/>
                </a:cubicBezTo>
                <a:cubicBezTo>
                  <a:pt x="294489" y="497171"/>
                  <a:pt x="311195" y="491721"/>
                  <a:pt x="325336" y="481343"/>
                </a:cubicBezTo>
                <a:cubicBezTo>
                  <a:pt x="369566" y="448943"/>
                  <a:pt x="354311" y="399482"/>
                  <a:pt x="346109" y="372921"/>
                </a:cubicBezTo>
                <a:cubicBezTo>
                  <a:pt x="341519" y="357919"/>
                  <a:pt x="342346" y="342714"/>
                  <a:pt x="348573" y="328219"/>
                </a:cubicBezTo>
                <a:lnTo>
                  <a:pt x="481076" y="328219"/>
                </a:lnTo>
                <a:cubicBezTo>
                  <a:pt x="509645" y="328219"/>
                  <a:pt x="532561" y="307631"/>
                  <a:pt x="532561" y="279079"/>
                </a:cubicBezTo>
                <a:close/>
                <a:moveTo>
                  <a:pt x="344962" y="179516"/>
                </a:moveTo>
                <a:cubicBezTo>
                  <a:pt x="336929" y="260719"/>
                  <a:pt x="296615" y="300881"/>
                  <a:pt x="306959" y="384919"/>
                </a:cubicBezTo>
                <a:cubicBezTo>
                  <a:pt x="312224" y="427241"/>
                  <a:pt x="314874" y="438210"/>
                  <a:pt x="301154" y="448268"/>
                </a:cubicBezTo>
                <a:cubicBezTo>
                  <a:pt x="283368" y="461278"/>
                  <a:pt x="256857" y="457093"/>
                  <a:pt x="243864" y="439442"/>
                </a:cubicBezTo>
                <a:cubicBezTo>
                  <a:pt x="223445" y="411548"/>
                  <a:pt x="220256" y="389998"/>
                  <a:pt x="221082" y="355134"/>
                </a:cubicBezTo>
                <a:cubicBezTo>
                  <a:pt x="221673" y="329248"/>
                  <a:pt x="216509" y="311074"/>
                  <a:pt x="205254" y="299548"/>
                </a:cubicBezTo>
                <a:cubicBezTo>
                  <a:pt x="197306" y="291431"/>
                  <a:pt x="186809" y="287246"/>
                  <a:pt x="174845" y="287246"/>
                </a:cubicBezTo>
                <a:cubicBezTo>
                  <a:pt x="174491" y="287246"/>
                  <a:pt x="172584" y="287483"/>
                  <a:pt x="172246" y="287483"/>
                </a:cubicBezTo>
                <a:lnTo>
                  <a:pt x="101591" y="287483"/>
                </a:lnTo>
                <a:cubicBezTo>
                  <a:pt x="91212" y="287483"/>
                  <a:pt x="61698" y="285272"/>
                  <a:pt x="48502" y="263520"/>
                </a:cubicBezTo>
                <a:lnTo>
                  <a:pt x="48603" y="263419"/>
                </a:lnTo>
                <a:lnTo>
                  <a:pt x="48603" y="263419"/>
                </a:lnTo>
                <a:cubicBezTo>
                  <a:pt x="48603" y="263385"/>
                  <a:pt x="48519" y="263385"/>
                  <a:pt x="48519" y="263385"/>
                </a:cubicBezTo>
                <a:lnTo>
                  <a:pt x="48434" y="263385"/>
                </a:lnTo>
                <a:cubicBezTo>
                  <a:pt x="48063" y="262339"/>
                  <a:pt x="40284" y="239136"/>
                  <a:pt x="80142" y="236402"/>
                </a:cubicBezTo>
                <a:cubicBezTo>
                  <a:pt x="85306" y="236048"/>
                  <a:pt x="89356" y="231778"/>
                  <a:pt x="89356" y="226631"/>
                </a:cubicBezTo>
                <a:lnTo>
                  <a:pt x="89356" y="225231"/>
                </a:lnTo>
                <a:cubicBezTo>
                  <a:pt x="89356" y="220084"/>
                  <a:pt x="85306" y="215831"/>
                  <a:pt x="80176" y="215460"/>
                </a:cubicBezTo>
                <a:cubicBezTo>
                  <a:pt x="67486" y="214583"/>
                  <a:pt x="45515" y="210431"/>
                  <a:pt x="41752" y="192578"/>
                </a:cubicBezTo>
                <a:cubicBezTo>
                  <a:pt x="39659" y="185271"/>
                  <a:pt x="41836" y="184174"/>
                  <a:pt x="43119" y="179938"/>
                </a:cubicBezTo>
                <a:cubicBezTo>
                  <a:pt x="46544" y="174285"/>
                  <a:pt x="55623" y="167839"/>
                  <a:pt x="78843" y="167147"/>
                </a:cubicBezTo>
                <a:lnTo>
                  <a:pt x="80547" y="167147"/>
                </a:lnTo>
                <a:cubicBezTo>
                  <a:pt x="85323" y="167147"/>
                  <a:pt x="89373" y="163283"/>
                  <a:pt x="89373" y="158490"/>
                </a:cubicBezTo>
                <a:lnTo>
                  <a:pt x="89373" y="155571"/>
                </a:lnTo>
                <a:cubicBezTo>
                  <a:pt x="89373" y="150660"/>
                  <a:pt x="86049" y="146357"/>
                  <a:pt x="81341" y="144973"/>
                </a:cubicBezTo>
                <a:cubicBezTo>
                  <a:pt x="71705" y="142121"/>
                  <a:pt x="56028" y="136215"/>
                  <a:pt x="51590" y="127018"/>
                </a:cubicBezTo>
                <a:cubicBezTo>
                  <a:pt x="49784" y="108152"/>
                  <a:pt x="65292" y="103798"/>
                  <a:pt x="95971" y="102752"/>
                </a:cubicBezTo>
                <a:cubicBezTo>
                  <a:pt x="97676" y="102684"/>
                  <a:pt x="99296" y="101908"/>
                  <a:pt x="100460" y="100643"/>
                </a:cubicBezTo>
                <a:cubicBezTo>
                  <a:pt x="101624" y="99377"/>
                  <a:pt x="102198" y="97673"/>
                  <a:pt x="102097" y="95968"/>
                </a:cubicBezTo>
                <a:lnTo>
                  <a:pt x="102012" y="94466"/>
                </a:lnTo>
                <a:cubicBezTo>
                  <a:pt x="101776" y="91024"/>
                  <a:pt x="99312" y="88037"/>
                  <a:pt x="95904" y="87294"/>
                </a:cubicBezTo>
                <a:cubicBezTo>
                  <a:pt x="84277" y="84763"/>
                  <a:pt x="60770" y="77237"/>
                  <a:pt x="81999" y="55097"/>
                </a:cubicBezTo>
                <a:cubicBezTo>
                  <a:pt x="81999" y="55097"/>
                  <a:pt x="81999" y="55097"/>
                  <a:pt x="81982" y="55097"/>
                </a:cubicBezTo>
                <a:cubicBezTo>
                  <a:pt x="91820" y="46811"/>
                  <a:pt x="103734" y="41259"/>
                  <a:pt x="116238" y="41259"/>
                </a:cubicBezTo>
                <a:lnTo>
                  <a:pt x="290084" y="41259"/>
                </a:lnTo>
                <a:cubicBezTo>
                  <a:pt x="303888" y="41259"/>
                  <a:pt x="320139" y="59602"/>
                  <a:pt x="326602" y="76714"/>
                </a:cubicBezTo>
                <a:cubicBezTo>
                  <a:pt x="335461" y="100339"/>
                  <a:pt x="348877" y="139928"/>
                  <a:pt x="344962" y="179516"/>
                </a:cubicBezTo>
                <a:close/>
                <a:moveTo>
                  <a:pt x="510674" y="274286"/>
                </a:moveTo>
                <a:cubicBezTo>
                  <a:pt x="510674" y="286470"/>
                  <a:pt x="500836" y="296426"/>
                  <a:pt x="488652" y="296426"/>
                </a:cubicBezTo>
                <a:lnTo>
                  <a:pt x="400649" y="296426"/>
                </a:lnTo>
                <a:cubicBezTo>
                  <a:pt x="388482" y="296426"/>
                  <a:pt x="378661" y="286470"/>
                  <a:pt x="378661" y="274286"/>
                </a:cubicBezTo>
                <a:cubicBezTo>
                  <a:pt x="378661" y="262103"/>
                  <a:pt x="388482" y="252146"/>
                  <a:pt x="400649" y="252146"/>
                </a:cubicBezTo>
                <a:lnTo>
                  <a:pt x="488652" y="252146"/>
                </a:lnTo>
                <a:cubicBezTo>
                  <a:pt x="500836" y="252163"/>
                  <a:pt x="510674" y="262103"/>
                  <a:pt x="510674" y="274286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37" name="组合 136">
            <a:extLst>
              <a:ext uri="{FF2B5EF4-FFF2-40B4-BE49-F238E27FC236}">
                <a16:creationId xmlns:a16="http://schemas.microsoft.com/office/drawing/2014/main" id="{31CDE704-5F90-406B-810C-E8C4733536B6}"/>
              </a:ext>
            </a:extLst>
          </p:cNvPr>
          <p:cNvGrpSpPr/>
          <p:nvPr/>
        </p:nvGrpSpPr>
        <p:grpSpPr>
          <a:xfrm>
            <a:off x="10706989" y="2015009"/>
            <a:ext cx="523125" cy="506250"/>
            <a:chOff x="23224798" y="9762000"/>
            <a:chExt cx="523125" cy="506250"/>
          </a:xfrm>
        </p:grpSpPr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79D56903-4790-4299-BE5A-80C970F73793}"/>
                </a:ext>
              </a:extLst>
            </p:cNvPr>
            <p:cNvSpPr/>
            <p:nvPr/>
          </p:nvSpPr>
          <p:spPr>
            <a:xfrm>
              <a:off x="23224798" y="9762000"/>
              <a:ext cx="523125" cy="506250"/>
            </a:xfrm>
            <a:custGeom>
              <a:avLst/>
              <a:gdLst>
                <a:gd name="connsiteX0" fmla="*/ 518096 w 523125"/>
                <a:gd name="connsiteY0" fmla="*/ 116573 h 506250"/>
                <a:gd name="connsiteX1" fmla="*/ 392057 w 523125"/>
                <a:gd name="connsiteY1" fmla="*/ 116573 h 506250"/>
                <a:gd name="connsiteX2" fmla="*/ 316980 w 523125"/>
                <a:gd name="connsiteY2" fmla="*/ 42373 h 506250"/>
                <a:gd name="connsiteX3" fmla="*/ 316980 w 523125"/>
                <a:gd name="connsiteY3" fmla="*/ 41732 h 506250"/>
                <a:gd name="connsiteX4" fmla="*/ 275181 w 523125"/>
                <a:gd name="connsiteY4" fmla="*/ 0 h 506250"/>
                <a:gd name="connsiteX5" fmla="*/ 233415 w 523125"/>
                <a:gd name="connsiteY5" fmla="*/ 41783 h 506250"/>
                <a:gd name="connsiteX6" fmla="*/ 233550 w 523125"/>
                <a:gd name="connsiteY6" fmla="*/ 44685 h 506250"/>
                <a:gd name="connsiteX7" fmla="*/ 156803 w 523125"/>
                <a:gd name="connsiteY7" fmla="*/ 116573 h 506250"/>
                <a:gd name="connsiteX8" fmla="*/ 19440 w 523125"/>
                <a:gd name="connsiteY8" fmla="*/ 116573 h 506250"/>
                <a:gd name="connsiteX9" fmla="*/ 0 w 523125"/>
                <a:gd name="connsiteY9" fmla="*/ 136890 h 506250"/>
                <a:gd name="connsiteX10" fmla="*/ 0 w 523125"/>
                <a:gd name="connsiteY10" fmla="*/ 491113 h 506250"/>
                <a:gd name="connsiteX11" fmla="*/ 19440 w 523125"/>
                <a:gd name="connsiteY11" fmla="*/ 511144 h 506250"/>
                <a:gd name="connsiteX12" fmla="*/ 518079 w 523125"/>
                <a:gd name="connsiteY12" fmla="*/ 511144 h 506250"/>
                <a:gd name="connsiteX13" fmla="*/ 537503 w 523125"/>
                <a:gd name="connsiteY13" fmla="*/ 491113 h 506250"/>
                <a:gd name="connsiteX14" fmla="*/ 537503 w 523125"/>
                <a:gd name="connsiteY14" fmla="*/ 136907 h 506250"/>
                <a:gd name="connsiteX15" fmla="*/ 518096 w 523125"/>
                <a:gd name="connsiteY15" fmla="*/ 116573 h 506250"/>
                <a:gd name="connsiteX16" fmla="*/ 255876 w 523125"/>
                <a:gd name="connsiteY16" fmla="*/ 78654 h 506250"/>
                <a:gd name="connsiteX17" fmla="*/ 275231 w 523125"/>
                <a:gd name="connsiteY17" fmla="*/ 83481 h 506250"/>
                <a:gd name="connsiteX18" fmla="*/ 295988 w 523125"/>
                <a:gd name="connsiteY18" fmla="*/ 77844 h 506250"/>
                <a:gd name="connsiteX19" fmla="*/ 335205 w 523125"/>
                <a:gd name="connsiteY19" fmla="*/ 116573 h 506250"/>
                <a:gd name="connsiteX20" fmla="*/ 215325 w 523125"/>
                <a:gd name="connsiteY20" fmla="*/ 116573 h 506250"/>
                <a:gd name="connsiteX21" fmla="*/ 255876 w 523125"/>
                <a:gd name="connsiteY21" fmla="*/ 78654 h 506250"/>
                <a:gd name="connsiteX22" fmla="*/ 498099 w 523125"/>
                <a:gd name="connsiteY22" fmla="*/ 471673 h 506250"/>
                <a:gd name="connsiteX23" fmla="*/ 39454 w 523125"/>
                <a:gd name="connsiteY23" fmla="*/ 471673 h 506250"/>
                <a:gd name="connsiteX24" fmla="*/ 39454 w 523125"/>
                <a:gd name="connsiteY24" fmla="*/ 157275 h 506250"/>
                <a:gd name="connsiteX25" fmla="*/ 498099 w 523125"/>
                <a:gd name="connsiteY25" fmla="*/ 157275 h 506250"/>
                <a:gd name="connsiteX26" fmla="*/ 498099 w 523125"/>
                <a:gd name="connsiteY26" fmla="*/ 471673 h 50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23125" h="506250">
                  <a:moveTo>
                    <a:pt x="518096" y="116573"/>
                  </a:moveTo>
                  <a:lnTo>
                    <a:pt x="392057" y="116573"/>
                  </a:lnTo>
                  <a:lnTo>
                    <a:pt x="316980" y="42373"/>
                  </a:lnTo>
                  <a:cubicBezTo>
                    <a:pt x="316980" y="42120"/>
                    <a:pt x="316980" y="41985"/>
                    <a:pt x="316980" y="41732"/>
                  </a:cubicBezTo>
                  <a:cubicBezTo>
                    <a:pt x="316980" y="18664"/>
                    <a:pt x="298299" y="0"/>
                    <a:pt x="275181" y="0"/>
                  </a:cubicBezTo>
                  <a:cubicBezTo>
                    <a:pt x="252129" y="0"/>
                    <a:pt x="233415" y="18714"/>
                    <a:pt x="233415" y="41783"/>
                  </a:cubicBezTo>
                  <a:cubicBezTo>
                    <a:pt x="233415" y="42812"/>
                    <a:pt x="233466" y="43689"/>
                    <a:pt x="233550" y="44685"/>
                  </a:cubicBezTo>
                  <a:lnTo>
                    <a:pt x="156803" y="116573"/>
                  </a:lnTo>
                  <a:lnTo>
                    <a:pt x="19440" y="116573"/>
                  </a:lnTo>
                  <a:cubicBezTo>
                    <a:pt x="8387" y="116573"/>
                    <a:pt x="0" y="125837"/>
                    <a:pt x="0" y="136890"/>
                  </a:cubicBezTo>
                  <a:lnTo>
                    <a:pt x="0" y="491113"/>
                  </a:lnTo>
                  <a:cubicBezTo>
                    <a:pt x="0" y="502149"/>
                    <a:pt x="8387" y="511144"/>
                    <a:pt x="19440" y="511144"/>
                  </a:cubicBezTo>
                  <a:lnTo>
                    <a:pt x="518079" y="511144"/>
                  </a:lnTo>
                  <a:cubicBezTo>
                    <a:pt x="529149" y="511144"/>
                    <a:pt x="537503" y="502200"/>
                    <a:pt x="537503" y="491113"/>
                  </a:cubicBezTo>
                  <a:lnTo>
                    <a:pt x="537503" y="136907"/>
                  </a:lnTo>
                  <a:cubicBezTo>
                    <a:pt x="537553" y="125854"/>
                    <a:pt x="529183" y="116573"/>
                    <a:pt x="518096" y="116573"/>
                  </a:cubicBezTo>
                  <a:close/>
                  <a:moveTo>
                    <a:pt x="255876" y="78654"/>
                  </a:moveTo>
                  <a:cubicBezTo>
                    <a:pt x="261664" y="81675"/>
                    <a:pt x="268228" y="83481"/>
                    <a:pt x="275231" y="83481"/>
                  </a:cubicBezTo>
                  <a:cubicBezTo>
                    <a:pt x="282791" y="83481"/>
                    <a:pt x="289862" y="81338"/>
                    <a:pt x="295988" y="77844"/>
                  </a:cubicBezTo>
                  <a:lnTo>
                    <a:pt x="335205" y="116573"/>
                  </a:lnTo>
                  <a:lnTo>
                    <a:pt x="215325" y="116573"/>
                  </a:lnTo>
                  <a:lnTo>
                    <a:pt x="255876" y="78654"/>
                  </a:lnTo>
                  <a:close/>
                  <a:moveTo>
                    <a:pt x="498099" y="471673"/>
                  </a:moveTo>
                  <a:lnTo>
                    <a:pt x="39454" y="471673"/>
                  </a:lnTo>
                  <a:lnTo>
                    <a:pt x="39454" y="157275"/>
                  </a:lnTo>
                  <a:lnTo>
                    <a:pt x="498099" y="157275"/>
                  </a:lnTo>
                  <a:lnTo>
                    <a:pt x="498099" y="47167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221D400C-749A-4342-BC71-AA8101772C6A}"/>
                </a:ext>
              </a:extLst>
            </p:cNvPr>
            <p:cNvSpPr/>
            <p:nvPr/>
          </p:nvSpPr>
          <p:spPr>
            <a:xfrm>
              <a:off x="23287607" y="9950106"/>
              <a:ext cx="405000" cy="33750"/>
            </a:xfrm>
            <a:custGeom>
              <a:avLst/>
              <a:gdLst>
                <a:gd name="connsiteX0" fmla="*/ 0 w 405000"/>
                <a:gd name="connsiteY0" fmla="*/ 19727 h 33750"/>
                <a:gd name="connsiteX1" fmla="*/ 19997 w 405000"/>
                <a:gd name="connsiteY1" fmla="*/ 39437 h 33750"/>
                <a:gd name="connsiteX2" fmla="*/ 391922 w 405000"/>
                <a:gd name="connsiteY2" fmla="*/ 39437 h 33750"/>
                <a:gd name="connsiteX3" fmla="*/ 411969 w 405000"/>
                <a:gd name="connsiteY3" fmla="*/ 19727 h 33750"/>
                <a:gd name="connsiteX4" fmla="*/ 391922 w 405000"/>
                <a:gd name="connsiteY4" fmla="*/ 0 h 33750"/>
                <a:gd name="connsiteX5" fmla="*/ 19997 w 405000"/>
                <a:gd name="connsiteY5" fmla="*/ 0 h 33750"/>
                <a:gd name="connsiteX6" fmla="*/ 0 w 405000"/>
                <a:gd name="connsiteY6" fmla="*/ 19727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5000" h="33750">
                  <a:moveTo>
                    <a:pt x="0" y="19727"/>
                  </a:moveTo>
                  <a:cubicBezTo>
                    <a:pt x="0" y="30763"/>
                    <a:pt x="8927" y="39437"/>
                    <a:pt x="19997" y="39437"/>
                  </a:cubicBezTo>
                  <a:lnTo>
                    <a:pt x="391922" y="39437"/>
                  </a:lnTo>
                  <a:cubicBezTo>
                    <a:pt x="402992" y="39437"/>
                    <a:pt x="411969" y="30763"/>
                    <a:pt x="411969" y="19727"/>
                  </a:cubicBezTo>
                  <a:cubicBezTo>
                    <a:pt x="411969" y="8674"/>
                    <a:pt x="403026" y="0"/>
                    <a:pt x="391922" y="0"/>
                  </a:cubicBezTo>
                  <a:lnTo>
                    <a:pt x="19997" y="0"/>
                  </a:lnTo>
                  <a:cubicBezTo>
                    <a:pt x="8927" y="-17"/>
                    <a:pt x="0" y="8674"/>
                    <a:pt x="0" y="1972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44A04804-7A9D-4A14-9C46-2A6A06FB8BB9}"/>
                </a:ext>
              </a:extLst>
            </p:cNvPr>
            <p:cNvSpPr/>
            <p:nvPr/>
          </p:nvSpPr>
          <p:spPr>
            <a:xfrm>
              <a:off x="23287607" y="10021605"/>
              <a:ext cx="405000" cy="33750"/>
            </a:xfrm>
            <a:custGeom>
              <a:avLst/>
              <a:gdLst>
                <a:gd name="connsiteX0" fmla="*/ 391956 w 405000"/>
                <a:gd name="connsiteY0" fmla="*/ 0 h 33750"/>
                <a:gd name="connsiteX1" fmla="*/ 19997 w 405000"/>
                <a:gd name="connsiteY1" fmla="*/ 0 h 33750"/>
                <a:gd name="connsiteX2" fmla="*/ 0 w 405000"/>
                <a:gd name="connsiteY2" fmla="*/ 19727 h 33750"/>
                <a:gd name="connsiteX3" fmla="*/ 19997 w 405000"/>
                <a:gd name="connsiteY3" fmla="*/ 39437 h 33750"/>
                <a:gd name="connsiteX4" fmla="*/ 391922 w 405000"/>
                <a:gd name="connsiteY4" fmla="*/ 39437 h 33750"/>
                <a:gd name="connsiteX5" fmla="*/ 411969 w 405000"/>
                <a:gd name="connsiteY5" fmla="*/ 19727 h 33750"/>
                <a:gd name="connsiteX6" fmla="*/ 391956 w 405000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5000" h="33750">
                  <a:moveTo>
                    <a:pt x="391956" y="0"/>
                  </a:moveTo>
                  <a:lnTo>
                    <a:pt x="19997" y="0"/>
                  </a:lnTo>
                  <a:cubicBezTo>
                    <a:pt x="8927" y="0"/>
                    <a:pt x="0" y="8674"/>
                    <a:pt x="0" y="19727"/>
                  </a:cubicBezTo>
                  <a:cubicBezTo>
                    <a:pt x="0" y="30763"/>
                    <a:pt x="8927" y="39437"/>
                    <a:pt x="19997" y="39437"/>
                  </a:cubicBezTo>
                  <a:lnTo>
                    <a:pt x="391922" y="39437"/>
                  </a:lnTo>
                  <a:cubicBezTo>
                    <a:pt x="402992" y="39437"/>
                    <a:pt x="411969" y="30763"/>
                    <a:pt x="411969" y="19727"/>
                  </a:cubicBezTo>
                  <a:cubicBezTo>
                    <a:pt x="411953" y="8674"/>
                    <a:pt x="403009" y="0"/>
                    <a:pt x="39195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AF6783D5-1296-435D-8317-C4C068291DD1}"/>
                </a:ext>
              </a:extLst>
            </p:cNvPr>
            <p:cNvSpPr/>
            <p:nvPr/>
          </p:nvSpPr>
          <p:spPr>
            <a:xfrm>
              <a:off x="23482007" y="10098049"/>
              <a:ext cx="202500" cy="33750"/>
            </a:xfrm>
            <a:custGeom>
              <a:avLst/>
              <a:gdLst>
                <a:gd name="connsiteX0" fmla="*/ 184461 w 202500"/>
                <a:gd name="connsiteY0" fmla="*/ 0 h 33750"/>
                <a:gd name="connsiteX1" fmla="*/ 20014 w 202500"/>
                <a:gd name="connsiteY1" fmla="*/ 0 h 33750"/>
                <a:gd name="connsiteX2" fmla="*/ 0 w 202500"/>
                <a:gd name="connsiteY2" fmla="*/ 19710 h 33750"/>
                <a:gd name="connsiteX3" fmla="*/ 20014 w 202500"/>
                <a:gd name="connsiteY3" fmla="*/ 39454 h 33750"/>
                <a:gd name="connsiteX4" fmla="*/ 184461 w 202500"/>
                <a:gd name="connsiteY4" fmla="*/ 39454 h 33750"/>
                <a:gd name="connsiteX5" fmla="*/ 204508 w 202500"/>
                <a:gd name="connsiteY5" fmla="*/ 19710 h 33750"/>
                <a:gd name="connsiteX6" fmla="*/ 184461 w 202500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2500" h="33750">
                  <a:moveTo>
                    <a:pt x="184461" y="0"/>
                  </a:moveTo>
                  <a:lnTo>
                    <a:pt x="20014" y="0"/>
                  </a:lnTo>
                  <a:cubicBezTo>
                    <a:pt x="8978" y="0"/>
                    <a:pt x="0" y="8691"/>
                    <a:pt x="0" y="19710"/>
                  </a:cubicBezTo>
                  <a:cubicBezTo>
                    <a:pt x="0" y="30746"/>
                    <a:pt x="8961" y="39454"/>
                    <a:pt x="20014" y="39454"/>
                  </a:cubicBezTo>
                  <a:lnTo>
                    <a:pt x="184461" y="39454"/>
                  </a:lnTo>
                  <a:cubicBezTo>
                    <a:pt x="195531" y="39454"/>
                    <a:pt x="204508" y="30780"/>
                    <a:pt x="204508" y="19710"/>
                  </a:cubicBezTo>
                  <a:cubicBezTo>
                    <a:pt x="204508" y="8691"/>
                    <a:pt x="195531" y="0"/>
                    <a:pt x="184461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440A02CB-9D91-4A40-87EE-DE8404756F21}"/>
                </a:ext>
              </a:extLst>
            </p:cNvPr>
            <p:cNvSpPr/>
            <p:nvPr/>
          </p:nvSpPr>
          <p:spPr>
            <a:xfrm>
              <a:off x="23482007" y="10172029"/>
              <a:ext cx="202500" cy="33750"/>
            </a:xfrm>
            <a:custGeom>
              <a:avLst/>
              <a:gdLst>
                <a:gd name="connsiteX0" fmla="*/ 184461 w 202500"/>
                <a:gd name="connsiteY0" fmla="*/ 0 h 33750"/>
                <a:gd name="connsiteX1" fmla="*/ 20014 w 202500"/>
                <a:gd name="connsiteY1" fmla="*/ 0 h 33750"/>
                <a:gd name="connsiteX2" fmla="*/ 0 w 202500"/>
                <a:gd name="connsiteY2" fmla="*/ 19727 h 33750"/>
                <a:gd name="connsiteX3" fmla="*/ 20014 w 202500"/>
                <a:gd name="connsiteY3" fmla="*/ 39471 h 33750"/>
                <a:gd name="connsiteX4" fmla="*/ 184461 w 202500"/>
                <a:gd name="connsiteY4" fmla="*/ 39471 h 33750"/>
                <a:gd name="connsiteX5" fmla="*/ 204508 w 202500"/>
                <a:gd name="connsiteY5" fmla="*/ 19727 h 33750"/>
                <a:gd name="connsiteX6" fmla="*/ 184461 w 202500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2500" h="33750">
                  <a:moveTo>
                    <a:pt x="184461" y="0"/>
                  </a:moveTo>
                  <a:lnTo>
                    <a:pt x="20014" y="0"/>
                  </a:lnTo>
                  <a:cubicBezTo>
                    <a:pt x="8978" y="0"/>
                    <a:pt x="0" y="8674"/>
                    <a:pt x="0" y="19727"/>
                  </a:cubicBezTo>
                  <a:cubicBezTo>
                    <a:pt x="0" y="30763"/>
                    <a:pt x="8961" y="39471"/>
                    <a:pt x="20014" y="39471"/>
                  </a:cubicBezTo>
                  <a:lnTo>
                    <a:pt x="184461" y="39471"/>
                  </a:lnTo>
                  <a:cubicBezTo>
                    <a:pt x="195531" y="39471"/>
                    <a:pt x="204508" y="30763"/>
                    <a:pt x="204508" y="19727"/>
                  </a:cubicBezTo>
                  <a:cubicBezTo>
                    <a:pt x="204508" y="8674"/>
                    <a:pt x="195531" y="0"/>
                    <a:pt x="184461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9107F448-0DFC-4FEB-AA51-207EB1D41F0A}"/>
                </a:ext>
              </a:extLst>
            </p:cNvPr>
            <p:cNvSpPr/>
            <p:nvPr/>
          </p:nvSpPr>
          <p:spPr>
            <a:xfrm>
              <a:off x="23307622" y="10088557"/>
              <a:ext cx="118125" cy="101250"/>
            </a:xfrm>
            <a:custGeom>
              <a:avLst/>
              <a:gdLst>
                <a:gd name="connsiteX0" fmla="*/ 115981 w 118125"/>
                <a:gd name="connsiteY0" fmla="*/ 40508 h 101250"/>
                <a:gd name="connsiteX1" fmla="*/ 90533 w 118125"/>
                <a:gd name="connsiteY1" fmla="*/ 35243 h 101250"/>
                <a:gd name="connsiteX2" fmla="*/ 77489 w 118125"/>
                <a:gd name="connsiteY2" fmla="*/ 25760 h 101250"/>
                <a:gd name="connsiteX3" fmla="*/ 64613 w 118125"/>
                <a:gd name="connsiteY3" fmla="*/ 3164 h 101250"/>
                <a:gd name="connsiteX4" fmla="*/ 55872 w 118125"/>
                <a:gd name="connsiteY4" fmla="*/ 3164 h 101250"/>
                <a:gd name="connsiteX5" fmla="*/ 43013 w 118125"/>
                <a:gd name="connsiteY5" fmla="*/ 25760 h 101250"/>
                <a:gd name="connsiteX6" fmla="*/ 29986 w 118125"/>
                <a:gd name="connsiteY6" fmla="*/ 35243 h 101250"/>
                <a:gd name="connsiteX7" fmla="*/ 4538 w 118125"/>
                <a:gd name="connsiteY7" fmla="*/ 40508 h 101250"/>
                <a:gd name="connsiteX8" fmla="*/ 1855 w 118125"/>
                <a:gd name="connsiteY8" fmla="*/ 48845 h 101250"/>
                <a:gd name="connsiteX9" fmla="*/ 19321 w 118125"/>
                <a:gd name="connsiteY9" fmla="*/ 68032 h 101250"/>
                <a:gd name="connsiteX10" fmla="*/ 24333 w 118125"/>
                <a:gd name="connsiteY10" fmla="*/ 83354 h 101250"/>
                <a:gd name="connsiteX11" fmla="*/ 21464 w 118125"/>
                <a:gd name="connsiteY11" fmla="*/ 109156 h 101250"/>
                <a:gd name="connsiteX12" fmla="*/ 28534 w 118125"/>
                <a:gd name="connsiteY12" fmla="*/ 114303 h 101250"/>
                <a:gd name="connsiteX13" fmla="*/ 52193 w 118125"/>
                <a:gd name="connsiteY13" fmla="*/ 103621 h 101250"/>
                <a:gd name="connsiteX14" fmla="*/ 68309 w 118125"/>
                <a:gd name="connsiteY14" fmla="*/ 103621 h 101250"/>
                <a:gd name="connsiteX15" fmla="*/ 91968 w 118125"/>
                <a:gd name="connsiteY15" fmla="*/ 114303 h 101250"/>
                <a:gd name="connsiteX16" fmla="*/ 99021 w 118125"/>
                <a:gd name="connsiteY16" fmla="*/ 109156 h 101250"/>
                <a:gd name="connsiteX17" fmla="*/ 96170 w 118125"/>
                <a:gd name="connsiteY17" fmla="*/ 83354 h 101250"/>
                <a:gd name="connsiteX18" fmla="*/ 101181 w 118125"/>
                <a:gd name="connsiteY18" fmla="*/ 68032 h 101250"/>
                <a:gd name="connsiteX19" fmla="*/ 118647 w 118125"/>
                <a:gd name="connsiteY19" fmla="*/ 48845 h 101250"/>
                <a:gd name="connsiteX20" fmla="*/ 115981 w 118125"/>
                <a:gd name="connsiteY20" fmla="*/ 40508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125" h="101250">
                  <a:moveTo>
                    <a:pt x="115981" y="40508"/>
                  </a:moveTo>
                  <a:lnTo>
                    <a:pt x="90533" y="35243"/>
                  </a:lnTo>
                  <a:cubicBezTo>
                    <a:pt x="85758" y="34265"/>
                    <a:pt x="79868" y="30012"/>
                    <a:pt x="77489" y="25760"/>
                  </a:cubicBezTo>
                  <a:lnTo>
                    <a:pt x="64613" y="3164"/>
                  </a:lnTo>
                  <a:cubicBezTo>
                    <a:pt x="62217" y="-1055"/>
                    <a:pt x="58285" y="-1055"/>
                    <a:pt x="55872" y="3164"/>
                  </a:cubicBezTo>
                  <a:lnTo>
                    <a:pt x="43013" y="25760"/>
                  </a:lnTo>
                  <a:cubicBezTo>
                    <a:pt x="40600" y="30012"/>
                    <a:pt x="34728" y="34265"/>
                    <a:pt x="29986" y="35243"/>
                  </a:cubicBezTo>
                  <a:lnTo>
                    <a:pt x="4538" y="40508"/>
                  </a:lnTo>
                  <a:cubicBezTo>
                    <a:pt x="-204" y="41487"/>
                    <a:pt x="-1452" y="45250"/>
                    <a:pt x="1855" y="48845"/>
                  </a:cubicBezTo>
                  <a:lnTo>
                    <a:pt x="19321" y="68032"/>
                  </a:lnTo>
                  <a:cubicBezTo>
                    <a:pt x="22594" y="71626"/>
                    <a:pt x="24856" y="78528"/>
                    <a:pt x="24333" y="83354"/>
                  </a:cubicBezTo>
                  <a:lnTo>
                    <a:pt x="21464" y="109156"/>
                  </a:lnTo>
                  <a:cubicBezTo>
                    <a:pt x="20907" y="113982"/>
                    <a:pt x="24096" y="116311"/>
                    <a:pt x="28534" y="114303"/>
                  </a:cubicBezTo>
                  <a:lnTo>
                    <a:pt x="52193" y="103621"/>
                  </a:lnTo>
                  <a:cubicBezTo>
                    <a:pt x="56614" y="101613"/>
                    <a:pt x="63854" y="101613"/>
                    <a:pt x="68309" y="103621"/>
                  </a:cubicBezTo>
                  <a:lnTo>
                    <a:pt x="91968" y="114303"/>
                  </a:lnTo>
                  <a:cubicBezTo>
                    <a:pt x="96389" y="116311"/>
                    <a:pt x="99578" y="113982"/>
                    <a:pt x="99021" y="109156"/>
                  </a:cubicBezTo>
                  <a:lnTo>
                    <a:pt x="96170" y="83354"/>
                  </a:lnTo>
                  <a:cubicBezTo>
                    <a:pt x="95629" y="78528"/>
                    <a:pt x="97874" y="71626"/>
                    <a:pt x="101181" y="68032"/>
                  </a:cubicBezTo>
                  <a:lnTo>
                    <a:pt x="118647" y="48845"/>
                  </a:lnTo>
                  <a:cubicBezTo>
                    <a:pt x="121938" y="45267"/>
                    <a:pt x="120723" y="41487"/>
                    <a:pt x="115981" y="4050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86" name="组合 185">
            <a:extLst>
              <a:ext uri="{FF2B5EF4-FFF2-40B4-BE49-F238E27FC236}">
                <a16:creationId xmlns:a16="http://schemas.microsoft.com/office/drawing/2014/main" id="{8C2DD9F0-6E57-4C7D-B65C-B182532FF207}"/>
              </a:ext>
            </a:extLst>
          </p:cNvPr>
          <p:cNvGrpSpPr/>
          <p:nvPr/>
        </p:nvGrpSpPr>
        <p:grpSpPr>
          <a:xfrm>
            <a:off x="953389" y="4392941"/>
            <a:ext cx="520832" cy="415817"/>
            <a:chOff x="15666381" y="9822210"/>
            <a:chExt cx="520832" cy="415817"/>
          </a:xfrm>
        </p:grpSpPr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F9A92FCB-7EC6-4C8E-82C1-8C31D74685EF}"/>
                </a:ext>
              </a:extLst>
            </p:cNvPr>
            <p:cNvSpPr/>
            <p:nvPr/>
          </p:nvSpPr>
          <p:spPr>
            <a:xfrm>
              <a:off x="15666381" y="9833027"/>
              <a:ext cx="337500" cy="405000"/>
            </a:xfrm>
            <a:custGeom>
              <a:avLst/>
              <a:gdLst>
                <a:gd name="connsiteX0" fmla="*/ 134412 w 337500"/>
                <a:gd name="connsiteY0" fmla="*/ 0 h 405000"/>
                <a:gd name="connsiteX1" fmla="*/ 110078 w 337500"/>
                <a:gd name="connsiteY1" fmla="*/ 18006 h 405000"/>
                <a:gd name="connsiteX2" fmla="*/ 1116 w 337500"/>
                <a:gd name="connsiteY2" fmla="*/ 374490 h 405000"/>
                <a:gd name="connsiteX3" fmla="*/ 4980 w 337500"/>
                <a:gd name="connsiteY3" fmla="*/ 397035 h 405000"/>
                <a:gd name="connsiteX4" fmla="*/ 25433 w 337500"/>
                <a:gd name="connsiteY4" fmla="*/ 407346 h 405000"/>
                <a:gd name="connsiteX5" fmla="*/ 67199 w 337500"/>
                <a:gd name="connsiteY5" fmla="*/ 407346 h 405000"/>
                <a:gd name="connsiteX6" fmla="*/ 91718 w 337500"/>
                <a:gd name="connsiteY6" fmla="*/ 388699 h 405000"/>
                <a:gd name="connsiteX7" fmla="*/ 115579 w 337500"/>
                <a:gd name="connsiteY7" fmla="*/ 302569 h 405000"/>
                <a:gd name="connsiteX8" fmla="*/ 232236 w 337500"/>
                <a:gd name="connsiteY8" fmla="*/ 302569 h 405000"/>
                <a:gd name="connsiteX9" fmla="*/ 258240 w 337500"/>
                <a:gd name="connsiteY9" fmla="*/ 389273 h 405000"/>
                <a:gd name="connsiteX10" fmla="*/ 282608 w 337500"/>
                <a:gd name="connsiteY10" fmla="*/ 407396 h 405000"/>
                <a:gd name="connsiteX11" fmla="*/ 328289 w 337500"/>
                <a:gd name="connsiteY11" fmla="*/ 407396 h 405000"/>
                <a:gd name="connsiteX12" fmla="*/ 348775 w 337500"/>
                <a:gd name="connsiteY12" fmla="*/ 397086 h 405000"/>
                <a:gd name="connsiteX13" fmla="*/ 352589 w 337500"/>
                <a:gd name="connsiteY13" fmla="*/ 374423 h 405000"/>
                <a:gd name="connsiteX14" fmla="*/ 242024 w 337500"/>
                <a:gd name="connsiteY14" fmla="*/ 17904 h 405000"/>
                <a:gd name="connsiteX15" fmla="*/ 217724 w 337500"/>
                <a:gd name="connsiteY15" fmla="*/ 0 h 405000"/>
                <a:gd name="connsiteX16" fmla="*/ 134412 w 337500"/>
                <a:gd name="connsiteY16" fmla="*/ 0 h 405000"/>
                <a:gd name="connsiteX17" fmla="*/ 128860 w 337500"/>
                <a:gd name="connsiteY17" fmla="*/ 233381 h 405000"/>
                <a:gd name="connsiteX18" fmla="*/ 165090 w 337500"/>
                <a:gd name="connsiteY18" fmla="*/ 95006 h 405000"/>
                <a:gd name="connsiteX19" fmla="*/ 172060 w 337500"/>
                <a:gd name="connsiteY19" fmla="*/ 89556 h 405000"/>
                <a:gd name="connsiteX20" fmla="*/ 179147 w 337500"/>
                <a:gd name="connsiteY20" fmla="*/ 94838 h 405000"/>
                <a:gd name="connsiteX21" fmla="*/ 218939 w 337500"/>
                <a:gd name="connsiteY21" fmla="*/ 233381 h 405000"/>
                <a:gd name="connsiteX22" fmla="*/ 128860 w 337500"/>
                <a:gd name="connsiteY22" fmla="*/ 233381 h 4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37500" h="405000">
                  <a:moveTo>
                    <a:pt x="134412" y="0"/>
                  </a:moveTo>
                  <a:cubicBezTo>
                    <a:pt x="123224" y="0"/>
                    <a:pt x="113352" y="7307"/>
                    <a:pt x="110078" y="18006"/>
                  </a:cubicBezTo>
                  <a:lnTo>
                    <a:pt x="1116" y="374490"/>
                  </a:lnTo>
                  <a:cubicBezTo>
                    <a:pt x="-1246" y="382185"/>
                    <a:pt x="188" y="390555"/>
                    <a:pt x="4980" y="397035"/>
                  </a:cubicBezTo>
                  <a:cubicBezTo>
                    <a:pt x="9790" y="403532"/>
                    <a:pt x="17367" y="407346"/>
                    <a:pt x="25433" y="407346"/>
                  </a:cubicBezTo>
                  <a:lnTo>
                    <a:pt x="67199" y="407346"/>
                  </a:lnTo>
                  <a:cubicBezTo>
                    <a:pt x="78640" y="407346"/>
                    <a:pt x="88664" y="399718"/>
                    <a:pt x="91718" y="388699"/>
                  </a:cubicBezTo>
                  <a:lnTo>
                    <a:pt x="115579" y="302569"/>
                  </a:lnTo>
                  <a:lnTo>
                    <a:pt x="232236" y="302569"/>
                  </a:lnTo>
                  <a:lnTo>
                    <a:pt x="258240" y="389273"/>
                  </a:lnTo>
                  <a:cubicBezTo>
                    <a:pt x="261464" y="400056"/>
                    <a:pt x="271369" y="407396"/>
                    <a:pt x="282608" y="407396"/>
                  </a:cubicBezTo>
                  <a:lnTo>
                    <a:pt x="328289" y="407396"/>
                  </a:lnTo>
                  <a:cubicBezTo>
                    <a:pt x="336372" y="407396"/>
                    <a:pt x="343982" y="403532"/>
                    <a:pt x="348775" y="397086"/>
                  </a:cubicBezTo>
                  <a:cubicBezTo>
                    <a:pt x="353567" y="390538"/>
                    <a:pt x="354985" y="382151"/>
                    <a:pt x="352589" y="374423"/>
                  </a:cubicBezTo>
                  <a:lnTo>
                    <a:pt x="242024" y="17904"/>
                  </a:lnTo>
                  <a:cubicBezTo>
                    <a:pt x="238716" y="7256"/>
                    <a:pt x="228878" y="0"/>
                    <a:pt x="217724" y="0"/>
                  </a:cubicBezTo>
                  <a:lnTo>
                    <a:pt x="134412" y="0"/>
                  </a:lnTo>
                  <a:close/>
                  <a:moveTo>
                    <a:pt x="128860" y="233381"/>
                  </a:moveTo>
                  <a:cubicBezTo>
                    <a:pt x="128860" y="233381"/>
                    <a:pt x="152586" y="143033"/>
                    <a:pt x="165090" y="95006"/>
                  </a:cubicBezTo>
                  <a:cubicBezTo>
                    <a:pt x="165917" y="91817"/>
                    <a:pt x="168769" y="89589"/>
                    <a:pt x="172060" y="89556"/>
                  </a:cubicBezTo>
                  <a:cubicBezTo>
                    <a:pt x="175350" y="89522"/>
                    <a:pt x="178253" y="91682"/>
                    <a:pt x="179147" y="94838"/>
                  </a:cubicBezTo>
                  <a:lnTo>
                    <a:pt x="218939" y="233381"/>
                  </a:lnTo>
                  <a:lnTo>
                    <a:pt x="128860" y="23338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185BE09C-06D1-42D5-9F51-12FF2822DBCC}"/>
                </a:ext>
              </a:extLst>
            </p:cNvPr>
            <p:cNvSpPr/>
            <p:nvPr/>
          </p:nvSpPr>
          <p:spPr>
            <a:xfrm>
              <a:off x="15984713" y="9822210"/>
              <a:ext cx="202500" cy="219375"/>
            </a:xfrm>
            <a:custGeom>
              <a:avLst/>
              <a:gdLst>
                <a:gd name="connsiteX0" fmla="*/ 137211 w 202500"/>
                <a:gd name="connsiteY0" fmla="*/ 83211 h 219375"/>
                <a:gd name="connsiteX1" fmla="*/ 137211 w 202500"/>
                <a:gd name="connsiteY1" fmla="*/ 15576 h 219375"/>
                <a:gd name="connsiteX2" fmla="*/ 121618 w 202500"/>
                <a:gd name="connsiteY2" fmla="*/ 0 h 219375"/>
                <a:gd name="connsiteX3" fmla="*/ 94449 w 202500"/>
                <a:gd name="connsiteY3" fmla="*/ 0 h 219375"/>
                <a:gd name="connsiteX4" fmla="*/ 78874 w 202500"/>
                <a:gd name="connsiteY4" fmla="*/ 15576 h 219375"/>
                <a:gd name="connsiteX5" fmla="*/ 78874 w 202500"/>
                <a:gd name="connsiteY5" fmla="*/ 83211 h 219375"/>
                <a:gd name="connsiteX6" fmla="*/ 15576 w 202500"/>
                <a:gd name="connsiteY6" fmla="*/ 83211 h 219375"/>
                <a:gd name="connsiteX7" fmla="*/ 0 w 202500"/>
                <a:gd name="connsiteY7" fmla="*/ 98786 h 219375"/>
                <a:gd name="connsiteX8" fmla="*/ 0 w 202500"/>
                <a:gd name="connsiteY8" fmla="*/ 123812 h 219375"/>
                <a:gd name="connsiteX9" fmla="*/ 15576 w 202500"/>
                <a:gd name="connsiteY9" fmla="*/ 139388 h 219375"/>
                <a:gd name="connsiteX10" fmla="*/ 78874 w 202500"/>
                <a:gd name="connsiteY10" fmla="*/ 139388 h 219375"/>
                <a:gd name="connsiteX11" fmla="*/ 78874 w 202500"/>
                <a:gd name="connsiteY11" fmla="*/ 207006 h 219375"/>
                <a:gd name="connsiteX12" fmla="*/ 94449 w 202500"/>
                <a:gd name="connsiteY12" fmla="*/ 222581 h 219375"/>
                <a:gd name="connsiteX13" fmla="*/ 121618 w 202500"/>
                <a:gd name="connsiteY13" fmla="*/ 222581 h 219375"/>
                <a:gd name="connsiteX14" fmla="*/ 137211 w 202500"/>
                <a:gd name="connsiteY14" fmla="*/ 207006 h 219375"/>
                <a:gd name="connsiteX15" fmla="*/ 137211 w 202500"/>
                <a:gd name="connsiteY15" fmla="*/ 139388 h 219375"/>
                <a:gd name="connsiteX16" fmla="*/ 200509 w 202500"/>
                <a:gd name="connsiteY16" fmla="*/ 139388 h 219375"/>
                <a:gd name="connsiteX17" fmla="*/ 216084 w 202500"/>
                <a:gd name="connsiteY17" fmla="*/ 123812 h 219375"/>
                <a:gd name="connsiteX18" fmla="*/ 216084 w 202500"/>
                <a:gd name="connsiteY18" fmla="*/ 98786 h 219375"/>
                <a:gd name="connsiteX19" fmla="*/ 200509 w 202500"/>
                <a:gd name="connsiteY19" fmla="*/ 83211 h 219375"/>
                <a:gd name="connsiteX20" fmla="*/ 137211 w 202500"/>
                <a:gd name="connsiteY20" fmla="*/ 83211 h 21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2500" h="219375">
                  <a:moveTo>
                    <a:pt x="137211" y="83211"/>
                  </a:moveTo>
                  <a:lnTo>
                    <a:pt x="137211" y="15576"/>
                  </a:lnTo>
                  <a:cubicBezTo>
                    <a:pt x="137211" y="6969"/>
                    <a:pt x="130241" y="0"/>
                    <a:pt x="121618" y="0"/>
                  </a:cubicBezTo>
                  <a:lnTo>
                    <a:pt x="94449" y="0"/>
                  </a:lnTo>
                  <a:cubicBezTo>
                    <a:pt x="85843" y="0"/>
                    <a:pt x="78874" y="6969"/>
                    <a:pt x="78874" y="15576"/>
                  </a:cubicBezTo>
                  <a:lnTo>
                    <a:pt x="78874" y="83211"/>
                  </a:lnTo>
                  <a:lnTo>
                    <a:pt x="15576" y="83211"/>
                  </a:lnTo>
                  <a:cubicBezTo>
                    <a:pt x="6953" y="83211"/>
                    <a:pt x="0" y="90180"/>
                    <a:pt x="0" y="98786"/>
                  </a:cubicBezTo>
                  <a:lnTo>
                    <a:pt x="0" y="123812"/>
                  </a:lnTo>
                  <a:cubicBezTo>
                    <a:pt x="0" y="132418"/>
                    <a:pt x="6953" y="139388"/>
                    <a:pt x="15576" y="139388"/>
                  </a:cubicBezTo>
                  <a:lnTo>
                    <a:pt x="78874" y="139388"/>
                  </a:lnTo>
                  <a:lnTo>
                    <a:pt x="78874" y="207006"/>
                  </a:lnTo>
                  <a:cubicBezTo>
                    <a:pt x="78874" y="215612"/>
                    <a:pt x="85843" y="222581"/>
                    <a:pt x="94449" y="222581"/>
                  </a:cubicBezTo>
                  <a:lnTo>
                    <a:pt x="121618" y="222581"/>
                  </a:lnTo>
                  <a:cubicBezTo>
                    <a:pt x="130241" y="222581"/>
                    <a:pt x="137211" y="215612"/>
                    <a:pt x="137211" y="207006"/>
                  </a:cubicBezTo>
                  <a:lnTo>
                    <a:pt x="137211" y="139388"/>
                  </a:lnTo>
                  <a:lnTo>
                    <a:pt x="200509" y="139388"/>
                  </a:lnTo>
                  <a:cubicBezTo>
                    <a:pt x="209115" y="139388"/>
                    <a:pt x="216084" y="132418"/>
                    <a:pt x="216084" y="123812"/>
                  </a:cubicBezTo>
                  <a:lnTo>
                    <a:pt x="216084" y="98786"/>
                  </a:lnTo>
                  <a:cubicBezTo>
                    <a:pt x="216084" y="90180"/>
                    <a:pt x="209115" y="83211"/>
                    <a:pt x="200509" y="83211"/>
                  </a:cubicBezTo>
                  <a:lnTo>
                    <a:pt x="137211" y="8321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89" name="图形 245">
            <a:extLst>
              <a:ext uri="{FF2B5EF4-FFF2-40B4-BE49-F238E27FC236}">
                <a16:creationId xmlns:a16="http://schemas.microsoft.com/office/drawing/2014/main" id="{91DAB440-A082-4B5A-916F-3042E57E08C6}"/>
              </a:ext>
            </a:extLst>
          </p:cNvPr>
          <p:cNvSpPr/>
          <p:nvPr/>
        </p:nvSpPr>
        <p:spPr>
          <a:xfrm>
            <a:off x="2172589" y="4339287"/>
            <a:ext cx="405000" cy="523125"/>
          </a:xfrm>
          <a:custGeom>
            <a:avLst/>
            <a:gdLst>
              <a:gd name="connsiteX0" fmla="*/ 363774 w 405000"/>
              <a:gd name="connsiteY0" fmla="*/ 182402 h 523125"/>
              <a:gd name="connsiteX1" fmla="*/ 368803 w 405000"/>
              <a:gd name="connsiteY1" fmla="*/ 145074 h 523125"/>
              <a:gd name="connsiteX2" fmla="*/ 223729 w 405000"/>
              <a:gd name="connsiteY2" fmla="*/ 0 h 523125"/>
              <a:gd name="connsiteX3" fmla="*/ 79532 w 405000"/>
              <a:gd name="connsiteY3" fmla="*/ 129465 h 523125"/>
              <a:gd name="connsiteX4" fmla="*/ 0 w 405000"/>
              <a:gd name="connsiteY4" fmla="*/ 224117 h 523125"/>
              <a:gd name="connsiteX5" fmla="*/ 68580 w 405000"/>
              <a:gd name="connsiteY5" fmla="*/ 316440 h 523125"/>
              <a:gd name="connsiteX6" fmla="*/ 139742 w 405000"/>
              <a:gd name="connsiteY6" fmla="*/ 443661 h 523125"/>
              <a:gd name="connsiteX7" fmla="*/ 126849 w 405000"/>
              <a:gd name="connsiteY7" fmla="*/ 517708 h 523125"/>
              <a:gd name="connsiteX8" fmla="*/ 206331 w 405000"/>
              <a:gd name="connsiteY8" fmla="*/ 536372 h 523125"/>
              <a:gd name="connsiteX9" fmla="*/ 285795 w 405000"/>
              <a:gd name="connsiteY9" fmla="*/ 517708 h 523125"/>
              <a:gd name="connsiteX10" fmla="*/ 251184 w 405000"/>
              <a:gd name="connsiteY10" fmla="*/ 350983 h 523125"/>
              <a:gd name="connsiteX11" fmla="*/ 311614 w 405000"/>
              <a:gd name="connsiteY11" fmla="*/ 359623 h 523125"/>
              <a:gd name="connsiteX12" fmla="*/ 407970 w 405000"/>
              <a:gd name="connsiteY12" fmla="*/ 263233 h 523125"/>
              <a:gd name="connsiteX13" fmla="*/ 363774 w 405000"/>
              <a:gd name="connsiteY13" fmla="*/ 182402 h 523125"/>
              <a:gd name="connsiteX14" fmla="*/ 122209 w 405000"/>
              <a:gd name="connsiteY14" fmla="*/ 116471 h 523125"/>
              <a:gd name="connsiteX15" fmla="*/ 216675 w 405000"/>
              <a:gd name="connsiteY15" fmla="*/ 36484 h 523125"/>
              <a:gd name="connsiteX16" fmla="*/ 237077 w 405000"/>
              <a:gd name="connsiteY16" fmla="*/ 55131 h 523125"/>
              <a:gd name="connsiteX17" fmla="*/ 218531 w 405000"/>
              <a:gd name="connsiteY17" fmla="*/ 75549 h 523125"/>
              <a:gd name="connsiteX18" fmla="*/ 159469 w 405000"/>
              <a:gd name="connsiteY18" fmla="*/ 128334 h 523125"/>
              <a:gd name="connsiteX19" fmla="*/ 140822 w 405000"/>
              <a:gd name="connsiteY19" fmla="*/ 141969 h 523125"/>
              <a:gd name="connsiteX20" fmla="*/ 134882 w 405000"/>
              <a:gd name="connsiteY20" fmla="*/ 141041 h 523125"/>
              <a:gd name="connsiteX21" fmla="*/ 122209 w 405000"/>
              <a:gd name="connsiteY21" fmla="*/ 116471 h 523125"/>
              <a:gd name="connsiteX22" fmla="*/ 93876 w 405000"/>
              <a:gd name="connsiteY22" fmla="*/ 192831 h 523125"/>
              <a:gd name="connsiteX23" fmla="*/ 74351 w 405000"/>
              <a:gd name="connsiteY23" fmla="*/ 210938 h 523125"/>
              <a:gd name="connsiteX24" fmla="*/ 76039 w 405000"/>
              <a:gd name="connsiteY24" fmla="*/ 238309 h 523125"/>
              <a:gd name="connsiteX25" fmla="*/ 65171 w 405000"/>
              <a:gd name="connsiteY25" fmla="*/ 263756 h 523125"/>
              <a:gd name="connsiteX26" fmla="*/ 57881 w 405000"/>
              <a:gd name="connsiteY26" fmla="*/ 265191 h 523125"/>
              <a:gd name="connsiteX27" fmla="*/ 39707 w 405000"/>
              <a:gd name="connsiteY27" fmla="*/ 252923 h 523125"/>
              <a:gd name="connsiteX28" fmla="*/ 38610 w 405000"/>
              <a:gd name="connsiteY28" fmla="*/ 194957 h 523125"/>
              <a:gd name="connsiteX29" fmla="*/ 79903 w 405000"/>
              <a:gd name="connsiteY29" fmla="*/ 156229 h 523125"/>
              <a:gd name="connsiteX30" fmla="*/ 105131 w 405000"/>
              <a:gd name="connsiteY30" fmla="*/ 167653 h 523125"/>
              <a:gd name="connsiteX31" fmla="*/ 93876 w 405000"/>
              <a:gd name="connsiteY31" fmla="*/ 192831 h 523125"/>
              <a:gd name="connsiteX32" fmla="*/ 101739 w 405000"/>
              <a:gd name="connsiteY32" fmla="*/ 320794 h 523125"/>
              <a:gd name="connsiteX33" fmla="*/ 159469 w 405000"/>
              <a:gd name="connsiteY33" fmla="*/ 331223 h 523125"/>
              <a:gd name="connsiteX34" fmla="*/ 150137 w 405000"/>
              <a:gd name="connsiteY34" fmla="*/ 383991 h 523125"/>
              <a:gd name="connsiteX35" fmla="*/ 150137 w 405000"/>
              <a:gd name="connsiteY35" fmla="*/ 384041 h 523125"/>
              <a:gd name="connsiteX36" fmla="*/ 101739 w 405000"/>
              <a:gd name="connsiteY36" fmla="*/ 320794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05000" h="523125">
                <a:moveTo>
                  <a:pt x="363774" y="182402"/>
                </a:moveTo>
                <a:cubicBezTo>
                  <a:pt x="366947" y="170488"/>
                  <a:pt x="368803" y="158018"/>
                  <a:pt x="368803" y="145074"/>
                </a:cubicBezTo>
                <a:cubicBezTo>
                  <a:pt x="368803" y="64952"/>
                  <a:pt x="303851" y="0"/>
                  <a:pt x="223729" y="0"/>
                </a:cubicBezTo>
                <a:cubicBezTo>
                  <a:pt x="148888" y="0"/>
                  <a:pt x="87311" y="56700"/>
                  <a:pt x="79532" y="129465"/>
                </a:cubicBezTo>
                <a:cubicBezTo>
                  <a:pt x="34358" y="137464"/>
                  <a:pt x="0" y="176698"/>
                  <a:pt x="0" y="224117"/>
                </a:cubicBezTo>
                <a:cubicBezTo>
                  <a:pt x="0" y="267671"/>
                  <a:pt x="28907" y="304509"/>
                  <a:pt x="68580" y="316440"/>
                </a:cubicBezTo>
                <a:lnTo>
                  <a:pt x="139742" y="443661"/>
                </a:lnTo>
                <a:cubicBezTo>
                  <a:pt x="139742" y="443661"/>
                  <a:pt x="126731" y="517911"/>
                  <a:pt x="126849" y="517708"/>
                </a:cubicBezTo>
                <a:cubicBezTo>
                  <a:pt x="131338" y="528221"/>
                  <a:pt x="165206" y="536372"/>
                  <a:pt x="206331" y="536372"/>
                </a:cubicBezTo>
                <a:cubicBezTo>
                  <a:pt x="247438" y="536372"/>
                  <a:pt x="281306" y="528221"/>
                  <a:pt x="285795" y="517708"/>
                </a:cubicBezTo>
                <a:cubicBezTo>
                  <a:pt x="285863" y="517860"/>
                  <a:pt x="251184" y="350983"/>
                  <a:pt x="251184" y="350983"/>
                </a:cubicBezTo>
                <a:cubicBezTo>
                  <a:pt x="276311" y="355995"/>
                  <a:pt x="298350" y="359623"/>
                  <a:pt x="311614" y="359623"/>
                </a:cubicBezTo>
                <a:cubicBezTo>
                  <a:pt x="364838" y="359623"/>
                  <a:pt x="407970" y="316474"/>
                  <a:pt x="407970" y="263233"/>
                </a:cubicBezTo>
                <a:cubicBezTo>
                  <a:pt x="408004" y="229264"/>
                  <a:pt x="390319" y="199564"/>
                  <a:pt x="363774" y="182402"/>
                </a:cubicBezTo>
                <a:close/>
                <a:moveTo>
                  <a:pt x="122209" y="116471"/>
                </a:moveTo>
                <a:cubicBezTo>
                  <a:pt x="146391" y="40433"/>
                  <a:pt x="213806" y="36602"/>
                  <a:pt x="216675" y="36484"/>
                </a:cubicBezTo>
                <a:cubicBezTo>
                  <a:pt x="226783" y="35640"/>
                  <a:pt x="236604" y="44348"/>
                  <a:pt x="237077" y="55131"/>
                </a:cubicBezTo>
                <a:cubicBezTo>
                  <a:pt x="237549" y="65880"/>
                  <a:pt x="229281" y="74976"/>
                  <a:pt x="218531" y="75549"/>
                </a:cubicBezTo>
                <a:cubicBezTo>
                  <a:pt x="216422" y="75701"/>
                  <a:pt x="175146" y="79110"/>
                  <a:pt x="159469" y="128334"/>
                </a:cubicBezTo>
                <a:cubicBezTo>
                  <a:pt x="156836" y="136654"/>
                  <a:pt x="149124" y="141969"/>
                  <a:pt x="140822" y="141969"/>
                </a:cubicBezTo>
                <a:cubicBezTo>
                  <a:pt x="138848" y="141969"/>
                  <a:pt x="136856" y="141683"/>
                  <a:pt x="134882" y="141041"/>
                </a:cubicBezTo>
                <a:cubicBezTo>
                  <a:pt x="124639" y="137784"/>
                  <a:pt x="118952" y="126765"/>
                  <a:pt x="122209" y="116471"/>
                </a:cubicBezTo>
                <a:close/>
                <a:moveTo>
                  <a:pt x="93876" y="192831"/>
                </a:moveTo>
                <a:cubicBezTo>
                  <a:pt x="93285" y="193033"/>
                  <a:pt x="79549" y="198804"/>
                  <a:pt x="74351" y="210938"/>
                </a:cubicBezTo>
                <a:cubicBezTo>
                  <a:pt x="71128" y="218481"/>
                  <a:pt x="71668" y="227458"/>
                  <a:pt x="76039" y="238309"/>
                </a:cubicBezTo>
                <a:cubicBezTo>
                  <a:pt x="80072" y="248349"/>
                  <a:pt x="75212" y="259723"/>
                  <a:pt x="65171" y="263756"/>
                </a:cubicBezTo>
                <a:cubicBezTo>
                  <a:pt x="62775" y="264718"/>
                  <a:pt x="60328" y="265191"/>
                  <a:pt x="57881" y="265191"/>
                </a:cubicBezTo>
                <a:cubicBezTo>
                  <a:pt x="50119" y="265191"/>
                  <a:pt x="42778" y="260550"/>
                  <a:pt x="39707" y="252923"/>
                </a:cubicBezTo>
                <a:cubicBezTo>
                  <a:pt x="31303" y="231964"/>
                  <a:pt x="30932" y="212473"/>
                  <a:pt x="38610" y="194957"/>
                </a:cubicBezTo>
                <a:cubicBezTo>
                  <a:pt x="50473" y="168008"/>
                  <a:pt x="76933" y="157359"/>
                  <a:pt x="79903" y="156229"/>
                </a:cubicBezTo>
                <a:cubicBezTo>
                  <a:pt x="90011" y="152415"/>
                  <a:pt x="101318" y="157528"/>
                  <a:pt x="105131" y="167653"/>
                </a:cubicBezTo>
                <a:cubicBezTo>
                  <a:pt x="108911" y="177728"/>
                  <a:pt x="103866" y="188933"/>
                  <a:pt x="93876" y="192831"/>
                </a:cubicBezTo>
                <a:close/>
                <a:moveTo>
                  <a:pt x="101739" y="320794"/>
                </a:moveTo>
                <a:cubicBezTo>
                  <a:pt x="114159" y="321840"/>
                  <a:pt x="135152" y="325974"/>
                  <a:pt x="159469" y="331223"/>
                </a:cubicBezTo>
                <a:lnTo>
                  <a:pt x="150137" y="383991"/>
                </a:lnTo>
                <a:lnTo>
                  <a:pt x="150137" y="384041"/>
                </a:lnTo>
                <a:lnTo>
                  <a:pt x="101739" y="320794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90" name="图形 247">
            <a:extLst>
              <a:ext uri="{FF2B5EF4-FFF2-40B4-BE49-F238E27FC236}">
                <a16:creationId xmlns:a16="http://schemas.microsoft.com/office/drawing/2014/main" id="{DFBB9D91-FAB8-486B-8A6C-CFDA843769ED}"/>
              </a:ext>
            </a:extLst>
          </p:cNvPr>
          <p:cNvSpPr/>
          <p:nvPr/>
        </p:nvSpPr>
        <p:spPr>
          <a:xfrm>
            <a:off x="3391789" y="4364599"/>
            <a:ext cx="523125" cy="472500"/>
          </a:xfrm>
          <a:custGeom>
            <a:avLst/>
            <a:gdLst>
              <a:gd name="connsiteX0" fmla="*/ 338108 w 523125"/>
              <a:gd name="connsiteY0" fmla="*/ 303019 h 472500"/>
              <a:gd name="connsiteX1" fmla="*/ 538651 w 523125"/>
              <a:gd name="connsiteY1" fmla="*/ 108180 h 472500"/>
              <a:gd name="connsiteX2" fmla="*/ 446294 w 523125"/>
              <a:gd name="connsiteY2" fmla="*/ 15857 h 472500"/>
              <a:gd name="connsiteX3" fmla="*/ 446817 w 523125"/>
              <a:gd name="connsiteY3" fmla="*/ 619 h 472500"/>
              <a:gd name="connsiteX4" fmla="*/ 91767 w 523125"/>
              <a:gd name="connsiteY4" fmla="*/ 1176 h 472500"/>
              <a:gd name="connsiteX5" fmla="*/ 92290 w 523125"/>
              <a:gd name="connsiteY5" fmla="*/ 16144 h 472500"/>
              <a:gd name="connsiteX6" fmla="*/ 423 w 523125"/>
              <a:gd name="connsiteY6" fmla="*/ 108214 h 472500"/>
              <a:gd name="connsiteX7" fmla="*/ 200138 w 523125"/>
              <a:gd name="connsiteY7" fmla="*/ 302631 h 472500"/>
              <a:gd name="connsiteX8" fmla="*/ 224337 w 523125"/>
              <a:gd name="connsiteY8" fmla="*/ 325294 h 472500"/>
              <a:gd name="connsiteX9" fmla="*/ 215376 w 523125"/>
              <a:gd name="connsiteY9" fmla="*/ 417330 h 472500"/>
              <a:gd name="connsiteX10" fmla="*/ 154154 w 523125"/>
              <a:gd name="connsiteY10" fmla="*/ 427303 h 472500"/>
              <a:gd name="connsiteX11" fmla="*/ 129938 w 523125"/>
              <a:gd name="connsiteY11" fmla="*/ 457392 h 472500"/>
              <a:gd name="connsiteX12" fmla="*/ 129938 w 523125"/>
              <a:gd name="connsiteY12" fmla="*/ 475785 h 472500"/>
              <a:gd name="connsiteX13" fmla="*/ 407937 w 523125"/>
              <a:gd name="connsiteY13" fmla="*/ 475785 h 472500"/>
              <a:gd name="connsiteX14" fmla="*/ 407937 w 523125"/>
              <a:gd name="connsiteY14" fmla="*/ 457155 h 472500"/>
              <a:gd name="connsiteX15" fmla="*/ 383890 w 523125"/>
              <a:gd name="connsiteY15" fmla="*/ 427033 h 472500"/>
              <a:gd name="connsiteX16" fmla="*/ 322820 w 523125"/>
              <a:gd name="connsiteY16" fmla="*/ 417077 h 472500"/>
              <a:gd name="connsiteX17" fmla="*/ 314315 w 523125"/>
              <a:gd name="connsiteY17" fmla="*/ 325243 h 472500"/>
              <a:gd name="connsiteX18" fmla="*/ 338108 w 523125"/>
              <a:gd name="connsiteY18" fmla="*/ 303019 h 472500"/>
              <a:gd name="connsiteX19" fmla="*/ 440624 w 523125"/>
              <a:gd name="connsiteY19" fmla="*/ 59850 h 472500"/>
              <a:gd name="connsiteX20" fmla="*/ 496413 w 523125"/>
              <a:gd name="connsiteY20" fmla="*/ 112703 h 472500"/>
              <a:gd name="connsiteX21" fmla="*/ 385460 w 523125"/>
              <a:gd name="connsiteY21" fmla="*/ 228921 h 472500"/>
              <a:gd name="connsiteX22" fmla="*/ 440624 w 523125"/>
              <a:gd name="connsiteY22" fmla="*/ 59850 h 472500"/>
              <a:gd name="connsiteX23" fmla="*/ 146256 w 523125"/>
              <a:gd name="connsiteY23" fmla="*/ 29593 h 472500"/>
              <a:gd name="connsiteX24" fmla="*/ 165730 w 523125"/>
              <a:gd name="connsiteY24" fmla="*/ 49033 h 472500"/>
              <a:gd name="connsiteX25" fmla="*/ 146256 w 523125"/>
              <a:gd name="connsiteY25" fmla="*/ 68507 h 472500"/>
              <a:gd name="connsiteX26" fmla="*/ 126783 w 523125"/>
              <a:gd name="connsiteY26" fmla="*/ 49033 h 472500"/>
              <a:gd name="connsiteX27" fmla="*/ 146256 w 523125"/>
              <a:gd name="connsiteY27" fmla="*/ 29593 h 472500"/>
              <a:gd name="connsiteX28" fmla="*/ 42661 w 523125"/>
              <a:gd name="connsiteY28" fmla="*/ 112686 h 472500"/>
              <a:gd name="connsiteX29" fmla="*/ 97994 w 523125"/>
              <a:gd name="connsiteY29" fmla="*/ 60036 h 472500"/>
              <a:gd name="connsiteX30" fmla="*/ 152905 w 523125"/>
              <a:gd name="connsiteY30" fmla="*/ 228448 h 472500"/>
              <a:gd name="connsiteX31" fmla="*/ 42661 w 523125"/>
              <a:gd name="connsiteY31" fmla="*/ 112686 h 472500"/>
              <a:gd name="connsiteX32" fmla="*/ 216946 w 523125"/>
              <a:gd name="connsiteY32" fmla="*/ 247483 h 472500"/>
              <a:gd name="connsiteX33" fmla="*/ 209437 w 523125"/>
              <a:gd name="connsiteY33" fmla="*/ 249002 h 472500"/>
              <a:gd name="connsiteX34" fmla="*/ 191380 w 523125"/>
              <a:gd name="connsiteY34" fmla="*/ 236937 h 472500"/>
              <a:gd name="connsiteX35" fmla="*/ 143540 w 523125"/>
              <a:gd name="connsiteY35" fmla="*/ 106493 h 472500"/>
              <a:gd name="connsiteX36" fmla="*/ 156128 w 523125"/>
              <a:gd name="connsiteY36" fmla="*/ 81855 h 472500"/>
              <a:gd name="connsiteX37" fmla="*/ 180732 w 523125"/>
              <a:gd name="connsiteY37" fmla="*/ 94410 h 472500"/>
              <a:gd name="connsiteX38" fmla="*/ 227459 w 523125"/>
              <a:gd name="connsiteY38" fmla="*/ 221901 h 472500"/>
              <a:gd name="connsiteX39" fmla="*/ 216946 w 523125"/>
              <a:gd name="connsiteY39" fmla="*/ 247483 h 4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23125" h="472500">
                <a:moveTo>
                  <a:pt x="338108" y="303019"/>
                </a:moveTo>
                <a:cubicBezTo>
                  <a:pt x="479369" y="232397"/>
                  <a:pt x="545030" y="168542"/>
                  <a:pt x="538651" y="108180"/>
                </a:cubicBezTo>
                <a:cubicBezTo>
                  <a:pt x="533437" y="58669"/>
                  <a:pt x="482035" y="29998"/>
                  <a:pt x="446294" y="15857"/>
                </a:cubicBezTo>
                <a:cubicBezTo>
                  <a:pt x="446648" y="10457"/>
                  <a:pt x="446817" y="5428"/>
                  <a:pt x="446817" y="619"/>
                </a:cubicBezTo>
                <a:cubicBezTo>
                  <a:pt x="446817" y="-512"/>
                  <a:pt x="91767" y="45"/>
                  <a:pt x="91767" y="1176"/>
                </a:cubicBezTo>
                <a:cubicBezTo>
                  <a:pt x="91767" y="5867"/>
                  <a:pt x="91953" y="10828"/>
                  <a:pt x="92290" y="16144"/>
                </a:cubicBezTo>
                <a:cubicBezTo>
                  <a:pt x="56667" y="30285"/>
                  <a:pt x="5620" y="58905"/>
                  <a:pt x="423" y="108214"/>
                </a:cubicBezTo>
                <a:cubicBezTo>
                  <a:pt x="-5939" y="168458"/>
                  <a:pt x="59451" y="232127"/>
                  <a:pt x="200138" y="302631"/>
                </a:cubicBezTo>
                <a:cubicBezTo>
                  <a:pt x="207935" y="311473"/>
                  <a:pt x="216018" y="319152"/>
                  <a:pt x="224337" y="325294"/>
                </a:cubicBezTo>
                <a:lnTo>
                  <a:pt x="215376" y="417330"/>
                </a:lnTo>
                <a:cubicBezTo>
                  <a:pt x="189372" y="419845"/>
                  <a:pt x="168430" y="423861"/>
                  <a:pt x="154154" y="427303"/>
                </a:cubicBezTo>
                <a:cubicBezTo>
                  <a:pt x="140232" y="430628"/>
                  <a:pt x="129938" y="443082"/>
                  <a:pt x="129938" y="457392"/>
                </a:cubicBezTo>
                <a:lnTo>
                  <a:pt x="129938" y="475785"/>
                </a:lnTo>
                <a:lnTo>
                  <a:pt x="407937" y="475785"/>
                </a:lnTo>
                <a:lnTo>
                  <a:pt x="407937" y="457155"/>
                </a:lnTo>
                <a:cubicBezTo>
                  <a:pt x="407937" y="442896"/>
                  <a:pt x="397745" y="430493"/>
                  <a:pt x="383890" y="427033"/>
                </a:cubicBezTo>
                <a:cubicBezTo>
                  <a:pt x="369732" y="423540"/>
                  <a:pt x="349094" y="419575"/>
                  <a:pt x="322820" y="417077"/>
                </a:cubicBezTo>
                <a:lnTo>
                  <a:pt x="314315" y="325243"/>
                </a:lnTo>
                <a:cubicBezTo>
                  <a:pt x="322465" y="319236"/>
                  <a:pt x="330430" y="311710"/>
                  <a:pt x="338108" y="303019"/>
                </a:cubicBezTo>
                <a:close/>
                <a:moveTo>
                  <a:pt x="440624" y="59850"/>
                </a:moveTo>
                <a:cubicBezTo>
                  <a:pt x="466392" y="71545"/>
                  <a:pt x="494017" y="89719"/>
                  <a:pt x="496413" y="112703"/>
                </a:cubicBezTo>
                <a:cubicBezTo>
                  <a:pt x="498050" y="128363"/>
                  <a:pt x="488330" y="167277"/>
                  <a:pt x="385460" y="228921"/>
                </a:cubicBezTo>
                <a:cubicBezTo>
                  <a:pt x="411683" y="175343"/>
                  <a:pt x="431242" y="111893"/>
                  <a:pt x="440624" y="59850"/>
                </a:cubicBezTo>
                <a:close/>
                <a:moveTo>
                  <a:pt x="146256" y="29593"/>
                </a:moveTo>
                <a:cubicBezTo>
                  <a:pt x="157023" y="29593"/>
                  <a:pt x="165730" y="38284"/>
                  <a:pt x="165730" y="49033"/>
                </a:cubicBezTo>
                <a:cubicBezTo>
                  <a:pt x="165730" y="59783"/>
                  <a:pt x="157023" y="68507"/>
                  <a:pt x="146256" y="68507"/>
                </a:cubicBezTo>
                <a:cubicBezTo>
                  <a:pt x="135490" y="68507"/>
                  <a:pt x="126783" y="59783"/>
                  <a:pt x="126783" y="49033"/>
                </a:cubicBezTo>
                <a:cubicBezTo>
                  <a:pt x="126783" y="38267"/>
                  <a:pt x="135490" y="29593"/>
                  <a:pt x="146256" y="29593"/>
                </a:cubicBezTo>
                <a:close/>
                <a:moveTo>
                  <a:pt x="42661" y="112686"/>
                </a:moveTo>
                <a:cubicBezTo>
                  <a:pt x="45057" y="89837"/>
                  <a:pt x="72361" y="71764"/>
                  <a:pt x="97994" y="60036"/>
                </a:cubicBezTo>
                <a:cubicBezTo>
                  <a:pt x="107343" y="111859"/>
                  <a:pt x="126766" y="175039"/>
                  <a:pt x="152905" y="228448"/>
                </a:cubicBezTo>
                <a:cubicBezTo>
                  <a:pt x="50710" y="167091"/>
                  <a:pt x="41058" y="128295"/>
                  <a:pt x="42661" y="112686"/>
                </a:cubicBezTo>
                <a:close/>
                <a:moveTo>
                  <a:pt x="216946" y="247483"/>
                </a:moveTo>
                <a:cubicBezTo>
                  <a:pt x="214482" y="248530"/>
                  <a:pt x="211934" y="249002"/>
                  <a:pt x="209437" y="249002"/>
                </a:cubicBezTo>
                <a:cubicBezTo>
                  <a:pt x="201775" y="249002"/>
                  <a:pt x="194502" y="244446"/>
                  <a:pt x="191380" y="236937"/>
                </a:cubicBezTo>
                <a:cubicBezTo>
                  <a:pt x="166321" y="176828"/>
                  <a:pt x="144451" y="109328"/>
                  <a:pt x="143540" y="106493"/>
                </a:cubicBezTo>
                <a:cubicBezTo>
                  <a:pt x="140215" y="96199"/>
                  <a:pt x="145835" y="85163"/>
                  <a:pt x="156128" y="81855"/>
                </a:cubicBezTo>
                <a:cubicBezTo>
                  <a:pt x="166439" y="78497"/>
                  <a:pt x="177425" y="84167"/>
                  <a:pt x="180732" y="94410"/>
                </a:cubicBezTo>
                <a:cubicBezTo>
                  <a:pt x="180968" y="95102"/>
                  <a:pt x="203058" y="163294"/>
                  <a:pt x="227459" y="221901"/>
                </a:cubicBezTo>
                <a:cubicBezTo>
                  <a:pt x="231627" y="231857"/>
                  <a:pt x="226919" y="243332"/>
                  <a:pt x="216946" y="247483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91" name="组合 190">
            <a:extLst>
              <a:ext uri="{FF2B5EF4-FFF2-40B4-BE49-F238E27FC236}">
                <a16:creationId xmlns:a16="http://schemas.microsoft.com/office/drawing/2014/main" id="{2CAB5340-3699-4B00-A361-B6DE136D58EE}"/>
              </a:ext>
            </a:extLst>
          </p:cNvPr>
          <p:cNvGrpSpPr/>
          <p:nvPr/>
        </p:nvGrpSpPr>
        <p:grpSpPr>
          <a:xfrm>
            <a:off x="4610989" y="4440537"/>
            <a:ext cx="527751" cy="320625"/>
            <a:chOff x="9187255" y="9900263"/>
            <a:chExt cx="527751" cy="320625"/>
          </a:xfrm>
        </p:grpSpPr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EB729963-7A15-4C93-8EBC-402738B233E0}"/>
                </a:ext>
              </a:extLst>
            </p:cNvPr>
            <p:cNvSpPr/>
            <p:nvPr/>
          </p:nvSpPr>
          <p:spPr>
            <a:xfrm>
              <a:off x="9334597" y="9938884"/>
              <a:ext cx="50625" cy="33750"/>
            </a:xfrm>
            <a:custGeom>
              <a:avLst/>
              <a:gdLst>
                <a:gd name="connsiteX0" fmla="*/ 52583 w 50625"/>
                <a:gd name="connsiteY0" fmla="*/ 13703 h 33750"/>
                <a:gd name="connsiteX1" fmla="*/ 38880 w 50625"/>
                <a:gd name="connsiteY1" fmla="*/ 0 h 33750"/>
                <a:gd name="connsiteX2" fmla="*/ 13703 w 50625"/>
                <a:gd name="connsiteY2" fmla="*/ 0 h 33750"/>
                <a:gd name="connsiteX3" fmla="*/ 0 w 50625"/>
                <a:gd name="connsiteY3" fmla="*/ 13703 h 33750"/>
                <a:gd name="connsiteX4" fmla="*/ 0 w 50625"/>
                <a:gd name="connsiteY4" fmla="*/ 34712 h 33750"/>
                <a:gd name="connsiteX5" fmla="*/ 52583 w 50625"/>
                <a:gd name="connsiteY5" fmla="*/ 34712 h 33750"/>
                <a:gd name="connsiteX6" fmla="*/ 52583 w 50625"/>
                <a:gd name="connsiteY6" fmla="*/ 13703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25" h="33750">
                  <a:moveTo>
                    <a:pt x="52583" y="13703"/>
                  </a:moveTo>
                  <a:cubicBezTo>
                    <a:pt x="52583" y="6126"/>
                    <a:pt x="46440" y="0"/>
                    <a:pt x="38880" y="0"/>
                  </a:cubicBezTo>
                  <a:lnTo>
                    <a:pt x="13703" y="0"/>
                  </a:lnTo>
                  <a:cubicBezTo>
                    <a:pt x="6126" y="0"/>
                    <a:pt x="0" y="6143"/>
                    <a:pt x="0" y="13703"/>
                  </a:cubicBezTo>
                  <a:lnTo>
                    <a:pt x="0" y="34712"/>
                  </a:lnTo>
                  <a:lnTo>
                    <a:pt x="52583" y="34712"/>
                  </a:lnTo>
                  <a:lnTo>
                    <a:pt x="52583" y="1370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88C00187-3057-4084-8507-469B1A6A0A48}"/>
                </a:ext>
              </a:extLst>
            </p:cNvPr>
            <p:cNvSpPr/>
            <p:nvPr/>
          </p:nvSpPr>
          <p:spPr>
            <a:xfrm>
              <a:off x="9406046" y="9938884"/>
              <a:ext cx="50625" cy="33750"/>
            </a:xfrm>
            <a:custGeom>
              <a:avLst/>
              <a:gdLst>
                <a:gd name="connsiteX0" fmla="*/ 52566 w 50625"/>
                <a:gd name="connsiteY0" fmla="*/ 13703 h 33750"/>
                <a:gd name="connsiteX1" fmla="*/ 38863 w 50625"/>
                <a:gd name="connsiteY1" fmla="*/ 0 h 33750"/>
                <a:gd name="connsiteX2" fmla="*/ 13703 w 50625"/>
                <a:gd name="connsiteY2" fmla="*/ 0 h 33750"/>
                <a:gd name="connsiteX3" fmla="*/ 0 w 50625"/>
                <a:gd name="connsiteY3" fmla="*/ 13703 h 33750"/>
                <a:gd name="connsiteX4" fmla="*/ 0 w 50625"/>
                <a:gd name="connsiteY4" fmla="*/ 34712 h 33750"/>
                <a:gd name="connsiteX5" fmla="*/ 52583 w 50625"/>
                <a:gd name="connsiteY5" fmla="*/ 34712 h 33750"/>
                <a:gd name="connsiteX6" fmla="*/ 52566 w 50625"/>
                <a:gd name="connsiteY6" fmla="*/ 13703 h 33750"/>
                <a:gd name="connsiteX7" fmla="*/ 52566 w 50625"/>
                <a:gd name="connsiteY7" fmla="*/ 13703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625" h="33750">
                  <a:moveTo>
                    <a:pt x="52566" y="13703"/>
                  </a:moveTo>
                  <a:cubicBezTo>
                    <a:pt x="52566" y="6126"/>
                    <a:pt x="46423" y="0"/>
                    <a:pt x="38863" y="0"/>
                  </a:cubicBezTo>
                  <a:lnTo>
                    <a:pt x="13703" y="0"/>
                  </a:lnTo>
                  <a:cubicBezTo>
                    <a:pt x="6126" y="0"/>
                    <a:pt x="0" y="6143"/>
                    <a:pt x="0" y="13703"/>
                  </a:cubicBezTo>
                  <a:lnTo>
                    <a:pt x="0" y="34712"/>
                  </a:lnTo>
                  <a:lnTo>
                    <a:pt x="52583" y="34712"/>
                  </a:lnTo>
                  <a:lnTo>
                    <a:pt x="52566" y="13703"/>
                  </a:lnTo>
                  <a:lnTo>
                    <a:pt x="52566" y="1370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1C2456B0-95F6-4002-8DD9-AF65FD5E52EC}"/>
                </a:ext>
              </a:extLst>
            </p:cNvPr>
            <p:cNvSpPr/>
            <p:nvPr/>
          </p:nvSpPr>
          <p:spPr>
            <a:xfrm>
              <a:off x="9476483" y="9938884"/>
              <a:ext cx="50625" cy="33750"/>
            </a:xfrm>
            <a:custGeom>
              <a:avLst/>
              <a:gdLst>
                <a:gd name="connsiteX0" fmla="*/ 52566 w 50625"/>
                <a:gd name="connsiteY0" fmla="*/ 13703 h 33750"/>
                <a:gd name="connsiteX1" fmla="*/ 38863 w 50625"/>
                <a:gd name="connsiteY1" fmla="*/ 0 h 33750"/>
                <a:gd name="connsiteX2" fmla="*/ 13702 w 50625"/>
                <a:gd name="connsiteY2" fmla="*/ 0 h 33750"/>
                <a:gd name="connsiteX3" fmla="*/ 0 w 50625"/>
                <a:gd name="connsiteY3" fmla="*/ 13703 h 33750"/>
                <a:gd name="connsiteX4" fmla="*/ 0 w 50625"/>
                <a:gd name="connsiteY4" fmla="*/ 34712 h 33750"/>
                <a:gd name="connsiteX5" fmla="*/ 52599 w 50625"/>
                <a:gd name="connsiteY5" fmla="*/ 34712 h 33750"/>
                <a:gd name="connsiteX6" fmla="*/ 52599 w 50625"/>
                <a:gd name="connsiteY6" fmla="*/ 13703 h 33750"/>
                <a:gd name="connsiteX7" fmla="*/ 52566 w 50625"/>
                <a:gd name="connsiteY7" fmla="*/ 13703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625" h="33750">
                  <a:moveTo>
                    <a:pt x="52566" y="13703"/>
                  </a:moveTo>
                  <a:cubicBezTo>
                    <a:pt x="52566" y="6126"/>
                    <a:pt x="46440" y="0"/>
                    <a:pt x="38863" y="0"/>
                  </a:cubicBezTo>
                  <a:lnTo>
                    <a:pt x="13702" y="0"/>
                  </a:lnTo>
                  <a:cubicBezTo>
                    <a:pt x="6126" y="0"/>
                    <a:pt x="0" y="6143"/>
                    <a:pt x="0" y="13703"/>
                  </a:cubicBezTo>
                  <a:lnTo>
                    <a:pt x="0" y="34712"/>
                  </a:lnTo>
                  <a:lnTo>
                    <a:pt x="52599" y="34712"/>
                  </a:lnTo>
                  <a:lnTo>
                    <a:pt x="52599" y="13703"/>
                  </a:lnTo>
                  <a:lnTo>
                    <a:pt x="52566" y="1370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21AE9666-6AC2-44A2-A9BC-6857877242BE}"/>
                </a:ext>
              </a:extLst>
            </p:cNvPr>
            <p:cNvSpPr/>
            <p:nvPr/>
          </p:nvSpPr>
          <p:spPr>
            <a:xfrm>
              <a:off x="9259381" y="9900263"/>
              <a:ext cx="455625" cy="320625"/>
            </a:xfrm>
            <a:custGeom>
              <a:avLst/>
              <a:gdLst>
                <a:gd name="connsiteX0" fmla="*/ 460068 w 455625"/>
                <a:gd name="connsiteY0" fmla="*/ 119975 h 320625"/>
                <a:gd name="connsiteX1" fmla="*/ 443936 w 455625"/>
                <a:gd name="connsiteY1" fmla="*/ 10355 h 320625"/>
                <a:gd name="connsiteX2" fmla="*/ 419804 w 455625"/>
                <a:gd name="connsiteY2" fmla="*/ 2913 h 320625"/>
                <a:gd name="connsiteX3" fmla="*/ 301966 w 455625"/>
                <a:gd name="connsiteY3" fmla="*/ 77180 h 320625"/>
                <a:gd name="connsiteX4" fmla="*/ 255459 w 455625"/>
                <a:gd name="connsiteY4" fmla="*/ 85618 h 320625"/>
                <a:gd name="connsiteX5" fmla="*/ 105339 w 455625"/>
                <a:gd name="connsiteY5" fmla="*/ 90005 h 320625"/>
                <a:gd name="connsiteX6" fmla="*/ 45011 w 455625"/>
                <a:gd name="connsiteY6" fmla="*/ 110019 h 320625"/>
                <a:gd name="connsiteX7" fmla="*/ 427 w 455625"/>
                <a:gd name="connsiteY7" fmla="*/ 222491 h 320625"/>
                <a:gd name="connsiteX8" fmla="*/ 94657 w 455625"/>
                <a:gd name="connsiteY8" fmla="*/ 326913 h 320625"/>
                <a:gd name="connsiteX9" fmla="*/ 334485 w 455625"/>
                <a:gd name="connsiteY9" fmla="*/ 324331 h 320625"/>
                <a:gd name="connsiteX10" fmla="*/ 370411 w 455625"/>
                <a:gd name="connsiteY10" fmla="*/ 311473 h 320625"/>
                <a:gd name="connsiteX11" fmla="*/ 404313 w 455625"/>
                <a:gd name="connsiteY11" fmla="*/ 259531 h 320625"/>
                <a:gd name="connsiteX12" fmla="*/ 340610 w 455625"/>
                <a:gd name="connsiteY12" fmla="*/ 222913 h 320625"/>
                <a:gd name="connsiteX13" fmla="*/ 321575 w 455625"/>
                <a:gd name="connsiteY13" fmla="*/ 253895 h 320625"/>
                <a:gd name="connsiteX14" fmla="*/ 113574 w 455625"/>
                <a:gd name="connsiteY14" fmla="*/ 251583 h 320625"/>
                <a:gd name="connsiteX15" fmla="*/ 80178 w 455625"/>
                <a:gd name="connsiteY15" fmla="*/ 221495 h 320625"/>
                <a:gd name="connsiteX16" fmla="*/ 80178 w 455625"/>
                <a:gd name="connsiteY16" fmla="*/ 204654 h 320625"/>
                <a:gd name="connsiteX17" fmla="*/ 120206 w 455625"/>
                <a:gd name="connsiteY17" fmla="*/ 175528 h 320625"/>
                <a:gd name="connsiteX18" fmla="*/ 264065 w 455625"/>
                <a:gd name="connsiteY18" fmla="*/ 180556 h 320625"/>
                <a:gd name="connsiteX19" fmla="*/ 315483 w 455625"/>
                <a:gd name="connsiteY19" fmla="*/ 195389 h 320625"/>
                <a:gd name="connsiteX20" fmla="*/ 410760 w 455625"/>
                <a:gd name="connsiteY20" fmla="*/ 242623 h 320625"/>
                <a:gd name="connsiteX21" fmla="*/ 446805 w 455625"/>
                <a:gd name="connsiteY21" fmla="*/ 229561 h 320625"/>
                <a:gd name="connsiteX22" fmla="*/ 460068 w 455625"/>
                <a:gd name="connsiteY22" fmla="*/ 119975 h 32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55625" h="320625">
                  <a:moveTo>
                    <a:pt x="460068" y="119975"/>
                  </a:moveTo>
                  <a:cubicBezTo>
                    <a:pt x="460068" y="119975"/>
                    <a:pt x="459798" y="42941"/>
                    <a:pt x="443936" y="10355"/>
                  </a:cubicBezTo>
                  <a:cubicBezTo>
                    <a:pt x="443936" y="10355"/>
                    <a:pt x="434958" y="-6638"/>
                    <a:pt x="419804" y="2913"/>
                  </a:cubicBezTo>
                  <a:cubicBezTo>
                    <a:pt x="404651" y="12464"/>
                    <a:pt x="301966" y="77180"/>
                    <a:pt x="301966" y="77180"/>
                  </a:cubicBezTo>
                  <a:cubicBezTo>
                    <a:pt x="301966" y="77180"/>
                    <a:pt x="282931" y="85044"/>
                    <a:pt x="255459" y="85618"/>
                  </a:cubicBezTo>
                  <a:cubicBezTo>
                    <a:pt x="227969" y="86208"/>
                    <a:pt x="105339" y="90005"/>
                    <a:pt x="105339" y="90005"/>
                  </a:cubicBezTo>
                  <a:cubicBezTo>
                    <a:pt x="105339" y="90005"/>
                    <a:pt x="68366" y="89516"/>
                    <a:pt x="45011" y="110019"/>
                  </a:cubicBezTo>
                  <a:cubicBezTo>
                    <a:pt x="21673" y="130539"/>
                    <a:pt x="-3606" y="163631"/>
                    <a:pt x="427" y="222491"/>
                  </a:cubicBezTo>
                  <a:cubicBezTo>
                    <a:pt x="4460" y="281334"/>
                    <a:pt x="36067" y="320855"/>
                    <a:pt x="94657" y="326913"/>
                  </a:cubicBezTo>
                  <a:lnTo>
                    <a:pt x="334485" y="324331"/>
                  </a:lnTo>
                  <a:cubicBezTo>
                    <a:pt x="334485" y="324331"/>
                    <a:pt x="357030" y="323859"/>
                    <a:pt x="370411" y="311473"/>
                  </a:cubicBezTo>
                  <a:cubicBezTo>
                    <a:pt x="370411" y="311473"/>
                    <a:pt x="392484" y="298226"/>
                    <a:pt x="404313" y="259531"/>
                  </a:cubicBezTo>
                  <a:lnTo>
                    <a:pt x="340610" y="222913"/>
                  </a:lnTo>
                  <a:cubicBezTo>
                    <a:pt x="340610" y="222913"/>
                    <a:pt x="341741" y="253895"/>
                    <a:pt x="321575" y="253895"/>
                  </a:cubicBezTo>
                  <a:cubicBezTo>
                    <a:pt x="301409" y="253895"/>
                    <a:pt x="113574" y="251583"/>
                    <a:pt x="113574" y="251583"/>
                  </a:cubicBezTo>
                  <a:cubicBezTo>
                    <a:pt x="113574" y="251583"/>
                    <a:pt x="80178" y="253895"/>
                    <a:pt x="80178" y="221495"/>
                  </a:cubicBezTo>
                  <a:lnTo>
                    <a:pt x="80178" y="204654"/>
                  </a:lnTo>
                  <a:cubicBezTo>
                    <a:pt x="80178" y="204654"/>
                    <a:pt x="82490" y="175528"/>
                    <a:pt x="120206" y="175528"/>
                  </a:cubicBezTo>
                  <a:cubicBezTo>
                    <a:pt x="158563" y="175528"/>
                    <a:pt x="264065" y="180556"/>
                    <a:pt x="264065" y="180556"/>
                  </a:cubicBezTo>
                  <a:cubicBezTo>
                    <a:pt x="264065" y="180556"/>
                    <a:pt x="286711" y="181130"/>
                    <a:pt x="315483" y="195389"/>
                  </a:cubicBezTo>
                  <a:cubicBezTo>
                    <a:pt x="344221" y="209666"/>
                    <a:pt x="410760" y="242623"/>
                    <a:pt x="410760" y="242623"/>
                  </a:cubicBezTo>
                  <a:cubicBezTo>
                    <a:pt x="410760" y="242623"/>
                    <a:pt x="435431" y="255076"/>
                    <a:pt x="446805" y="229561"/>
                  </a:cubicBezTo>
                  <a:cubicBezTo>
                    <a:pt x="446771" y="229511"/>
                    <a:pt x="460996" y="186766"/>
                    <a:pt x="460068" y="11997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30250FAB-4AEA-46BC-A149-7A11E4CF0A6B}"/>
                </a:ext>
              </a:extLst>
            </p:cNvPr>
            <p:cNvSpPr/>
            <p:nvPr/>
          </p:nvSpPr>
          <p:spPr>
            <a:xfrm>
              <a:off x="9187255" y="9994808"/>
              <a:ext cx="84375" cy="67500"/>
            </a:xfrm>
            <a:custGeom>
              <a:avLst/>
              <a:gdLst>
                <a:gd name="connsiteX0" fmla="*/ 99114 w 84375"/>
                <a:gd name="connsiteY0" fmla="*/ 8133 h 67500"/>
                <a:gd name="connsiteX1" fmla="*/ 53113 w 84375"/>
                <a:gd name="connsiteY1" fmla="*/ 9551 h 67500"/>
                <a:gd name="connsiteX2" fmla="*/ 24442 w 84375"/>
                <a:gd name="connsiteY2" fmla="*/ 1839 h 67500"/>
                <a:gd name="connsiteX3" fmla="*/ 2960 w 84375"/>
                <a:gd name="connsiteY3" fmla="*/ 12099 h 67500"/>
                <a:gd name="connsiteX4" fmla="*/ 4732 w 84375"/>
                <a:gd name="connsiteY4" fmla="*/ 59197 h 67500"/>
                <a:gd name="connsiteX5" fmla="*/ 29657 w 84375"/>
                <a:gd name="connsiteY5" fmla="*/ 63888 h 67500"/>
                <a:gd name="connsiteX6" fmla="*/ 51915 w 84375"/>
                <a:gd name="connsiteY6" fmla="*/ 57779 h 67500"/>
                <a:gd name="connsiteX7" fmla="*/ 69347 w 84375"/>
                <a:gd name="connsiteY7" fmla="*/ 57594 h 67500"/>
                <a:gd name="connsiteX8" fmla="*/ 99114 w 84375"/>
                <a:gd name="connsiteY8" fmla="*/ 8133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375" h="67500">
                  <a:moveTo>
                    <a:pt x="99114" y="8133"/>
                  </a:moveTo>
                  <a:lnTo>
                    <a:pt x="53113" y="9551"/>
                  </a:lnTo>
                  <a:cubicBezTo>
                    <a:pt x="41503" y="8825"/>
                    <a:pt x="24442" y="1839"/>
                    <a:pt x="24442" y="1839"/>
                  </a:cubicBezTo>
                  <a:cubicBezTo>
                    <a:pt x="7162" y="-5637"/>
                    <a:pt x="2960" y="12099"/>
                    <a:pt x="2960" y="12099"/>
                  </a:cubicBezTo>
                  <a:cubicBezTo>
                    <a:pt x="-1815" y="31792"/>
                    <a:pt x="-516" y="46068"/>
                    <a:pt x="4732" y="59197"/>
                  </a:cubicBezTo>
                  <a:cubicBezTo>
                    <a:pt x="9795" y="71870"/>
                    <a:pt x="16983" y="68039"/>
                    <a:pt x="29657" y="63888"/>
                  </a:cubicBezTo>
                  <a:cubicBezTo>
                    <a:pt x="42347" y="59703"/>
                    <a:pt x="51915" y="57779"/>
                    <a:pt x="51915" y="57779"/>
                  </a:cubicBezTo>
                  <a:lnTo>
                    <a:pt x="69347" y="57594"/>
                  </a:lnTo>
                  <a:cubicBezTo>
                    <a:pt x="76012" y="29007"/>
                    <a:pt x="99114" y="8133"/>
                    <a:pt x="99114" y="813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97" name="组合 196">
            <a:extLst>
              <a:ext uri="{FF2B5EF4-FFF2-40B4-BE49-F238E27FC236}">
                <a16:creationId xmlns:a16="http://schemas.microsoft.com/office/drawing/2014/main" id="{63A54C2E-AEC5-4F9E-8D04-489E10665C26}"/>
              </a:ext>
            </a:extLst>
          </p:cNvPr>
          <p:cNvGrpSpPr/>
          <p:nvPr/>
        </p:nvGrpSpPr>
        <p:grpSpPr>
          <a:xfrm>
            <a:off x="5830189" y="4349692"/>
            <a:ext cx="523125" cy="502314"/>
            <a:chOff x="10263600" y="9787536"/>
            <a:chExt cx="523125" cy="502314"/>
          </a:xfrm>
        </p:grpSpPr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7FCEC494-DA5A-4020-A15E-4639F22EF6D0}"/>
                </a:ext>
              </a:extLst>
            </p:cNvPr>
            <p:cNvSpPr/>
            <p:nvPr/>
          </p:nvSpPr>
          <p:spPr>
            <a:xfrm>
              <a:off x="10279496" y="10205475"/>
              <a:ext cx="506250" cy="84375"/>
            </a:xfrm>
            <a:custGeom>
              <a:avLst/>
              <a:gdLst>
                <a:gd name="connsiteX0" fmla="*/ 484802 w 506250"/>
                <a:gd name="connsiteY0" fmla="*/ 29497 h 84375"/>
                <a:gd name="connsiteX1" fmla="*/ 449584 w 506250"/>
                <a:gd name="connsiteY1" fmla="*/ 29497 h 84375"/>
                <a:gd name="connsiteX2" fmla="*/ 449584 w 506250"/>
                <a:gd name="connsiteY2" fmla="*/ 0 h 84375"/>
                <a:gd name="connsiteX3" fmla="*/ 60176 w 506250"/>
                <a:gd name="connsiteY3" fmla="*/ 0 h 84375"/>
                <a:gd name="connsiteX4" fmla="*/ 60176 w 506250"/>
                <a:gd name="connsiteY4" fmla="*/ 29497 h 84375"/>
                <a:gd name="connsiteX5" fmla="*/ 26089 w 506250"/>
                <a:gd name="connsiteY5" fmla="*/ 29497 h 84375"/>
                <a:gd name="connsiteX6" fmla="*/ 26089 w 506250"/>
                <a:gd name="connsiteY6" fmla="*/ 57864 h 84375"/>
                <a:gd name="connsiteX7" fmla="*/ 0 w 506250"/>
                <a:gd name="connsiteY7" fmla="*/ 57864 h 84375"/>
                <a:gd name="connsiteX8" fmla="*/ 0 w 506250"/>
                <a:gd name="connsiteY8" fmla="*/ 87396 h 84375"/>
                <a:gd name="connsiteX9" fmla="*/ 509794 w 506250"/>
                <a:gd name="connsiteY9" fmla="*/ 87396 h 84375"/>
                <a:gd name="connsiteX10" fmla="*/ 509794 w 506250"/>
                <a:gd name="connsiteY10" fmla="*/ 57864 h 84375"/>
                <a:gd name="connsiteX11" fmla="*/ 484802 w 506250"/>
                <a:gd name="connsiteY11" fmla="*/ 57864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250" h="84375">
                  <a:moveTo>
                    <a:pt x="484802" y="29497"/>
                  </a:moveTo>
                  <a:lnTo>
                    <a:pt x="449584" y="29497"/>
                  </a:lnTo>
                  <a:lnTo>
                    <a:pt x="449584" y="0"/>
                  </a:lnTo>
                  <a:lnTo>
                    <a:pt x="60176" y="0"/>
                  </a:lnTo>
                  <a:lnTo>
                    <a:pt x="60176" y="29497"/>
                  </a:lnTo>
                  <a:lnTo>
                    <a:pt x="26089" y="29497"/>
                  </a:lnTo>
                  <a:lnTo>
                    <a:pt x="26089" y="57864"/>
                  </a:lnTo>
                  <a:lnTo>
                    <a:pt x="0" y="57864"/>
                  </a:lnTo>
                  <a:lnTo>
                    <a:pt x="0" y="87396"/>
                  </a:lnTo>
                  <a:lnTo>
                    <a:pt x="509794" y="87396"/>
                  </a:lnTo>
                  <a:lnTo>
                    <a:pt x="509794" y="57864"/>
                  </a:lnTo>
                  <a:lnTo>
                    <a:pt x="484802" y="5786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C96686FB-A3FC-422E-800F-56AE3A7AF67A}"/>
                </a:ext>
              </a:extLst>
            </p:cNvPr>
            <p:cNvSpPr/>
            <p:nvPr/>
          </p:nvSpPr>
          <p:spPr>
            <a:xfrm>
              <a:off x="10322629" y="9993103"/>
              <a:ext cx="101250" cy="185625"/>
            </a:xfrm>
            <a:custGeom>
              <a:avLst/>
              <a:gdLst>
                <a:gd name="connsiteX0" fmla="*/ 101064 w 101250"/>
                <a:gd name="connsiteY0" fmla="*/ 188511 h 185625"/>
                <a:gd name="connsiteX1" fmla="*/ 101064 w 101250"/>
                <a:gd name="connsiteY1" fmla="*/ 40888 h 185625"/>
                <a:gd name="connsiteX2" fmla="*/ 118091 w 101250"/>
                <a:gd name="connsiteY2" fmla="*/ 40888 h 185625"/>
                <a:gd name="connsiteX3" fmla="*/ 118091 w 101250"/>
                <a:gd name="connsiteY3" fmla="*/ 21482 h 185625"/>
                <a:gd name="connsiteX4" fmla="*/ 96609 w 101250"/>
                <a:gd name="connsiteY4" fmla="*/ 0 h 185625"/>
                <a:gd name="connsiteX5" fmla="*/ 21465 w 101250"/>
                <a:gd name="connsiteY5" fmla="*/ 0 h 185625"/>
                <a:gd name="connsiteX6" fmla="*/ 0 w 101250"/>
                <a:gd name="connsiteY6" fmla="*/ 21482 h 185625"/>
                <a:gd name="connsiteX7" fmla="*/ 0 w 101250"/>
                <a:gd name="connsiteY7" fmla="*/ 40888 h 185625"/>
                <a:gd name="connsiteX8" fmla="*/ 18174 w 101250"/>
                <a:gd name="connsiteY8" fmla="*/ 40888 h 185625"/>
                <a:gd name="connsiteX9" fmla="*/ 18174 w 101250"/>
                <a:gd name="connsiteY9" fmla="*/ 188511 h 185625"/>
                <a:gd name="connsiteX10" fmla="*/ 101064 w 101250"/>
                <a:gd name="connsiteY10" fmla="*/ 188511 h 18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250" h="185625">
                  <a:moveTo>
                    <a:pt x="101064" y="188511"/>
                  </a:moveTo>
                  <a:lnTo>
                    <a:pt x="101064" y="40888"/>
                  </a:lnTo>
                  <a:lnTo>
                    <a:pt x="118091" y="40888"/>
                  </a:lnTo>
                  <a:lnTo>
                    <a:pt x="118091" y="21482"/>
                  </a:lnTo>
                  <a:cubicBezTo>
                    <a:pt x="118091" y="9619"/>
                    <a:pt x="108489" y="0"/>
                    <a:pt x="96609" y="0"/>
                  </a:cubicBezTo>
                  <a:lnTo>
                    <a:pt x="21465" y="0"/>
                  </a:lnTo>
                  <a:cubicBezTo>
                    <a:pt x="9602" y="0"/>
                    <a:pt x="0" y="9619"/>
                    <a:pt x="0" y="21482"/>
                  </a:cubicBezTo>
                  <a:lnTo>
                    <a:pt x="0" y="40888"/>
                  </a:lnTo>
                  <a:lnTo>
                    <a:pt x="18174" y="40888"/>
                  </a:lnTo>
                  <a:lnTo>
                    <a:pt x="18174" y="188511"/>
                  </a:lnTo>
                  <a:lnTo>
                    <a:pt x="101064" y="18851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E1E85413-2B1A-4A42-A08E-8ABAA7643636}"/>
                </a:ext>
              </a:extLst>
            </p:cNvPr>
            <p:cNvSpPr/>
            <p:nvPr/>
          </p:nvSpPr>
          <p:spPr>
            <a:xfrm>
              <a:off x="10629231" y="9993137"/>
              <a:ext cx="101250" cy="185625"/>
            </a:xfrm>
            <a:custGeom>
              <a:avLst/>
              <a:gdLst>
                <a:gd name="connsiteX0" fmla="*/ 99849 w 101250"/>
                <a:gd name="connsiteY0" fmla="*/ 188477 h 185625"/>
                <a:gd name="connsiteX1" fmla="*/ 99849 w 101250"/>
                <a:gd name="connsiteY1" fmla="*/ 40854 h 185625"/>
                <a:gd name="connsiteX2" fmla="*/ 118007 w 101250"/>
                <a:gd name="connsiteY2" fmla="*/ 40854 h 185625"/>
                <a:gd name="connsiteX3" fmla="*/ 118007 w 101250"/>
                <a:gd name="connsiteY3" fmla="*/ 21482 h 185625"/>
                <a:gd name="connsiteX4" fmla="*/ 96559 w 101250"/>
                <a:gd name="connsiteY4" fmla="*/ 0 h 185625"/>
                <a:gd name="connsiteX5" fmla="*/ 21448 w 101250"/>
                <a:gd name="connsiteY5" fmla="*/ 0 h 185625"/>
                <a:gd name="connsiteX6" fmla="*/ 0 w 101250"/>
                <a:gd name="connsiteY6" fmla="*/ 21482 h 185625"/>
                <a:gd name="connsiteX7" fmla="*/ 0 w 101250"/>
                <a:gd name="connsiteY7" fmla="*/ 40871 h 185625"/>
                <a:gd name="connsiteX8" fmla="*/ 18158 w 101250"/>
                <a:gd name="connsiteY8" fmla="*/ 40871 h 185625"/>
                <a:gd name="connsiteX9" fmla="*/ 18158 w 101250"/>
                <a:gd name="connsiteY9" fmla="*/ 188477 h 185625"/>
                <a:gd name="connsiteX10" fmla="*/ 99849 w 101250"/>
                <a:gd name="connsiteY10" fmla="*/ 188477 h 185625"/>
                <a:gd name="connsiteX11" fmla="*/ 99849 w 101250"/>
                <a:gd name="connsiteY11" fmla="*/ 188477 h 18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250" h="185625">
                  <a:moveTo>
                    <a:pt x="99849" y="188477"/>
                  </a:moveTo>
                  <a:lnTo>
                    <a:pt x="99849" y="40854"/>
                  </a:lnTo>
                  <a:lnTo>
                    <a:pt x="118007" y="40854"/>
                  </a:lnTo>
                  <a:lnTo>
                    <a:pt x="118007" y="21482"/>
                  </a:lnTo>
                  <a:cubicBezTo>
                    <a:pt x="118007" y="9619"/>
                    <a:pt x="108405" y="0"/>
                    <a:pt x="96559" y="0"/>
                  </a:cubicBezTo>
                  <a:lnTo>
                    <a:pt x="21448" y="0"/>
                  </a:lnTo>
                  <a:cubicBezTo>
                    <a:pt x="9585" y="0"/>
                    <a:pt x="0" y="9619"/>
                    <a:pt x="0" y="21482"/>
                  </a:cubicBezTo>
                  <a:lnTo>
                    <a:pt x="0" y="40871"/>
                  </a:lnTo>
                  <a:lnTo>
                    <a:pt x="18158" y="40871"/>
                  </a:lnTo>
                  <a:lnTo>
                    <a:pt x="18158" y="188477"/>
                  </a:lnTo>
                  <a:lnTo>
                    <a:pt x="99849" y="188477"/>
                  </a:lnTo>
                  <a:lnTo>
                    <a:pt x="99849" y="18847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4BABB16E-BA9B-4C88-8FC3-1A31C9745BF0}"/>
                </a:ext>
              </a:extLst>
            </p:cNvPr>
            <p:cNvSpPr/>
            <p:nvPr/>
          </p:nvSpPr>
          <p:spPr>
            <a:xfrm>
              <a:off x="10475921" y="9993103"/>
              <a:ext cx="101250" cy="185625"/>
            </a:xfrm>
            <a:custGeom>
              <a:avLst/>
              <a:gdLst>
                <a:gd name="connsiteX0" fmla="*/ 99883 w 101250"/>
                <a:gd name="connsiteY0" fmla="*/ 188511 h 185625"/>
                <a:gd name="connsiteX1" fmla="*/ 99883 w 101250"/>
                <a:gd name="connsiteY1" fmla="*/ 40888 h 185625"/>
                <a:gd name="connsiteX2" fmla="*/ 118057 w 101250"/>
                <a:gd name="connsiteY2" fmla="*/ 40888 h 185625"/>
                <a:gd name="connsiteX3" fmla="*/ 118057 w 101250"/>
                <a:gd name="connsiteY3" fmla="*/ 21482 h 185625"/>
                <a:gd name="connsiteX4" fmla="*/ 96609 w 101250"/>
                <a:gd name="connsiteY4" fmla="*/ 0 h 185625"/>
                <a:gd name="connsiteX5" fmla="*/ 21465 w 101250"/>
                <a:gd name="connsiteY5" fmla="*/ 0 h 185625"/>
                <a:gd name="connsiteX6" fmla="*/ 0 w 101250"/>
                <a:gd name="connsiteY6" fmla="*/ 21482 h 185625"/>
                <a:gd name="connsiteX7" fmla="*/ 0 w 101250"/>
                <a:gd name="connsiteY7" fmla="*/ 40888 h 185625"/>
                <a:gd name="connsiteX8" fmla="*/ 17010 w 101250"/>
                <a:gd name="connsiteY8" fmla="*/ 40888 h 185625"/>
                <a:gd name="connsiteX9" fmla="*/ 17010 w 101250"/>
                <a:gd name="connsiteY9" fmla="*/ 188511 h 185625"/>
                <a:gd name="connsiteX10" fmla="*/ 99883 w 101250"/>
                <a:gd name="connsiteY10" fmla="*/ 188511 h 18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250" h="185625">
                  <a:moveTo>
                    <a:pt x="99883" y="188511"/>
                  </a:moveTo>
                  <a:lnTo>
                    <a:pt x="99883" y="40888"/>
                  </a:lnTo>
                  <a:lnTo>
                    <a:pt x="118057" y="40888"/>
                  </a:lnTo>
                  <a:lnTo>
                    <a:pt x="118057" y="21482"/>
                  </a:lnTo>
                  <a:cubicBezTo>
                    <a:pt x="118057" y="9619"/>
                    <a:pt x="108456" y="0"/>
                    <a:pt x="96609" y="0"/>
                  </a:cubicBezTo>
                  <a:lnTo>
                    <a:pt x="21465" y="0"/>
                  </a:lnTo>
                  <a:cubicBezTo>
                    <a:pt x="9602" y="0"/>
                    <a:pt x="0" y="9619"/>
                    <a:pt x="0" y="21482"/>
                  </a:cubicBezTo>
                  <a:lnTo>
                    <a:pt x="0" y="40888"/>
                  </a:lnTo>
                  <a:lnTo>
                    <a:pt x="17010" y="40888"/>
                  </a:lnTo>
                  <a:lnTo>
                    <a:pt x="17010" y="188511"/>
                  </a:lnTo>
                  <a:lnTo>
                    <a:pt x="99883" y="18851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0ECB2B4C-79F1-40B1-B3C4-3B5501AD6710}"/>
                </a:ext>
              </a:extLst>
            </p:cNvPr>
            <p:cNvSpPr/>
            <p:nvPr/>
          </p:nvSpPr>
          <p:spPr>
            <a:xfrm>
              <a:off x="10263600" y="9787536"/>
              <a:ext cx="523125" cy="168750"/>
            </a:xfrm>
            <a:custGeom>
              <a:avLst/>
              <a:gdLst>
                <a:gd name="connsiteX0" fmla="*/ 288714 w 523125"/>
                <a:gd name="connsiteY0" fmla="*/ 5075 h 168750"/>
                <a:gd name="connsiteX1" fmla="*/ 249429 w 523125"/>
                <a:gd name="connsiteY1" fmla="*/ 5075 h 168750"/>
                <a:gd name="connsiteX2" fmla="*/ 23591 w 523125"/>
                <a:gd name="connsiteY2" fmla="*/ 130018 h 168750"/>
                <a:gd name="connsiteX3" fmla="*/ 0 w 523125"/>
                <a:gd name="connsiteY3" fmla="*/ 170028 h 168750"/>
                <a:gd name="connsiteX4" fmla="*/ 0 w 523125"/>
                <a:gd name="connsiteY4" fmla="*/ 184035 h 168750"/>
                <a:gd name="connsiteX5" fmla="*/ 538161 w 523125"/>
                <a:gd name="connsiteY5" fmla="*/ 184035 h 168750"/>
                <a:gd name="connsiteX6" fmla="*/ 538161 w 523125"/>
                <a:gd name="connsiteY6" fmla="*/ 170028 h 168750"/>
                <a:gd name="connsiteX7" fmla="*/ 514586 w 523125"/>
                <a:gd name="connsiteY7" fmla="*/ 130001 h 168750"/>
                <a:gd name="connsiteX8" fmla="*/ 288714 w 523125"/>
                <a:gd name="connsiteY8" fmla="*/ 5075 h 168750"/>
                <a:gd name="connsiteX9" fmla="*/ 183431 w 523125"/>
                <a:gd name="connsiteY9" fmla="*/ 122728 h 168750"/>
                <a:gd name="connsiteX10" fmla="*/ 178689 w 523125"/>
                <a:gd name="connsiteY10" fmla="*/ 119049 h 168750"/>
                <a:gd name="connsiteX11" fmla="*/ 181069 w 523125"/>
                <a:gd name="connsiteY11" fmla="*/ 113531 h 168750"/>
                <a:gd name="connsiteX12" fmla="*/ 249311 w 523125"/>
                <a:gd name="connsiteY12" fmla="*/ 75714 h 168750"/>
                <a:gd name="connsiteX13" fmla="*/ 288664 w 523125"/>
                <a:gd name="connsiteY13" fmla="*/ 75714 h 168750"/>
                <a:gd name="connsiteX14" fmla="*/ 356889 w 523125"/>
                <a:gd name="connsiteY14" fmla="*/ 113531 h 168750"/>
                <a:gd name="connsiteX15" fmla="*/ 359303 w 523125"/>
                <a:gd name="connsiteY15" fmla="*/ 119049 h 168750"/>
                <a:gd name="connsiteX16" fmla="*/ 354561 w 523125"/>
                <a:gd name="connsiteY16" fmla="*/ 122728 h 168750"/>
                <a:gd name="connsiteX17" fmla="*/ 183431 w 523125"/>
                <a:gd name="connsiteY17" fmla="*/ 122728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3125" h="168750">
                  <a:moveTo>
                    <a:pt x="288714" y="5075"/>
                  </a:moveTo>
                  <a:cubicBezTo>
                    <a:pt x="276446" y="-1692"/>
                    <a:pt x="261647" y="-1692"/>
                    <a:pt x="249429" y="5075"/>
                  </a:cubicBezTo>
                  <a:lnTo>
                    <a:pt x="23591" y="130018"/>
                  </a:lnTo>
                  <a:cubicBezTo>
                    <a:pt x="9028" y="138067"/>
                    <a:pt x="0" y="153390"/>
                    <a:pt x="0" y="170028"/>
                  </a:cubicBezTo>
                  <a:lnTo>
                    <a:pt x="0" y="184035"/>
                  </a:lnTo>
                  <a:lnTo>
                    <a:pt x="538161" y="184035"/>
                  </a:lnTo>
                  <a:lnTo>
                    <a:pt x="538161" y="170028"/>
                  </a:lnTo>
                  <a:cubicBezTo>
                    <a:pt x="538161" y="153390"/>
                    <a:pt x="529133" y="138050"/>
                    <a:pt x="514586" y="130001"/>
                  </a:cubicBezTo>
                  <a:lnTo>
                    <a:pt x="288714" y="5075"/>
                  </a:lnTo>
                  <a:close/>
                  <a:moveTo>
                    <a:pt x="183431" y="122728"/>
                  </a:moveTo>
                  <a:cubicBezTo>
                    <a:pt x="181187" y="122728"/>
                    <a:pt x="179246" y="121226"/>
                    <a:pt x="178689" y="119049"/>
                  </a:cubicBezTo>
                  <a:cubicBezTo>
                    <a:pt x="178133" y="116889"/>
                    <a:pt x="179094" y="114611"/>
                    <a:pt x="181069" y="113531"/>
                  </a:cubicBezTo>
                  <a:lnTo>
                    <a:pt x="249311" y="75714"/>
                  </a:lnTo>
                  <a:cubicBezTo>
                    <a:pt x="261563" y="68947"/>
                    <a:pt x="276413" y="68947"/>
                    <a:pt x="288664" y="75714"/>
                  </a:cubicBezTo>
                  <a:lnTo>
                    <a:pt x="356889" y="113531"/>
                  </a:lnTo>
                  <a:cubicBezTo>
                    <a:pt x="358864" y="114611"/>
                    <a:pt x="359859" y="116872"/>
                    <a:pt x="359303" y="119049"/>
                  </a:cubicBezTo>
                  <a:cubicBezTo>
                    <a:pt x="358746" y="121226"/>
                    <a:pt x="356805" y="122728"/>
                    <a:pt x="354561" y="122728"/>
                  </a:cubicBezTo>
                  <a:lnTo>
                    <a:pt x="183431" y="12272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203" name="组合 202">
            <a:extLst>
              <a:ext uri="{FF2B5EF4-FFF2-40B4-BE49-F238E27FC236}">
                <a16:creationId xmlns:a16="http://schemas.microsoft.com/office/drawing/2014/main" id="{BFFFFD1F-E0FF-4312-B746-F1F5F4905F22}"/>
              </a:ext>
            </a:extLst>
          </p:cNvPr>
          <p:cNvGrpSpPr/>
          <p:nvPr/>
        </p:nvGrpSpPr>
        <p:grpSpPr>
          <a:xfrm>
            <a:off x="7049389" y="4365564"/>
            <a:ext cx="523434" cy="470571"/>
            <a:chOff x="18902734" y="8710063"/>
            <a:chExt cx="523434" cy="470571"/>
          </a:xfrm>
        </p:grpSpPr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C44D25C1-C6F8-4A54-8BFB-48B9581C214C}"/>
                </a:ext>
              </a:extLst>
            </p:cNvPr>
            <p:cNvSpPr/>
            <p:nvPr/>
          </p:nvSpPr>
          <p:spPr>
            <a:xfrm>
              <a:off x="19021168" y="8710063"/>
              <a:ext cx="405000" cy="303750"/>
            </a:xfrm>
            <a:custGeom>
              <a:avLst/>
              <a:gdLst>
                <a:gd name="connsiteX0" fmla="*/ 319191 w 405000"/>
                <a:gd name="connsiteY0" fmla="*/ 0 h 303750"/>
                <a:gd name="connsiteX1" fmla="*/ 100018 w 405000"/>
                <a:gd name="connsiteY1" fmla="*/ 0 h 303750"/>
                <a:gd name="connsiteX2" fmla="*/ 0 w 405000"/>
                <a:gd name="connsiteY2" fmla="*/ 100440 h 303750"/>
                <a:gd name="connsiteX3" fmla="*/ 0 w 405000"/>
                <a:gd name="connsiteY3" fmla="*/ 102887 h 303750"/>
                <a:gd name="connsiteX4" fmla="*/ 40449 w 405000"/>
                <a:gd name="connsiteY4" fmla="*/ 103359 h 303750"/>
                <a:gd name="connsiteX5" fmla="*/ 40449 w 405000"/>
                <a:gd name="connsiteY5" fmla="*/ 100440 h 303750"/>
                <a:gd name="connsiteX6" fmla="*/ 100018 w 405000"/>
                <a:gd name="connsiteY6" fmla="*/ 40449 h 303750"/>
                <a:gd name="connsiteX7" fmla="*/ 319191 w 405000"/>
                <a:gd name="connsiteY7" fmla="*/ 40449 h 303750"/>
                <a:gd name="connsiteX8" fmla="*/ 376785 w 405000"/>
                <a:gd name="connsiteY8" fmla="*/ 100440 h 303750"/>
                <a:gd name="connsiteX9" fmla="*/ 376785 w 405000"/>
                <a:gd name="connsiteY9" fmla="*/ 218565 h 303750"/>
                <a:gd name="connsiteX10" fmla="*/ 321891 w 405000"/>
                <a:gd name="connsiteY10" fmla="*/ 277290 h 303750"/>
                <a:gd name="connsiteX11" fmla="*/ 322144 w 405000"/>
                <a:gd name="connsiteY11" fmla="*/ 318263 h 303750"/>
                <a:gd name="connsiteX12" fmla="*/ 419783 w 405000"/>
                <a:gd name="connsiteY12" fmla="*/ 218548 h 303750"/>
                <a:gd name="connsiteX13" fmla="*/ 419783 w 405000"/>
                <a:gd name="connsiteY13" fmla="*/ 100423 h 303750"/>
                <a:gd name="connsiteX14" fmla="*/ 319191 w 405000"/>
                <a:gd name="connsiteY14" fmla="*/ 0 h 30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05000" h="303750">
                  <a:moveTo>
                    <a:pt x="319191" y="0"/>
                  </a:moveTo>
                  <a:lnTo>
                    <a:pt x="100018" y="0"/>
                  </a:lnTo>
                  <a:cubicBezTo>
                    <a:pt x="45006" y="0"/>
                    <a:pt x="0" y="45428"/>
                    <a:pt x="0" y="100440"/>
                  </a:cubicBezTo>
                  <a:lnTo>
                    <a:pt x="0" y="102887"/>
                  </a:lnTo>
                  <a:lnTo>
                    <a:pt x="40449" y="103359"/>
                  </a:lnTo>
                  <a:lnTo>
                    <a:pt x="40449" y="100440"/>
                  </a:lnTo>
                  <a:cubicBezTo>
                    <a:pt x="40449" y="67939"/>
                    <a:pt x="67517" y="40449"/>
                    <a:pt x="100018" y="40449"/>
                  </a:cubicBezTo>
                  <a:lnTo>
                    <a:pt x="319191" y="40449"/>
                  </a:lnTo>
                  <a:cubicBezTo>
                    <a:pt x="351709" y="40449"/>
                    <a:pt x="376785" y="67939"/>
                    <a:pt x="376785" y="100440"/>
                  </a:cubicBezTo>
                  <a:lnTo>
                    <a:pt x="376785" y="218565"/>
                  </a:lnTo>
                  <a:cubicBezTo>
                    <a:pt x="376785" y="249953"/>
                    <a:pt x="352839" y="275552"/>
                    <a:pt x="321891" y="277290"/>
                  </a:cubicBezTo>
                  <a:lnTo>
                    <a:pt x="322144" y="318263"/>
                  </a:lnTo>
                  <a:cubicBezTo>
                    <a:pt x="375840" y="316744"/>
                    <a:pt x="419783" y="272633"/>
                    <a:pt x="419783" y="218548"/>
                  </a:cubicBezTo>
                  <a:lnTo>
                    <a:pt x="419783" y="100423"/>
                  </a:lnTo>
                  <a:cubicBezTo>
                    <a:pt x="419783" y="45428"/>
                    <a:pt x="374220" y="0"/>
                    <a:pt x="319191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5E437696-0DD5-4D75-883C-C4F66D93B8E7}"/>
                </a:ext>
              </a:extLst>
            </p:cNvPr>
            <p:cNvSpPr/>
            <p:nvPr/>
          </p:nvSpPr>
          <p:spPr>
            <a:xfrm>
              <a:off x="18902734" y="8843134"/>
              <a:ext cx="405000" cy="337500"/>
            </a:xfrm>
            <a:custGeom>
              <a:avLst/>
              <a:gdLst>
                <a:gd name="connsiteX0" fmla="*/ 340357 w 405000"/>
                <a:gd name="connsiteY0" fmla="*/ 3076 h 337500"/>
                <a:gd name="connsiteX1" fmla="*/ 73985 w 405000"/>
                <a:gd name="connsiteY1" fmla="*/ 5 h 337500"/>
                <a:gd name="connsiteX2" fmla="*/ 1659 w 405000"/>
                <a:gd name="connsiteY2" fmla="*/ 70661 h 337500"/>
                <a:gd name="connsiteX3" fmla="*/ 5 w 405000"/>
                <a:gd name="connsiteY3" fmla="*/ 214233 h 337500"/>
                <a:gd name="connsiteX4" fmla="*/ 70661 w 405000"/>
                <a:gd name="connsiteY4" fmla="*/ 286509 h 337500"/>
                <a:gd name="connsiteX5" fmla="*/ 248844 w 405000"/>
                <a:gd name="connsiteY5" fmla="*/ 288585 h 337500"/>
                <a:gd name="connsiteX6" fmla="*/ 345420 w 405000"/>
                <a:gd name="connsiteY6" fmla="*/ 337995 h 337500"/>
                <a:gd name="connsiteX7" fmla="*/ 364455 w 405000"/>
                <a:gd name="connsiteY7" fmla="*/ 336408 h 337500"/>
                <a:gd name="connsiteX8" fmla="*/ 371491 w 405000"/>
                <a:gd name="connsiteY8" fmla="*/ 318285 h 337500"/>
                <a:gd name="connsiteX9" fmla="*/ 366277 w 405000"/>
                <a:gd name="connsiteY9" fmla="*/ 289192 h 337500"/>
                <a:gd name="connsiteX10" fmla="*/ 366277 w 405000"/>
                <a:gd name="connsiteY10" fmla="*/ 289192 h 337500"/>
                <a:gd name="connsiteX11" fmla="*/ 408988 w 405000"/>
                <a:gd name="connsiteY11" fmla="*/ 247815 h 337500"/>
                <a:gd name="connsiteX12" fmla="*/ 410996 w 405000"/>
                <a:gd name="connsiteY12" fmla="*/ 75369 h 337500"/>
                <a:gd name="connsiteX13" fmla="*/ 340357 w 405000"/>
                <a:gd name="connsiteY13" fmla="*/ 3076 h 337500"/>
                <a:gd name="connsiteX14" fmla="*/ 307569 w 405000"/>
                <a:gd name="connsiteY14" fmla="*/ 205762 h 337500"/>
                <a:gd name="connsiteX15" fmla="*/ 102858 w 405000"/>
                <a:gd name="connsiteY15" fmla="*/ 205762 h 337500"/>
                <a:gd name="connsiteX16" fmla="*/ 82389 w 405000"/>
                <a:gd name="connsiteY16" fmla="*/ 185546 h 337500"/>
                <a:gd name="connsiteX17" fmla="*/ 102858 w 405000"/>
                <a:gd name="connsiteY17" fmla="*/ 165313 h 337500"/>
                <a:gd name="connsiteX18" fmla="*/ 307569 w 405000"/>
                <a:gd name="connsiteY18" fmla="*/ 165313 h 337500"/>
                <a:gd name="connsiteX19" fmla="*/ 328055 w 405000"/>
                <a:gd name="connsiteY19" fmla="*/ 185546 h 337500"/>
                <a:gd name="connsiteX20" fmla="*/ 307569 w 405000"/>
                <a:gd name="connsiteY20" fmla="*/ 205762 h 337500"/>
                <a:gd name="connsiteX21" fmla="*/ 307569 w 405000"/>
                <a:gd name="connsiteY21" fmla="*/ 124863 h 337500"/>
                <a:gd name="connsiteX22" fmla="*/ 102858 w 405000"/>
                <a:gd name="connsiteY22" fmla="*/ 124863 h 337500"/>
                <a:gd name="connsiteX23" fmla="*/ 82389 w 405000"/>
                <a:gd name="connsiteY23" fmla="*/ 104630 h 337500"/>
                <a:gd name="connsiteX24" fmla="*/ 102858 w 405000"/>
                <a:gd name="connsiteY24" fmla="*/ 84397 h 337500"/>
                <a:gd name="connsiteX25" fmla="*/ 307569 w 405000"/>
                <a:gd name="connsiteY25" fmla="*/ 84397 h 337500"/>
                <a:gd name="connsiteX26" fmla="*/ 328055 w 405000"/>
                <a:gd name="connsiteY26" fmla="*/ 104630 h 337500"/>
                <a:gd name="connsiteX27" fmla="*/ 307569 w 405000"/>
                <a:gd name="connsiteY27" fmla="*/ 124863 h 3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05000" h="337500">
                  <a:moveTo>
                    <a:pt x="340357" y="3076"/>
                  </a:moveTo>
                  <a:lnTo>
                    <a:pt x="73985" y="5"/>
                  </a:lnTo>
                  <a:cubicBezTo>
                    <a:pt x="34498" y="-467"/>
                    <a:pt x="2115" y="31173"/>
                    <a:pt x="1659" y="70661"/>
                  </a:cubicBezTo>
                  <a:lnTo>
                    <a:pt x="5" y="214233"/>
                  </a:lnTo>
                  <a:cubicBezTo>
                    <a:pt x="-467" y="253687"/>
                    <a:pt x="31190" y="286087"/>
                    <a:pt x="70661" y="286509"/>
                  </a:cubicBezTo>
                  <a:lnTo>
                    <a:pt x="248844" y="288585"/>
                  </a:lnTo>
                  <a:lnTo>
                    <a:pt x="345420" y="337995"/>
                  </a:lnTo>
                  <a:cubicBezTo>
                    <a:pt x="351545" y="341150"/>
                    <a:pt x="358920" y="340492"/>
                    <a:pt x="364455" y="336408"/>
                  </a:cubicBezTo>
                  <a:cubicBezTo>
                    <a:pt x="369990" y="332291"/>
                    <a:pt x="372706" y="325035"/>
                    <a:pt x="371491" y="318285"/>
                  </a:cubicBezTo>
                  <a:lnTo>
                    <a:pt x="366277" y="289192"/>
                  </a:lnTo>
                  <a:lnTo>
                    <a:pt x="366277" y="289192"/>
                  </a:lnTo>
                  <a:cubicBezTo>
                    <a:pt x="389615" y="289192"/>
                    <a:pt x="408735" y="271153"/>
                    <a:pt x="408988" y="247815"/>
                  </a:cubicBezTo>
                  <a:lnTo>
                    <a:pt x="410996" y="75369"/>
                  </a:lnTo>
                  <a:cubicBezTo>
                    <a:pt x="411485" y="35898"/>
                    <a:pt x="379845" y="3515"/>
                    <a:pt x="340357" y="3076"/>
                  </a:cubicBezTo>
                  <a:close/>
                  <a:moveTo>
                    <a:pt x="307569" y="205762"/>
                  </a:moveTo>
                  <a:lnTo>
                    <a:pt x="102858" y="205762"/>
                  </a:lnTo>
                  <a:cubicBezTo>
                    <a:pt x="91569" y="205762"/>
                    <a:pt x="82389" y="196852"/>
                    <a:pt x="82389" y="185546"/>
                  </a:cubicBezTo>
                  <a:cubicBezTo>
                    <a:pt x="82389" y="174223"/>
                    <a:pt x="91552" y="165313"/>
                    <a:pt x="102858" y="165313"/>
                  </a:cubicBezTo>
                  <a:lnTo>
                    <a:pt x="307569" y="165313"/>
                  </a:lnTo>
                  <a:cubicBezTo>
                    <a:pt x="318892" y="165313"/>
                    <a:pt x="328055" y="174223"/>
                    <a:pt x="328055" y="185546"/>
                  </a:cubicBezTo>
                  <a:cubicBezTo>
                    <a:pt x="328055" y="196852"/>
                    <a:pt x="318892" y="205762"/>
                    <a:pt x="307569" y="205762"/>
                  </a:cubicBezTo>
                  <a:close/>
                  <a:moveTo>
                    <a:pt x="307569" y="124863"/>
                  </a:moveTo>
                  <a:lnTo>
                    <a:pt x="102858" y="124863"/>
                  </a:lnTo>
                  <a:cubicBezTo>
                    <a:pt x="91569" y="124863"/>
                    <a:pt x="82389" y="115970"/>
                    <a:pt x="82389" y="104630"/>
                  </a:cubicBezTo>
                  <a:cubicBezTo>
                    <a:pt x="82389" y="93307"/>
                    <a:pt x="91552" y="84397"/>
                    <a:pt x="102858" y="84397"/>
                  </a:cubicBezTo>
                  <a:lnTo>
                    <a:pt x="307569" y="84397"/>
                  </a:lnTo>
                  <a:cubicBezTo>
                    <a:pt x="318892" y="84397"/>
                    <a:pt x="328055" y="93307"/>
                    <a:pt x="328055" y="104630"/>
                  </a:cubicBezTo>
                  <a:cubicBezTo>
                    <a:pt x="328055" y="115953"/>
                    <a:pt x="318892" y="124863"/>
                    <a:pt x="307569" y="12486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206" name="组合 205">
            <a:extLst>
              <a:ext uri="{FF2B5EF4-FFF2-40B4-BE49-F238E27FC236}">
                <a16:creationId xmlns:a16="http://schemas.microsoft.com/office/drawing/2014/main" id="{07CFC2D4-DDD7-4BCA-81BA-881CC9DC7B26}"/>
              </a:ext>
            </a:extLst>
          </p:cNvPr>
          <p:cNvGrpSpPr/>
          <p:nvPr/>
        </p:nvGrpSpPr>
        <p:grpSpPr>
          <a:xfrm>
            <a:off x="8268589" y="4358701"/>
            <a:ext cx="523159" cy="484296"/>
            <a:chOff x="19983599" y="8724913"/>
            <a:chExt cx="523159" cy="484296"/>
          </a:xfrm>
        </p:grpSpPr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39786FA6-4A86-4703-B05B-FE7303B31CC6}"/>
                </a:ext>
              </a:extLst>
            </p:cNvPr>
            <p:cNvSpPr/>
            <p:nvPr/>
          </p:nvSpPr>
          <p:spPr>
            <a:xfrm>
              <a:off x="20117367" y="9074209"/>
              <a:ext cx="270000" cy="135000"/>
            </a:xfrm>
            <a:custGeom>
              <a:avLst/>
              <a:gdLst>
                <a:gd name="connsiteX0" fmla="*/ 220759 w 270000"/>
                <a:gd name="connsiteY0" fmla="*/ 0 h 135000"/>
                <a:gd name="connsiteX1" fmla="*/ 55688 w 270000"/>
                <a:gd name="connsiteY1" fmla="*/ 0 h 135000"/>
                <a:gd name="connsiteX2" fmla="*/ 0 w 270000"/>
                <a:gd name="connsiteY2" fmla="*/ 55890 h 135000"/>
                <a:gd name="connsiteX3" fmla="*/ 0 w 270000"/>
                <a:gd name="connsiteY3" fmla="*/ 141953 h 135000"/>
                <a:gd name="connsiteX4" fmla="*/ 275721 w 270000"/>
                <a:gd name="connsiteY4" fmla="*/ 141953 h 135000"/>
                <a:gd name="connsiteX5" fmla="*/ 275721 w 270000"/>
                <a:gd name="connsiteY5" fmla="*/ 55890 h 135000"/>
                <a:gd name="connsiteX6" fmla="*/ 220759 w 270000"/>
                <a:gd name="connsiteY6" fmla="*/ 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00" h="135000">
                  <a:moveTo>
                    <a:pt x="220759" y="0"/>
                  </a:moveTo>
                  <a:lnTo>
                    <a:pt x="55688" y="0"/>
                  </a:lnTo>
                  <a:cubicBezTo>
                    <a:pt x="25161" y="0"/>
                    <a:pt x="0" y="25346"/>
                    <a:pt x="0" y="55890"/>
                  </a:cubicBezTo>
                  <a:lnTo>
                    <a:pt x="0" y="141953"/>
                  </a:lnTo>
                  <a:lnTo>
                    <a:pt x="275721" y="141953"/>
                  </a:lnTo>
                  <a:lnTo>
                    <a:pt x="275721" y="55890"/>
                  </a:lnTo>
                  <a:cubicBezTo>
                    <a:pt x="275754" y="25346"/>
                    <a:pt x="251252" y="0"/>
                    <a:pt x="220759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BAA8953D-1598-4135-84E5-678CB669A08B}"/>
                </a:ext>
              </a:extLst>
            </p:cNvPr>
            <p:cNvSpPr/>
            <p:nvPr/>
          </p:nvSpPr>
          <p:spPr>
            <a:xfrm>
              <a:off x="20176328" y="8884365"/>
              <a:ext cx="151875" cy="151875"/>
            </a:xfrm>
            <a:custGeom>
              <a:avLst/>
              <a:gdLst>
                <a:gd name="connsiteX0" fmla="*/ 158490 w 151875"/>
                <a:gd name="connsiteY0" fmla="*/ 79245 h 151875"/>
                <a:gd name="connsiteX1" fmla="*/ 79245 w 151875"/>
                <a:gd name="connsiteY1" fmla="*/ 158490 h 151875"/>
                <a:gd name="connsiteX2" fmla="*/ 0 w 151875"/>
                <a:gd name="connsiteY2" fmla="*/ 79245 h 151875"/>
                <a:gd name="connsiteX3" fmla="*/ 79245 w 151875"/>
                <a:gd name="connsiteY3" fmla="*/ 0 h 151875"/>
                <a:gd name="connsiteX4" fmla="*/ 158490 w 151875"/>
                <a:gd name="connsiteY4" fmla="*/ 79245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875" h="151875">
                  <a:moveTo>
                    <a:pt x="158490" y="79245"/>
                  </a:moveTo>
                  <a:cubicBezTo>
                    <a:pt x="158490" y="123011"/>
                    <a:pt x="123011" y="158490"/>
                    <a:pt x="79245" y="158490"/>
                  </a:cubicBezTo>
                  <a:cubicBezTo>
                    <a:pt x="35479" y="158490"/>
                    <a:pt x="0" y="123011"/>
                    <a:pt x="0" y="79245"/>
                  </a:cubicBezTo>
                  <a:cubicBezTo>
                    <a:pt x="0" y="35479"/>
                    <a:pt x="35479" y="0"/>
                    <a:pt x="79245" y="0"/>
                  </a:cubicBezTo>
                  <a:cubicBezTo>
                    <a:pt x="123011" y="0"/>
                    <a:pt x="158490" y="35479"/>
                    <a:pt x="158490" y="7924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024A82AA-E7E4-4E98-9B87-F689EBF90828}"/>
                </a:ext>
              </a:extLst>
            </p:cNvPr>
            <p:cNvSpPr/>
            <p:nvPr/>
          </p:nvSpPr>
          <p:spPr>
            <a:xfrm>
              <a:off x="19983599" y="8829656"/>
              <a:ext cx="135000" cy="67500"/>
            </a:xfrm>
            <a:custGeom>
              <a:avLst/>
              <a:gdLst>
                <a:gd name="connsiteX0" fmla="*/ 151824 w 135000"/>
                <a:gd name="connsiteY0" fmla="*/ 30426 h 67500"/>
                <a:gd name="connsiteX1" fmla="*/ 121483 w 135000"/>
                <a:gd name="connsiteY1" fmla="*/ 0 h 67500"/>
                <a:gd name="connsiteX2" fmla="*/ 30696 w 135000"/>
                <a:gd name="connsiteY2" fmla="*/ 0 h 67500"/>
                <a:gd name="connsiteX3" fmla="*/ 0 w 135000"/>
                <a:gd name="connsiteY3" fmla="*/ 30426 h 67500"/>
                <a:gd name="connsiteX4" fmla="*/ 0 w 135000"/>
                <a:gd name="connsiteY4" fmla="*/ 77963 h 67500"/>
                <a:gd name="connsiteX5" fmla="*/ 151824 w 135000"/>
                <a:gd name="connsiteY5" fmla="*/ 77963 h 67500"/>
                <a:gd name="connsiteX6" fmla="*/ 151824 w 135000"/>
                <a:gd name="connsiteY6" fmla="*/ 30426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000" h="67500">
                  <a:moveTo>
                    <a:pt x="151824" y="30426"/>
                  </a:moveTo>
                  <a:cubicBezTo>
                    <a:pt x="151824" y="13601"/>
                    <a:pt x="138274" y="0"/>
                    <a:pt x="121483" y="0"/>
                  </a:cubicBezTo>
                  <a:lnTo>
                    <a:pt x="30696" y="0"/>
                  </a:lnTo>
                  <a:cubicBezTo>
                    <a:pt x="13905" y="17"/>
                    <a:pt x="0" y="13618"/>
                    <a:pt x="0" y="30426"/>
                  </a:cubicBezTo>
                  <a:lnTo>
                    <a:pt x="0" y="77963"/>
                  </a:lnTo>
                  <a:lnTo>
                    <a:pt x="151824" y="77963"/>
                  </a:lnTo>
                  <a:lnTo>
                    <a:pt x="151824" y="3042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EA2C2C4E-3050-4852-B8CD-F51AD8E96A3E}"/>
                </a:ext>
              </a:extLst>
            </p:cNvPr>
            <p:cNvSpPr/>
            <p:nvPr/>
          </p:nvSpPr>
          <p:spPr>
            <a:xfrm>
              <a:off x="20016100" y="8724913"/>
              <a:ext cx="84375" cy="84375"/>
            </a:xfrm>
            <a:custGeom>
              <a:avLst/>
              <a:gdLst>
                <a:gd name="connsiteX0" fmla="*/ 87176 w 84375"/>
                <a:gd name="connsiteY0" fmla="*/ 43588 h 84375"/>
                <a:gd name="connsiteX1" fmla="*/ 43588 w 84375"/>
                <a:gd name="connsiteY1" fmla="*/ 87176 h 84375"/>
                <a:gd name="connsiteX2" fmla="*/ 0 w 84375"/>
                <a:gd name="connsiteY2" fmla="*/ 43588 h 84375"/>
                <a:gd name="connsiteX3" fmla="*/ 43588 w 84375"/>
                <a:gd name="connsiteY3" fmla="*/ 0 h 84375"/>
                <a:gd name="connsiteX4" fmla="*/ 87176 w 84375"/>
                <a:gd name="connsiteY4" fmla="*/ 43588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375" h="84375">
                  <a:moveTo>
                    <a:pt x="87176" y="43588"/>
                  </a:moveTo>
                  <a:cubicBezTo>
                    <a:pt x="87176" y="67661"/>
                    <a:pt x="67661" y="87176"/>
                    <a:pt x="43588" y="87176"/>
                  </a:cubicBezTo>
                  <a:cubicBezTo>
                    <a:pt x="19515" y="87176"/>
                    <a:pt x="0" y="67661"/>
                    <a:pt x="0" y="43588"/>
                  </a:cubicBezTo>
                  <a:cubicBezTo>
                    <a:pt x="0" y="19515"/>
                    <a:pt x="19515" y="0"/>
                    <a:pt x="43588" y="0"/>
                  </a:cubicBezTo>
                  <a:cubicBezTo>
                    <a:pt x="67661" y="0"/>
                    <a:pt x="87176" y="19515"/>
                    <a:pt x="87176" y="4358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EB15A78C-59F6-4D09-9A48-A3F78DDCC717}"/>
                </a:ext>
              </a:extLst>
            </p:cNvPr>
            <p:cNvSpPr/>
            <p:nvPr/>
          </p:nvSpPr>
          <p:spPr>
            <a:xfrm>
              <a:off x="20371758" y="8829673"/>
              <a:ext cx="135000" cy="67500"/>
            </a:xfrm>
            <a:custGeom>
              <a:avLst/>
              <a:gdLst>
                <a:gd name="connsiteX0" fmla="*/ 121078 w 135000"/>
                <a:gd name="connsiteY0" fmla="*/ 0 h 67500"/>
                <a:gd name="connsiteX1" fmla="*/ 30291 w 135000"/>
                <a:gd name="connsiteY1" fmla="*/ 0 h 67500"/>
                <a:gd name="connsiteX2" fmla="*/ 0 w 135000"/>
                <a:gd name="connsiteY2" fmla="*/ 30426 h 67500"/>
                <a:gd name="connsiteX3" fmla="*/ 0 w 135000"/>
                <a:gd name="connsiteY3" fmla="*/ 77963 h 67500"/>
                <a:gd name="connsiteX4" fmla="*/ 150998 w 135000"/>
                <a:gd name="connsiteY4" fmla="*/ 77963 h 67500"/>
                <a:gd name="connsiteX5" fmla="*/ 150998 w 135000"/>
                <a:gd name="connsiteY5" fmla="*/ 30426 h 67500"/>
                <a:gd name="connsiteX6" fmla="*/ 121078 w 135000"/>
                <a:gd name="connsiteY6" fmla="*/ 0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000" h="67500">
                  <a:moveTo>
                    <a:pt x="121078" y="0"/>
                  </a:moveTo>
                  <a:lnTo>
                    <a:pt x="30291" y="0"/>
                  </a:lnTo>
                  <a:cubicBezTo>
                    <a:pt x="13500" y="0"/>
                    <a:pt x="0" y="13601"/>
                    <a:pt x="0" y="30426"/>
                  </a:cubicBezTo>
                  <a:lnTo>
                    <a:pt x="0" y="77963"/>
                  </a:lnTo>
                  <a:lnTo>
                    <a:pt x="150998" y="77963"/>
                  </a:lnTo>
                  <a:lnTo>
                    <a:pt x="150998" y="30426"/>
                  </a:lnTo>
                  <a:cubicBezTo>
                    <a:pt x="150998" y="13601"/>
                    <a:pt x="137869" y="0"/>
                    <a:pt x="121078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1CCBAC8D-9992-4D93-BDCB-6FF9B8DAA83E}"/>
                </a:ext>
              </a:extLst>
            </p:cNvPr>
            <p:cNvSpPr/>
            <p:nvPr/>
          </p:nvSpPr>
          <p:spPr>
            <a:xfrm>
              <a:off x="20403837" y="8724913"/>
              <a:ext cx="84375" cy="84375"/>
            </a:xfrm>
            <a:custGeom>
              <a:avLst/>
              <a:gdLst>
                <a:gd name="connsiteX0" fmla="*/ 87176 w 84375"/>
                <a:gd name="connsiteY0" fmla="*/ 43588 h 84375"/>
                <a:gd name="connsiteX1" fmla="*/ 43588 w 84375"/>
                <a:gd name="connsiteY1" fmla="*/ 87176 h 84375"/>
                <a:gd name="connsiteX2" fmla="*/ 0 w 84375"/>
                <a:gd name="connsiteY2" fmla="*/ 43588 h 84375"/>
                <a:gd name="connsiteX3" fmla="*/ 43588 w 84375"/>
                <a:gd name="connsiteY3" fmla="*/ 0 h 84375"/>
                <a:gd name="connsiteX4" fmla="*/ 87176 w 84375"/>
                <a:gd name="connsiteY4" fmla="*/ 43588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375" h="84375">
                  <a:moveTo>
                    <a:pt x="87176" y="43588"/>
                  </a:moveTo>
                  <a:cubicBezTo>
                    <a:pt x="87176" y="67661"/>
                    <a:pt x="67661" y="87176"/>
                    <a:pt x="43588" y="87176"/>
                  </a:cubicBezTo>
                  <a:cubicBezTo>
                    <a:pt x="19515" y="87176"/>
                    <a:pt x="0" y="67661"/>
                    <a:pt x="0" y="43588"/>
                  </a:cubicBezTo>
                  <a:cubicBezTo>
                    <a:pt x="0" y="19515"/>
                    <a:pt x="19515" y="0"/>
                    <a:pt x="43588" y="0"/>
                  </a:cubicBezTo>
                  <a:cubicBezTo>
                    <a:pt x="67661" y="0"/>
                    <a:pt x="87176" y="19515"/>
                    <a:pt x="87176" y="4358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3" name="任意多边形: 形状 212">
              <a:extLst>
                <a:ext uri="{FF2B5EF4-FFF2-40B4-BE49-F238E27FC236}">
                  <a16:creationId xmlns:a16="http://schemas.microsoft.com/office/drawing/2014/main" id="{1A7FDC3B-7168-44FA-8A76-FEFE11757AD8}"/>
                </a:ext>
              </a:extLst>
            </p:cNvPr>
            <p:cNvSpPr/>
            <p:nvPr/>
          </p:nvSpPr>
          <p:spPr>
            <a:xfrm>
              <a:off x="20170996" y="8798471"/>
              <a:ext cx="168750" cy="33750"/>
            </a:xfrm>
            <a:custGeom>
              <a:avLst/>
              <a:gdLst>
                <a:gd name="connsiteX0" fmla="*/ 17432 w 168750"/>
                <a:gd name="connsiteY0" fmla="*/ 34476 h 33750"/>
                <a:gd name="connsiteX1" fmla="*/ 156921 w 168750"/>
                <a:gd name="connsiteY1" fmla="*/ 34476 h 33750"/>
                <a:gd name="connsiteX2" fmla="*/ 174353 w 168750"/>
                <a:gd name="connsiteY2" fmla="*/ 17246 h 33750"/>
                <a:gd name="connsiteX3" fmla="*/ 156921 w 168750"/>
                <a:gd name="connsiteY3" fmla="*/ 0 h 33750"/>
                <a:gd name="connsiteX4" fmla="*/ 17432 w 168750"/>
                <a:gd name="connsiteY4" fmla="*/ 0 h 33750"/>
                <a:gd name="connsiteX5" fmla="*/ 0 w 168750"/>
                <a:gd name="connsiteY5" fmla="*/ 17246 h 33750"/>
                <a:gd name="connsiteX6" fmla="*/ 17432 w 168750"/>
                <a:gd name="connsiteY6" fmla="*/ 34476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750" h="33750">
                  <a:moveTo>
                    <a:pt x="17432" y="34476"/>
                  </a:moveTo>
                  <a:lnTo>
                    <a:pt x="156921" y="34476"/>
                  </a:lnTo>
                  <a:cubicBezTo>
                    <a:pt x="166539" y="34476"/>
                    <a:pt x="174353" y="26882"/>
                    <a:pt x="174353" y="17246"/>
                  </a:cubicBezTo>
                  <a:cubicBezTo>
                    <a:pt x="174353" y="7611"/>
                    <a:pt x="166539" y="0"/>
                    <a:pt x="156921" y="0"/>
                  </a:cubicBezTo>
                  <a:lnTo>
                    <a:pt x="17432" y="0"/>
                  </a:lnTo>
                  <a:cubicBezTo>
                    <a:pt x="7796" y="0"/>
                    <a:pt x="0" y="7611"/>
                    <a:pt x="0" y="17246"/>
                  </a:cubicBezTo>
                  <a:cubicBezTo>
                    <a:pt x="0" y="26865"/>
                    <a:pt x="7796" y="34476"/>
                    <a:pt x="17432" y="3447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342CC8C4-B442-4A40-A134-C17ECAF8296F}"/>
                </a:ext>
              </a:extLst>
            </p:cNvPr>
            <p:cNvSpPr/>
            <p:nvPr/>
          </p:nvSpPr>
          <p:spPr>
            <a:xfrm>
              <a:off x="20051671" y="8931935"/>
              <a:ext cx="84375" cy="118125"/>
            </a:xfrm>
            <a:custGeom>
              <a:avLst/>
              <a:gdLst>
                <a:gd name="connsiteX0" fmla="*/ 81069 w 84375"/>
                <a:gd name="connsiteY0" fmla="*/ 122699 h 118125"/>
                <a:gd name="connsiteX1" fmla="*/ 91296 w 84375"/>
                <a:gd name="connsiteY1" fmla="*/ 119392 h 118125"/>
                <a:gd name="connsiteX2" fmla="*/ 95177 w 84375"/>
                <a:gd name="connsiteY2" fmla="*/ 95058 h 118125"/>
                <a:gd name="connsiteX3" fmla="*/ 31558 w 84375"/>
                <a:gd name="connsiteY3" fmla="*/ 7223 h 118125"/>
                <a:gd name="connsiteX4" fmla="*/ 7208 w 84375"/>
                <a:gd name="connsiteY4" fmla="*/ 3325 h 118125"/>
                <a:gd name="connsiteX5" fmla="*/ 3326 w 84375"/>
                <a:gd name="connsiteY5" fmla="*/ 27676 h 118125"/>
                <a:gd name="connsiteX6" fmla="*/ 66928 w 84375"/>
                <a:gd name="connsiteY6" fmla="*/ 115527 h 118125"/>
                <a:gd name="connsiteX7" fmla="*/ 81069 w 84375"/>
                <a:gd name="connsiteY7" fmla="*/ 122699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375" h="118125">
                  <a:moveTo>
                    <a:pt x="81069" y="122699"/>
                  </a:moveTo>
                  <a:cubicBezTo>
                    <a:pt x="84613" y="122699"/>
                    <a:pt x="88191" y="121636"/>
                    <a:pt x="91296" y="119392"/>
                  </a:cubicBezTo>
                  <a:cubicBezTo>
                    <a:pt x="99092" y="113738"/>
                    <a:pt x="100813" y="102837"/>
                    <a:pt x="95177" y="95058"/>
                  </a:cubicBezTo>
                  <a:lnTo>
                    <a:pt x="31558" y="7223"/>
                  </a:lnTo>
                  <a:cubicBezTo>
                    <a:pt x="25888" y="-607"/>
                    <a:pt x="15004" y="-2328"/>
                    <a:pt x="7208" y="3325"/>
                  </a:cubicBezTo>
                  <a:cubicBezTo>
                    <a:pt x="-606" y="8978"/>
                    <a:pt x="-2327" y="19880"/>
                    <a:pt x="3326" y="27676"/>
                  </a:cubicBezTo>
                  <a:lnTo>
                    <a:pt x="66928" y="115527"/>
                  </a:lnTo>
                  <a:cubicBezTo>
                    <a:pt x="70354" y="120218"/>
                    <a:pt x="75686" y="122699"/>
                    <a:pt x="81069" y="12269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2E8AE223-86F7-4331-B033-67554DC919FF}"/>
                </a:ext>
              </a:extLst>
            </p:cNvPr>
            <p:cNvSpPr/>
            <p:nvPr/>
          </p:nvSpPr>
          <p:spPr>
            <a:xfrm>
              <a:off x="20356588" y="8934140"/>
              <a:ext cx="84375" cy="118125"/>
            </a:xfrm>
            <a:custGeom>
              <a:avLst/>
              <a:gdLst>
                <a:gd name="connsiteX0" fmla="*/ 81708 w 84375"/>
                <a:gd name="connsiteY0" fmla="*/ 2774 h 118125"/>
                <a:gd name="connsiteX1" fmla="*/ 57644 w 84375"/>
                <a:gd name="connsiteY1" fmla="*/ 8039 h 118125"/>
                <a:gd name="connsiteX2" fmla="*/ 2766 w 84375"/>
                <a:gd name="connsiteY2" fmla="*/ 93680 h 118125"/>
                <a:gd name="connsiteX3" fmla="*/ 8031 w 84375"/>
                <a:gd name="connsiteY3" fmla="*/ 117794 h 118125"/>
                <a:gd name="connsiteX4" fmla="*/ 17448 w 84375"/>
                <a:gd name="connsiteY4" fmla="*/ 120511 h 118125"/>
                <a:gd name="connsiteX5" fmla="*/ 32129 w 84375"/>
                <a:gd name="connsiteY5" fmla="*/ 112478 h 118125"/>
                <a:gd name="connsiteX6" fmla="*/ 86990 w 84375"/>
                <a:gd name="connsiteY6" fmla="*/ 26871 h 118125"/>
                <a:gd name="connsiteX7" fmla="*/ 81708 w 84375"/>
                <a:gd name="connsiteY7" fmla="*/ 2774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375" h="118125">
                  <a:moveTo>
                    <a:pt x="81708" y="2774"/>
                  </a:moveTo>
                  <a:cubicBezTo>
                    <a:pt x="73608" y="-2457"/>
                    <a:pt x="62841" y="-61"/>
                    <a:pt x="57644" y="8039"/>
                  </a:cubicBezTo>
                  <a:lnTo>
                    <a:pt x="2766" y="93680"/>
                  </a:lnTo>
                  <a:cubicBezTo>
                    <a:pt x="-2448" y="101763"/>
                    <a:pt x="-69" y="112563"/>
                    <a:pt x="8031" y="117794"/>
                  </a:cubicBezTo>
                  <a:cubicBezTo>
                    <a:pt x="10934" y="119616"/>
                    <a:pt x="14174" y="120511"/>
                    <a:pt x="17448" y="120511"/>
                  </a:cubicBezTo>
                  <a:cubicBezTo>
                    <a:pt x="23185" y="120511"/>
                    <a:pt x="28821" y="117710"/>
                    <a:pt x="32129" y="112478"/>
                  </a:cubicBezTo>
                  <a:lnTo>
                    <a:pt x="86990" y="26871"/>
                  </a:lnTo>
                  <a:cubicBezTo>
                    <a:pt x="92187" y="18771"/>
                    <a:pt x="89825" y="7971"/>
                    <a:pt x="81708" y="277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16" name="图形 231">
            <a:extLst>
              <a:ext uri="{FF2B5EF4-FFF2-40B4-BE49-F238E27FC236}">
                <a16:creationId xmlns:a16="http://schemas.microsoft.com/office/drawing/2014/main" id="{964601E2-115B-4B91-B295-698DC4973B8E}"/>
              </a:ext>
            </a:extLst>
          </p:cNvPr>
          <p:cNvSpPr/>
          <p:nvPr/>
        </p:nvSpPr>
        <p:spPr>
          <a:xfrm>
            <a:off x="9487789" y="4339287"/>
            <a:ext cx="523125" cy="523125"/>
          </a:xfrm>
          <a:custGeom>
            <a:avLst/>
            <a:gdLst>
              <a:gd name="connsiteX0" fmla="*/ 517709 w 523125"/>
              <a:gd name="connsiteY0" fmla="*/ 223712 h 523125"/>
              <a:gd name="connsiteX1" fmla="*/ 470679 w 523125"/>
              <a:gd name="connsiteY1" fmla="*/ 206601 h 523125"/>
              <a:gd name="connsiteX2" fmla="*/ 447408 w 523125"/>
              <a:gd name="connsiteY2" fmla="*/ 157258 h 523125"/>
              <a:gd name="connsiteX3" fmla="*/ 141937 w 523125"/>
              <a:gd name="connsiteY3" fmla="*/ 44145 h 523125"/>
              <a:gd name="connsiteX4" fmla="*/ 106280 w 523125"/>
              <a:gd name="connsiteY4" fmla="*/ 3240 h 523125"/>
              <a:gd name="connsiteX5" fmla="*/ 88055 w 523125"/>
              <a:gd name="connsiteY5" fmla="*/ 0 h 523125"/>
              <a:gd name="connsiteX6" fmla="*/ 8287 w 523125"/>
              <a:gd name="connsiteY6" fmla="*/ 69677 h 523125"/>
              <a:gd name="connsiteX7" fmla="*/ 39725 w 523125"/>
              <a:gd name="connsiteY7" fmla="*/ 183853 h 523125"/>
              <a:gd name="connsiteX8" fmla="*/ 57984 w 523125"/>
              <a:gd name="connsiteY8" fmla="*/ 187076 h 523125"/>
              <a:gd name="connsiteX9" fmla="*/ 93472 w 523125"/>
              <a:gd name="connsiteY9" fmla="*/ 175922 h 523125"/>
              <a:gd name="connsiteX10" fmla="*/ 209504 w 523125"/>
              <a:gd name="connsiteY10" fmla="*/ 218717 h 523125"/>
              <a:gd name="connsiteX11" fmla="*/ 206922 w 523125"/>
              <a:gd name="connsiteY11" fmla="*/ 241802 h 523125"/>
              <a:gd name="connsiteX12" fmla="*/ 244165 w 523125"/>
              <a:gd name="connsiteY12" fmla="*/ 321435 h 523125"/>
              <a:gd name="connsiteX13" fmla="*/ 158221 w 523125"/>
              <a:gd name="connsiteY13" fmla="*/ 490523 h 523125"/>
              <a:gd name="connsiteX14" fmla="*/ 167013 w 523125"/>
              <a:gd name="connsiteY14" fmla="*/ 517489 h 523125"/>
              <a:gd name="connsiteX15" fmla="*/ 176075 w 523125"/>
              <a:gd name="connsiteY15" fmla="*/ 519683 h 523125"/>
              <a:gd name="connsiteX16" fmla="*/ 193979 w 523125"/>
              <a:gd name="connsiteY16" fmla="*/ 508714 h 523125"/>
              <a:gd name="connsiteX17" fmla="*/ 279384 w 523125"/>
              <a:gd name="connsiteY17" fmla="*/ 340757 h 523125"/>
              <a:gd name="connsiteX18" fmla="*/ 290555 w 523125"/>
              <a:gd name="connsiteY18" fmla="*/ 343592 h 523125"/>
              <a:gd name="connsiteX19" fmla="*/ 290589 w 523125"/>
              <a:gd name="connsiteY19" fmla="*/ 343609 h 523125"/>
              <a:gd name="connsiteX20" fmla="*/ 290589 w 523125"/>
              <a:gd name="connsiteY20" fmla="*/ 516054 h 523125"/>
              <a:gd name="connsiteX21" fmla="*/ 310687 w 523125"/>
              <a:gd name="connsiteY21" fmla="*/ 536102 h 523125"/>
              <a:gd name="connsiteX22" fmla="*/ 330785 w 523125"/>
              <a:gd name="connsiteY22" fmla="*/ 516054 h 523125"/>
              <a:gd name="connsiteX23" fmla="*/ 330785 w 523125"/>
              <a:gd name="connsiteY23" fmla="*/ 343592 h 523125"/>
              <a:gd name="connsiteX24" fmla="*/ 330650 w 523125"/>
              <a:gd name="connsiteY24" fmla="*/ 343592 h 523125"/>
              <a:gd name="connsiteX25" fmla="*/ 341686 w 523125"/>
              <a:gd name="connsiteY25" fmla="*/ 340791 h 523125"/>
              <a:gd name="connsiteX26" fmla="*/ 427091 w 523125"/>
              <a:gd name="connsiteY26" fmla="*/ 508714 h 523125"/>
              <a:gd name="connsiteX27" fmla="*/ 444995 w 523125"/>
              <a:gd name="connsiteY27" fmla="*/ 519683 h 523125"/>
              <a:gd name="connsiteX28" fmla="*/ 454057 w 523125"/>
              <a:gd name="connsiteY28" fmla="*/ 517489 h 523125"/>
              <a:gd name="connsiteX29" fmla="*/ 462882 w 523125"/>
              <a:gd name="connsiteY29" fmla="*/ 490523 h 523125"/>
              <a:gd name="connsiteX30" fmla="*/ 376938 w 523125"/>
              <a:gd name="connsiteY30" fmla="*/ 321418 h 523125"/>
              <a:gd name="connsiteX31" fmla="*/ 402875 w 523125"/>
              <a:gd name="connsiteY31" fmla="*/ 289052 h 523125"/>
              <a:gd name="connsiteX32" fmla="*/ 448876 w 523125"/>
              <a:gd name="connsiteY32" fmla="*/ 265663 h 523125"/>
              <a:gd name="connsiteX33" fmla="*/ 496565 w 523125"/>
              <a:gd name="connsiteY33" fmla="*/ 282589 h 523125"/>
              <a:gd name="connsiteX34" fmla="*/ 525708 w 523125"/>
              <a:gd name="connsiteY34" fmla="*/ 260027 h 523125"/>
              <a:gd name="connsiteX35" fmla="*/ 517709 w 523125"/>
              <a:gd name="connsiteY35" fmla="*/ 223712 h 523125"/>
              <a:gd name="connsiteX36" fmla="*/ 100070 w 523125"/>
              <a:gd name="connsiteY36" fmla="*/ 103528 h 523125"/>
              <a:gd name="connsiteX37" fmla="*/ 53613 w 523125"/>
              <a:gd name="connsiteY37" fmla="*/ 146222 h 523125"/>
              <a:gd name="connsiteX38" fmla="*/ 45935 w 523125"/>
              <a:gd name="connsiteY38" fmla="*/ 83548 h 523125"/>
              <a:gd name="connsiteX39" fmla="*/ 88038 w 523125"/>
              <a:gd name="connsiteY39" fmla="*/ 40112 h 523125"/>
              <a:gd name="connsiteX40" fmla="*/ 92409 w 523125"/>
              <a:gd name="connsiteY40" fmla="*/ 40888 h 523125"/>
              <a:gd name="connsiteX41" fmla="*/ 100070 w 523125"/>
              <a:gd name="connsiteY41" fmla="*/ 103528 h 523125"/>
              <a:gd name="connsiteX42" fmla="*/ 168886 w 523125"/>
              <a:gd name="connsiteY42" fmla="*/ 123525 h 523125"/>
              <a:gd name="connsiteX43" fmla="*/ 156905 w 523125"/>
              <a:gd name="connsiteY43" fmla="*/ 97808 h 523125"/>
              <a:gd name="connsiteX44" fmla="*/ 182639 w 523125"/>
              <a:gd name="connsiteY44" fmla="*/ 85843 h 523125"/>
              <a:gd name="connsiteX45" fmla="*/ 353229 w 523125"/>
              <a:gd name="connsiteY45" fmla="*/ 148163 h 523125"/>
              <a:gd name="connsiteX46" fmla="*/ 365227 w 523125"/>
              <a:gd name="connsiteY46" fmla="*/ 173863 h 523125"/>
              <a:gd name="connsiteX47" fmla="*/ 346344 w 523125"/>
              <a:gd name="connsiteY47" fmla="*/ 187059 h 523125"/>
              <a:gd name="connsiteX48" fmla="*/ 168886 w 523125"/>
              <a:gd name="connsiteY48" fmla="*/ 123525 h 523125"/>
              <a:gd name="connsiteX49" fmla="*/ 375200 w 523125"/>
              <a:gd name="connsiteY49" fmla="*/ 265815 h 523125"/>
              <a:gd name="connsiteX50" fmla="*/ 336624 w 523125"/>
              <a:gd name="connsiteY50" fmla="*/ 306433 h 523125"/>
              <a:gd name="connsiteX51" fmla="*/ 309877 w 523125"/>
              <a:gd name="connsiteY51" fmla="*/ 257192 h 523125"/>
              <a:gd name="connsiteX52" fmla="*/ 348453 w 523125"/>
              <a:gd name="connsiteY52" fmla="*/ 216608 h 523125"/>
              <a:gd name="connsiteX53" fmla="*/ 375200 w 523125"/>
              <a:gd name="connsiteY53" fmla="*/ 265815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23125" h="523125">
                <a:moveTo>
                  <a:pt x="517709" y="223712"/>
                </a:moveTo>
                <a:cubicBezTo>
                  <a:pt x="516984" y="223442"/>
                  <a:pt x="470679" y="206601"/>
                  <a:pt x="470679" y="206601"/>
                </a:cubicBezTo>
                <a:cubicBezTo>
                  <a:pt x="471624" y="183212"/>
                  <a:pt x="463186" y="163755"/>
                  <a:pt x="447408" y="157258"/>
                </a:cubicBezTo>
                <a:lnTo>
                  <a:pt x="141937" y="44145"/>
                </a:lnTo>
                <a:cubicBezTo>
                  <a:pt x="136014" y="24688"/>
                  <a:pt x="123762" y="9703"/>
                  <a:pt x="106280" y="3240"/>
                </a:cubicBezTo>
                <a:cubicBezTo>
                  <a:pt x="100492" y="1114"/>
                  <a:pt x="94332" y="0"/>
                  <a:pt x="88055" y="0"/>
                </a:cubicBezTo>
                <a:cubicBezTo>
                  <a:pt x="55722" y="0"/>
                  <a:pt x="23660" y="28013"/>
                  <a:pt x="8287" y="69677"/>
                </a:cubicBezTo>
                <a:cubicBezTo>
                  <a:pt x="-10360" y="120319"/>
                  <a:pt x="3460" y="170454"/>
                  <a:pt x="39725" y="183853"/>
                </a:cubicBezTo>
                <a:cubicBezTo>
                  <a:pt x="45547" y="185979"/>
                  <a:pt x="51672" y="187076"/>
                  <a:pt x="57984" y="187076"/>
                </a:cubicBezTo>
                <a:cubicBezTo>
                  <a:pt x="70134" y="187076"/>
                  <a:pt x="82267" y="183111"/>
                  <a:pt x="93472" y="175922"/>
                </a:cubicBezTo>
                <a:lnTo>
                  <a:pt x="209504" y="218717"/>
                </a:lnTo>
                <a:cubicBezTo>
                  <a:pt x="207783" y="226159"/>
                  <a:pt x="206922" y="233888"/>
                  <a:pt x="206922" y="241802"/>
                </a:cubicBezTo>
                <a:cubicBezTo>
                  <a:pt x="206922" y="273780"/>
                  <a:pt x="221401" y="302383"/>
                  <a:pt x="244165" y="321435"/>
                </a:cubicBezTo>
                <a:lnTo>
                  <a:pt x="158221" y="490523"/>
                </a:lnTo>
                <a:cubicBezTo>
                  <a:pt x="153192" y="500378"/>
                  <a:pt x="157124" y="512477"/>
                  <a:pt x="167013" y="517489"/>
                </a:cubicBezTo>
                <a:cubicBezTo>
                  <a:pt x="169949" y="518940"/>
                  <a:pt x="173020" y="519683"/>
                  <a:pt x="176075" y="519683"/>
                </a:cubicBezTo>
                <a:cubicBezTo>
                  <a:pt x="183399" y="519683"/>
                  <a:pt x="190435" y="515666"/>
                  <a:pt x="193979" y="508714"/>
                </a:cubicBezTo>
                <a:lnTo>
                  <a:pt x="279384" y="340757"/>
                </a:lnTo>
                <a:cubicBezTo>
                  <a:pt x="283012" y="341904"/>
                  <a:pt x="286775" y="342866"/>
                  <a:pt x="290555" y="343592"/>
                </a:cubicBezTo>
                <a:cubicBezTo>
                  <a:pt x="290555" y="343609"/>
                  <a:pt x="290555" y="343609"/>
                  <a:pt x="290589" y="343609"/>
                </a:cubicBezTo>
                <a:lnTo>
                  <a:pt x="290589" y="516054"/>
                </a:lnTo>
                <a:cubicBezTo>
                  <a:pt x="290589" y="527158"/>
                  <a:pt x="299600" y="536102"/>
                  <a:pt x="310687" y="536102"/>
                </a:cubicBezTo>
                <a:cubicBezTo>
                  <a:pt x="321774" y="536102"/>
                  <a:pt x="330785" y="527158"/>
                  <a:pt x="330785" y="516054"/>
                </a:cubicBezTo>
                <a:lnTo>
                  <a:pt x="330785" y="343592"/>
                </a:lnTo>
                <a:cubicBezTo>
                  <a:pt x="329992" y="343744"/>
                  <a:pt x="329924" y="343744"/>
                  <a:pt x="330650" y="343592"/>
                </a:cubicBezTo>
                <a:cubicBezTo>
                  <a:pt x="334447" y="342866"/>
                  <a:pt x="338092" y="341904"/>
                  <a:pt x="341686" y="340791"/>
                </a:cubicBezTo>
                <a:lnTo>
                  <a:pt x="427091" y="508714"/>
                </a:lnTo>
                <a:cubicBezTo>
                  <a:pt x="430617" y="515666"/>
                  <a:pt x="437671" y="519683"/>
                  <a:pt x="444995" y="519683"/>
                </a:cubicBezTo>
                <a:cubicBezTo>
                  <a:pt x="448066" y="519683"/>
                  <a:pt x="451154" y="518940"/>
                  <a:pt x="454057" y="517489"/>
                </a:cubicBezTo>
                <a:cubicBezTo>
                  <a:pt x="463946" y="512477"/>
                  <a:pt x="467860" y="500378"/>
                  <a:pt x="462882" y="490523"/>
                </a:cubicBezTo>
                <a:lnTo>
                  <a:pt x="376938" y="321418"/>
                </a:lnTo>
                <a:cubicBezTo>
                  <a:pt x="387637" y="312525"/>
                  <a:pt x="396462" y="301523"/>
                  <a:pt x="402875" y="289052"/>
                </a:cubicBezTo>
                <a:cubicBezTo>
                  <a:pt x="418181" y="291921"/>
                  <a:pt x="435494" y="282623"/>
                  <a:pt x="448876" y="265663"/>
                </a:cubicBezTo>
                <a:lnTo>
                  <a:pt x="496565" y="282589"/>
                </a:lnTo>
                <a:cubicBezTo>
                  <a:pt x="506859" y="285913"/>
                  <a:pt x="519869" y="275923"/>
                  <a:pt x="525708" y="260027"/>
                </a:cubicBezTo>
                <a:cubicBezTo>
                  <a:pt x="531715" y="243810"/>
                  <a:pt x="528087" y="227543"/>
                  <a:pt x="517709" y="223712"/>
                </a:cubicBezTo>
                <a:close/>
                <a:moveTo>
                  <a:pt x="100070" y="103528"/>
                </a:moveTo>
                <a:cubicBezTo>
                  <a:pt x="88848" y="134038"/>
                  <a:pt x="66235" y="150896"/>
                  <a:pt x="53613" y="146222"/>
                </a:cubicBezTo>
                <a:cubicBezTo>
                  <a:pt x="40822" y="141480"/>
                  <a:pt x="34848" y="113687"/>
                  <a:pt x="45935" y="83548"/>
                </a:cubicBezTo>
                <a:cubicBezTo>
                  <a:pt x="55942" y="56396"/>
                  <a:pt x="75196" y="40112"/>
                  <a:pt x="88038" y="40112"/>
                </a:cubicBezTo>
                <a:cubicBezTo>
                  <a:pt x="89607" y="40112"/>
                  <a:pt x="91025" y="40399"/>
                  <a:pt x="92409" y="40888"/>
                </a:cubicBezTo>
                <a:cubicBezTo>
                  <a:pt x="105200" y="45596"/>
                  <a:pt x="111157" y="73406"/>
                  <a:pt x="100070" y="103528"/>
                </a:cubicBezTo>
                <a:close/>
                <a:moveTo>
                  <a:pt x="168886" y="123525"/>
                </a:moveTo>
                <a:cubicBezTo>
                  <a:pt x="158474" y="119711"/>
                  <a:pt x="153108" y="108203"/>
                  <a:pt x="156905" y="97808"/>
                </a:cubicBezTo>
                <a:cubicBezTo>
                  <a:pt x="160719" y="87362"/>
                  <a:pt x="172227" y="82029"/>
                  <a:pt x="182639" y="85843"/>
                </a:cubicBezTo>
                <a:lnTo>
                  <a:pt x="353229" y="148163"/>
                </a:lnTo>
                <a:cubicBezTo>
                  <a:pt x="363674" y="151959"/>
                  <a:pt x="369040" y="163468"/>
                  <a:pt x="365227" y="173863"/>
                </a:cubicBezTo>
                <a:cubicBezTo>
                  <a:pt x="362257" y="182014"/>
                  <a:pt x="354545" y="187059"/>
                  <a:pt x="346344" y="187059"/>
                </a:cubicBezTo>
                <a:cubicBezTo>
                  <a:pt x="344082" y="187076"/>
                  <a:pt x="168886" y="123525"/>
                  <a:pt x="168886" y="123525"/>
                </a:cubicBezTo>
                <a:close/>
                <a:moveTo>
                  <a:pt x="375200" y="265815"/>
                </a:moveTo>
                <a:cubicBezTo>
                  <a:pt x="371943" y="290655"/>
                  <a:pt x="354646" y="308846"/>
                  <a:pt x="336624" y="306433"/>
                </a:cubicBezTo>
                <a:cubicBezTo>
                  <a:pt x="318584" y="304054"/>
                  <a:pt x="306637" y="282015"/>
                  <a:pt x="309877" y="257192"/>
                </a:cubicBezTo>
                <a:cubicBezTo>
                  <a:pt x="313117" y="232403"/>
                  <a:pt x="330397" y="214228"/>
                  <a:pt x="348453" y="216608"/>
                </a:cubicBezTo>
                <a:cubicBezTo>
                  <a:pt x="366526" y="218936"/>
                  <a:pt x="378490" y="241026"/>
                  <a:pt x="375200" y="265815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17" name="组合 216">
            <a:extLst>
              <a:ext uri="{FF2B5EF4-FFF2-40B4-BE49-F238E27FC236}">
                <a16:creationId xmlns:a16="http://schemas.microsoft.com/office/drawing/2014/main" id="{517810B8-86F1-4C74-9B10-81419042D7E5}"/>
              </a:ext>
            </a:extLst>
          </p:cNvPr>
          <p:cNvGrpSpPr/>
          <p:nvPr/>
        </p:nvGrpSpPr>
        <p:grpSpPr>
          <a:xfrm>
            <a:off x="10706989" y="4338539"/>
            <a:ext cx="465946" cy="524620"/>
            <a:chOff x="22159462" y="8680009"/>
            <a:chExt cx="465946" cy="524620"/>
          </a:xfrm>
        </p:grpSpPr>
        <p:sp>
          <p:nvSpPr>
            <p:cNvPr id="218" name="任意多边形: 形状 217">
              <a:extLst>
                <a:ext uri="{FF2B5EF4-FFF2-40B4-BE49-F238E27FC236}">
                  <a16:creationId xmlns:a16="http://schemas.microsoft.com/office/drawing/2014/main" id="{AF3AA3AC-037E-486D-AE39-B521F1D53BE4}"/>
                </a:ext>
              </a:extLst>
            </p:cNvPr>
            <p:cNvSpPr/>
            <p:nvPr/>
          </p:nvSpPr>
          <p:spPr>
            <a:xfrm>
              <a:off x="22159462" y="8680009"/>
              <a:ext cx="371250" cy="438750"/>
            </a:xfrm>
            <a:custGeom>
              <a:avLst/>
              <a:gdLst>
                <a:gd name="connsiteX0" fmla="*/ 253952 w 371250"/>
                <a:gd name="connsiteY0" fmla="*/ 403110 h 438750"/>
                <a:gd name="connsiteX1" fmla="*/ 75684 w 371250"/>
                <a:gd name="connsiteY1" fmla="*/ 403110 h 438750"/>
                <a:gd name="connsiteX2" fmla="*/ 42474 w 371250"/>
                <a:gd name="connsiteY2" fmla="*/ 370659 h 438750"/>
                <a:gd name="connsiteX3" fmla="*/ 42474 w 371250"/>
                <a:gd name="connsiteY3" fmla="*/ 75026 h 438750"/>
                <a:gd name="connsiteX4" fmla="*/ 75684 w 371250"/>
                <a:gd name="connsiteY4" fmla="*/ 42491 h 438750"/>
                <a:gd name="connsiteX5" fmla="*/ 306484 w 371250"/>
                <a:gd name="connsiteY5" fmla="*/ 42491 h 438750"/>
                <a:gd name="connsiteX6" fmla="*/ 339981 w 371250"/>
                <a:gd name="connsiteY6" fmla="*/ 75026 h 438750"/>
                <a:gd name="connsiteX7" fmla="*/ 339981 w 371250"/>
                <a:gd name="connsiteY7" fmla="*/ 276143 h 438750"/>
                <a:gd name="connsiteX8" fmla="*/ 360754 w 371250"/>
                <a:gd name="connsiteY8" fmla="*/ 299464 h 438750"/>
                <a:gd name="connsiteX9" fmla="*/ 381949 w 371250"/>
                <a:gd name="connsiteY9" fmla="*/ 275721 h 438750"/>
                <a:gd name="connsiteX10" fmla="*/ 382472 w 371250"/>
                <a:gd name="connsiteY10" fmla="*/ 274911 h 438750"/>
                <a:gd name="connsiteX11" fmla="*/ 382472 w 371250"/>
                <a:gd name="connsiteY11" fmla="*/ 43369 h 438750"/>
                <a:gd name="connsiteX12" fmla="*/ 339289 w 371250"/>
                <a:gd name="connsiteY12" fmla="*/ 0 h 438750"/>
                <a:gd name="connsiteX13" fmla="*/ 41158 w 371250"/>
                <a:gd name="connsiteY13" fmla="*/ 0 h 438750"/>
                <a:gd name="connsiteX14" fmla="*/ 0 w 371250"/>
                <a:gd name="connsiteY14" fmla="*/ 41614 h 438750"/>
                <a:gd name="connsiteX15" fmla="*/ 0 w 371250"/>
                <a:gd name="connsiteY15" fmla="*/ 403431 h 438750"/>
                <a:gd name="connsiteX16" fmla="*/ 42913 w 371250"/>
                <a:gd name="connsiteY16" fmla="*/ 446867 h 438750"/>
                <a:gd name="connsiteX17" fmla="*/ 227627 w 371250"/>
                <a:gd name="connsiteY17" fmla="*/ 446867 h 438750"/>
                <a:gd name="connsiteX18" fmla="*/ 228555 w 371250"/>
                <a:gd name="connsiteY18" fmla="*/ 445618 h 438750"/>
                <a:gd name="connsiteX19" fmla="*/ 260263 w 371250"/>
                <a:gd name="connsiteY19" fmla="*/ 410316 h 438750"/>
                <a:gd name="connsiteX20" fmla="*/ 253952 w 371250"/>
                <a:gd name="connsiteY20" fmla="*/ 403110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1250" h="438750">
                  <a:moveTo>
                    <a:pt x="253952" y="403110"/>
                  </a:moveTo>
                  <a:lnTo>
                    <a:pt x="75684" y="403110"/>
                  </a:lnTo>
                  <a:cubicBezTo>
                    <a:pt x="57476" y="403110"/>
                    <a:pt x="42474" y="388868"/>
                    <a:pt x="42474" y="370659"/>
                  </a:cubicBezTo>
                  <a:lnTo>
                    <a:pt x="42474" y="75026"/>
                  </a:lnTo>
                  <a:cubicBezTo>
                    <a:pt x="42474" y="56818"/>
                    <a:pt x="57476" y="42491"/>
                    <a:pt x="75684" y="42491"/>
                  </a:cubicBezTo>
                  <a:lnTo>
                    <a:pt x="306484" y="42491"/>
                  </a:lnTo>
                  <a:cubicBezTo>
                    <a:pt x="324709" y="42491"/>
                    <a:pt x="339981" y="56818"/>
                    <a:pt x="339981" y="75026"/>
                  </a:cubicBezTo>
                  <a:lnTo>
                    <a:pt x="339981" y="276143"/>
                  </a:lnTo>
                  <a:lnTo>
                    <a:pt x="360754" y="299464"/>
                  </a:lnTo>
                  <a:lnTo>
                    <a:pt x="381949" y="275721"/>
                  </a:lnTo>
                  <a:cubicBezTo>
                    <a:pt x="382219" y="275451"/>
                    <a:pt x="382472" y="275198"/>
                    <a:pt x="382472" y="274911"/>
                  </a:cubicBezTo>
                  <a:lnTo>
                    <a:pt x="382472" y="43369"/>
                  </a:lnTo>
                  <a:cubicBezTo>
                    <a:pt x="382472" y="19423"/>
                    <a:pt x="363234" y="0"/>
                    <a:pt x="339289" y="0"/>
                  </a:cubicBezTo>
                  <a:lnTo>
                    <a:pt x="41158" y="0"/>
                  </a:lnTo>
                  <a:cubicBezTo>
                    <a:pt x="18158" y="0"/>
                    <a:pt x="0" y="18630"/>
                    <a:pt x="0" y="41614"/>
                  </a:cubicBezTo>
                  <a:lnTo>
                    <a:pt x="0" y="403431"/>
                  </a:lnTo>
                  <a:cubicBezTo>
                    <a:pt x="0" y="427393"/>
                    <a:pt x="18951" y="446867"/>
                    <a:pt x="42913" y="446867"/>
                  </a:cubicBezTo>
                  <a:lnTo>
                    <a:pt x="227627" y="446867"/>
                  </a:lnTo>
                  <a:cubicBezTo>
                    <a:pt x="227931" y="446867"/>
                    <a:pt x="228234" y="445956"/>
                    <a:pt x="228555" y="445618"/>
                  </a:cubicBezTo>
                  <a:lnTo>
                    <a:pt x="260263" y="410316"/>
                  </a:lnTo>
                  <a:lnTo>
                    <a:pt x="253952" y="4031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9" name="任意多边形: 形状 218">
              <a:extLst>
                <a:ext uri="{FF2B5EF4-FFF2-40B4-BE49-F238E27FC236}">
                  <a16:creationId xmlns:a16="http://schemas.microsoft.com/office/drawing/2014/main" id="{589502C6-FA4D-4453-9882-B765C84429B1}"/>
                </a:ext>
              </a:extLst>
            </p:cNvPr>
            <p:cNvSpPr/>
            <p:nvPr/>
          </p:nvSpPr>
          <p:spPr>
            <a:xfrm>
              <a:off x="22235518" y="8777884"/>
              <a:ext cx="219375" cy="33750"/>
            </a:xfrm>
            <a:custGeom>
              <a:avLst/>
              <a:gdLst>
                <a:gd name="connsiteX0" fmla="*/ 212642 w 219375"/>
                <a:gd name="connsiteY0" fmla="*/ 0 h 33750"/>
                <a:gd name="connsiteX1" fmla="*/ 21262 w 219375"/>
                <a:gd name="connsiteY1" fmla="*/ 0 h 33750"/>
                <a:gd name="connsiteX2" fmla="*/ 0 w 219375"/>
                <a:gd name="connsiteY2" fmla="*/ 21263 h 33750"/>
                <a:gd name="connsiteX3" fmla="*/ 21262 w 219375"/>
                <a:gd name="connsiteY3" fmla="*/ 42491 h 33750"/>
                <a:gd name="connsiteX4" fmla="*/ 212642 w 219375"/>
                <a:gd name="connsiteY4" fmla="*/ 42491 h 33750"/>
                <a:gd name="connsiteX5" fmla="*/ 233955 w 219375"/>
                <a:gd name="connsiteY5" fmla="*/ 21263 h 33750"/>
                <a:gd name="connsiteX6" fmla="*/ 212642 w 2193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375" h="33750">
                  <a:moveTo>
                    <a:pt x="212642" y="0"/>
                  </a:moveTo>
                  <a:lnTo>
                    <a:pt x="21262" y="0"/>
                  </a:lnTo>
                  <a:cubicBezTo>
                    <a:pt x="9501" y="0"/>
                    <a:pt x="0" y="9501"/>
                    <a:pt x="0" y="21263"/>
                  </a:cubicBezTo>
                  <a:cubicBezTo>
                    <a:pt x="0" y="33008"/>
                    <a:pt x="9501" y="42491"/>
                    <a:pt x="21262" y="42491"/>
                  </a:cubicBezTo>
                  <a:lnTo>
                    <a:pt x="212642" y="42491"/>
                  </a:lnTo>
                  <a:cubicBezTo>
                    <a:pt x="224421" y="42491"/>
                    <a:pt x="233955" y="32991"/>
                    <a:pt x="233955" y="21263"/>
                  </a:cubicBezTo>
                  <a:cubicBezTo>
                    <a:pt x="233955" y="9484"/>
                    <a:pt x="224421" y="0"/>
                    <a:pt x="212642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23893F8B-2F3D-49F0-816B-2961FAD8AC5C}"/>
                </a:ext>
              </a:extLst>
            </p:cNvPr>
            <p:cNvSpPr/>
            <p:nvPr/>
          </p:nvSpPr>
          <p:spPr>
            <a:xfrm>
              <a:off x="22235518" y="8848708"/>
              <a:ext cx="219375" cy="33750"/>
            </a:xfrm>
            <a:custGeom>
              <a:avLst/>
              <a:gdLst>
                <a:gd name="connsiteX0" fmla="*/ 212642 w 219375"/>
                <a:gd name="connsiteY0" fmla="*/ 0 h 33750"/>
                <a:gd name="connsiteX1" fmla="*/ 21262 w 219375"/>
                <a:gd name="connsiteY1" fmla="*/ 0 h 33750"/>
                <a:gd name="connsiteX2" fmla="*/ 0 w 219375"/>
                <a:gd name="connsiteY2" fmla="*/ 20604 h 33750"/>
                <a:gd name="connsiteX3" fmla="*/ 21262 w 219375"/>
                <a:gd name="connsiteY3" fmla="*/ 41209 h 33750"/>
                <a:gd name="connsiteX4" fmla="*/ 212642 w 219375"/>
                <a:gd name="connsiteY4" fmla="*/ 41209 h 33750"/>
                <a:gd name="connsiteX5" fmla="*/ 233955 w 219375"/>
                <a:gd name="connsiteY5" fmla="*/ 20604 h 33750"/>
                <a:gd name="connsiteX6" fmla="*/ 212642 w 2193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375" h="33750">
                  <a:moveTo>
                    <a:pt x="212642" y="0"/>
                  </a:moveTo>
                  <a:lnTo>
                    <a:pt x="21262" y="0"/>
                  </a:lnTo>
                  <a:cubicBezTo>
                    <a:pt x="9501" y="0"/>
                    <a:pt x="0" y="8842"/>
                    <a:pt x="0" y="20604"/>
                  </a:cubicBezTo>
                  <a:cubicBezTo>
                    <a:pt x="0" y="32299"/>
                    <a:pt x="9501" y="41209"/>
                    <a:pt x="21262" y="41209"/>
                  </a:cubicBezTo>
                  <a:lnTo>
                    <a:pt x="212642" y="41209"/>
                  </a:lnTo>
                  <a:cubicBezTo>
                    <a:pt x="224421" y="41209"/>
                    <a:pt x="233955" y="32299"/>
                    <a:pt x="233955" y="20604"/>
                  </a:cubicBezTo>
                  <a:cubicBezTo>
                    <a:pt x="233955" y="8859"/>
                    <a:pt x="224421" y="0"/>
                    <a:pt x="212642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0CAAC8D9-B779-4C49-A851-D26A754856E9}"/>
                </a:ext>
              </a:extLst>
            </p:cNvPr>
            <p:cNvSpPr/>
            <p:nvPr/>
          </p:nvSpPr>
          <p:spPr>
            <a:xfrm>
              <a:off x="22235518" y="8918267"/>
              <a:ext cx="219375" cy="33750"/>
            </a:xfrm>
            <a:custGeom>
              <a:avLst/>
              <a:gdLst>
                <a:gd name="connsiteX0" fmla="*/ 157883 w 219375"/>
                <a:gd name="connsiteY0" fmla="*/ 32029 h 33750"/>
                <a:gd name="connsiteX1" fmla="*/ 233516 w 219375"/>
                <a:gd name="connsiteY1" fmla="*/ 17212 h 33750"/>
                <a:gd name="connsiteX2" fmla="*/ 212642 w 219375"/>
                <a:gd name="connsiteY2" fmla="*/ 0 h 33750"/>
                <a:gd name="connsiteX3" fmla="*/ 21262 w 219375"/>
                <a:gd name="connsiteY3" fmla="*/ 0 h 33750"/>
                <a:gd name="connsiteX4" fmla="*/ 0 w 219375"/>
                <a:gd name="connsiteY4" fmla="*/ 21246 h 33750"/>
                <a:gd name="connsiteX5" fmla="*/ 21262 w 219375"/>
                <a:gd name="connsiteY5" fmla="*/ 42491 h 33750"/>
                <a:gd name="connsiteX6" fmla="*/ 148281 w 219375"/>
                <a:gd name="connsiteY6" fmla="*/ 42491 h 33750"/>
                <a:gd name="connsiteX7" fmla="*/ 157883 w 219375"/>
                <a:gd name="connsiteY7" fmla="*/ 32029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375" h="33750">
                  <a:moveTo>
                    <a:pt x="157883" y="32029"/>
                  </a:moveTo>
                  <a:cubicBezTo>
                    <a:pt x="179128" y="12842"/>
                    <a:pt x="208389" y="7965"/>
                    <a:pt x="233516" y="17212"/>
                  </a:cubicBezTo>
                  <a:cubicBezTo>
                    <a:pt x="231626" y="7459"/>
                    <a:pt x="223020" y="0"/>
                    <a:pt x="212642" y="0"/>
                  </a:cubicBezTo>
                  <a:lnTo>
                    <a:pt x="21262" y="0"/>
                  </a:lnTo>
                  <a:cubicBezTo>
                    <a:pt x="9501" y="0"/>
                    <a:pt x="0" y="9518"/>
                    <a:pt x="0" y="21246"/>
                  </a:cubicBezTo>
                  <a:cubicBezTo>
                    <a:pt x="0" y="32974"/>
                    <a:pt x="9501" y="42491"/>
                    <a:pt x="21262" y="42491"/>
                  </a:cubicBezTo>
                  <a:lnTo>
                    <a:pt x="148281" y="42491"/>
                  </a:lnTo>
                  <a:cubicBezTo>
                    <a:pt x="151099" y="38610"/>
                    <a:pt x="154305" y="35269"/>
                    <a:pt x="157883" y="3202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4B08394A-9579-4B71-BBD0-7D15648D0DB4}"/>
                </a:ext>
              </a:extLst>
            </p:cNvPr>
            <p:cNvSpPr/>
            <p:nvPr/>
          </p:nvSpPr>
          <p:spPr>
            <a:xfrm>
              <a:off x="22235518" y="8986509"/>
              <a:ext cx="135000" cy="33750"/>
            </a:xfrm>
            <a:custGeom>
              <a:avLst/>
              <a:gdLst>
                <a:gd name="connsiteX0" fmla="*/ 21262 w 135000"/>
                <a:gd name="connsiteY0" fmla="*/ 17 h 33750"/>
                <a:gd name="connsiteX1" fmla="*/ 0 w 135000"/>
                <a:gd name="connsiteY1" fmla="*/ 21263 h 33750"/>
                <a:gd name="connsiteX2" fmla="*/ 21262 w 135000"/>
                <a:gd name="connsiteY2" fmla="*/ 42508 h 33750"/>
                <a:gd name="connsiteX3" fmla="*/ 137093 w 135000"/>
                <a:gd name="connsiteY3" fmla="*/ 42508 h 33750"/>
                <a:gd name="connsiteX4" fmla="*/ 135692 w 135000"/>
                <a:gd name="connsiteY4" fmla="*/ 0 h 33750"/>
                <a:gd name="connsiteX5" fmla="*/ 21262 w 135000"/>
                <a:gd name="connsiteY5" fmla="*/ 17 h 33750"/>
                <a:gd name="connsiteX6" fmla="*/ 21262 w 135000"/>
                <a:gd name="connsiteY6" fmla="*/ 17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000" h="33750">
                  <a:moveTo>
                    <a:pt x="21262" y="17"/>
                  </a:moveTo>
                  <a:cubicBezTo>
                    <a:pt x="9501" y="17"/>
                    <a:pt x="0" y="9518"/>
                    <a:pt x="0" y="21263"/>
                  </a:cubicBezTo>
                  <a:cubicBezTo>
                    <a:pt x="0" y="33007"/>
                    <a:pt x="9501" y="42508"/>
                    <a:pt x="21262" y="42508"/>
                  </a:cubicBezTo>
                  <a:lnTo>
                    <a:pt x="137093" y="42508"/>
                  </a:lnTo>
                  <a:cubicBezTo>
                    <a:pt x="132570" y="28333"/>
                    <a:pt x="132131" y="14175"/>
                    <a:pt x="135692" y="0"/>
                  </a:cubicBezTo>
                  <a:lnTo>
                    <a:pt x="21262" y="17"/>
                  </a:lnTo>
                  <a:lnTo>
                    <a:pt x="21262" y="1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B66ABAD2-8AAC-4252-9446-9FA260936306}"/>
                </a:ext>
              </a:extLst>
            </p:cNvPr>
            <p:cNvSpPr/>
            <p:nvPr/>
          </p:nvSpPr>
          <p:spPr>
            <a:xfrm>
              <a:off x="22406033" y="8968379"/>
              <a:ext cx="219375" cy="236250"/>
            </a:xfrm>
            <a:custGeom>
              <a:avLst/>
              <a:gdLst>
                <a:gd name="connsiteX0" fmla="*/ 164083 w 219375"/>
                <a:gd name="connsiteY0" fmla="*/ 122232 h 236250"/>
                <a:gd name="connsiteX1" fmla="*/ 189109 w 219375"/>
                <a:gd name="connsiteY1" fmla="*/ 94456 h 236250"/>
                <a:gd name="connsiteX2" fmla="*/ 218269 w 219375"/>
                <a:gd name="connsiteY2" fmla="*/ 62157 h 236250"/>
                <a:gd name="connsiteX3" fmla="*/ 215552 w 219375"/>
                <a:gd name="connsiteY3" fmla="*/ 9591 h 236250"/>
                <a:gd name="connsiteX4" fmla="*/ 162952 w 219375"/>
                <a:gd name="connsiteY4" fmla="*/ 12291 h 236250"/>
                <a:gd name="connsiteX5" fmla="*/ 138990 w 219375"/>
                <a:gd name="connsiteY5" fmla="*/ 38886 h 236250"/>
                <a:gd name="connsiteX6" fmla="*/ 113930 w 219375"/>
                <a:gd name="connsiteY6" fmla="*/ 66663 h 236250"/>
                <a:gd name="connsiteX7" fmla="*/ 64892 w 219375"/>
                <a:gd name="connsiteY7" fmla="*/ 12291 h 236250"/>
                <a:gd name="connsiteX8" fmla="*/ 12292 w 219375"/>
                <a:gd name="connsiteY8" fmla="*/ 9591 h 236250"/>
                <a:gd name="connsiteX9" fmla="*/ 9575 w 219375"/>
                <a:gd name="connsiteY9" fmla="*/ 62157 h 236250"/>
                <a:gd name="connsiteX10" fmla="*/ 63778 w 219375"/>
                <a:gd name="connsiteY10" fmla="*/ 122232 h 236250"/>
                <a:gd name="connsiteX11" fmla="*/ 38752 w 219375"/>
                <a:gd name="connsiteY11" fmla="*/ 150008 h 236250"/>
                <a:gd name="connsiteX12" fmla="*/ 9592 w 219375"/>
                <a:gd name="connsiteY12" fmla="*/ 182290 h 236250"/>
                <a:gd name="connsiteX13" fmla="*/ 12309 w 219375"/>
                <a:gd name="connsiteY13" fmla="*/ 234873 h 236250"/>
                <a:gd name="connsiteX14" fmla="*/ 37217 w 219375"/>
                <a:gd name="connsiteY14" fmla="*/ 244458 h 236250"/>
                <a:gd name="connsiteX15" fmla="*/ 64892 w 219375"/>
                <a:gd name="connsiteY15" fmla="*/ 232156 h 236250"/>
                <a:gd name="connsiteX16" fmla="*/ 88854 w 219375"/>
                <a:gd name="connsiteY16" fmla="*/ 205611 h 236250"/>
                <a:gd name="connsiteX17" fmla="*/ 113914 w 219375"/>
                <a:gd name="connsiteY17" fmla="*/ 177835 h 236250"/>
                <a:gd name="connsiteX18" fmla="*/ 162952 w 219375"/>
                <a:gd name="connsiteY18" fmla="*/ 232190 h 236250"/>
                <a:gd name="connsiteX19" fmla="*/ 190627 w 219375"/>
                <a:gd name="connsiteY19" fmla="*/ 244491 h 236250"/>
                <a:gd name="connsiteX20" fmla="*/ 215585 w 219375"/>
                <a:gd name="connsiteY20" fmla="*/ 234923 h 236250"/>
                <a:gd name="connsiteX21" fmla="*/ 218285 w 219375"/>
                <a:gd name="connsiteY21" fmla="*/ 182341 h 236250"/>
                <a:gd name="connsiteX22" fmla="*/ 164083 w 219375"/>
                <a:gd name="connsiteY22" fmla="*/ 122232 h 23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375" h="236250">
                  <a:moveTo>
                    <a:pt x="164083" y="122232"/>
                  </a:moveTo>
                  <a:lnTo>
                    <a:pt x="189109" y="94456"/>
                  </a:lnTo>
                  <a:lnTo>
                    <a:pt x="218269" y="62157"/>
                  </a:lnTo>
                  <a:cubicBezTo>
                    <a:pt x="232005" y="46902"/>
                    <a:pt x="230824" y="23328"/>
                    <a:pt x="215552" y="9591"/>
                  </a:cubicBezTo>
                  <a:cubicBezTo>
                    <a:pt x="200229" y="-4195"/>
                    <a:pt x="176739" y="-2964"/>
                    <a:pt x="162952" y="12291"/>
                  </a:cubicBezTo>
                  <a:lnTo>
                    <a:pt x="138990" y="38886"/>
                  </a:lnTo>
                  <a:lnTo>
                    <a:pt x="113930" y="66663"/>
                  </a:lnTo>
                  <a:lnTo>
                    <a:pt x="64892" y="12291"/>
                  </a:lnTo>
                  <a:cubicBezTo>
                    <a:pt x="51139" y="-2947"/>
                    <a:pt x="27615" y="-4212"/>
                    <a:pt x="12292" y="9591"/>
                  </a:cubicBezTo>
                  <a:cubicBezTo>
                    <a:pt x="-2980" y="23345"/>
                    <a:pt x="-4178" y="46902"/>
                    <a:pt x="9575" y="62157"/>
                  </a:cubicBezTo>
                  <a:lnTo>
                    <a:pt x="63778" y="122232"/>
                  </a:lnTo>
                  <a:lnTo>
                    <a:pt x="38752" y="150008"/>
                  </a:lnTo>
                  <a:lnTo>
                    <a:pt x="9592" y="182290"/>
                  </a:lnTo>
                  <a:cubicBezTo>
                    <a:pt x="-4178" y="197562"/>
                    <a:pt x="-2963" y="221103"/>
                    <a:pt x="12309" y="234873"/>
                  </a:cubicBezTo>
                  <a:cubicBezTo>
                    <a:pt x="19430" y="241302"/>
                    <a:pt x="28340" y="244458"/>
                    <a:pt x="37217" y="244458"/>
                  </a:cubicBezTo>
                  <a:cubicBezTo>
                    <a:pt x="47392" y="244458"/>
                    <a:pt x="57517" y="240306"/>
                    <a:pt x="64892" y="232156"/>
                  </a:cubicBezTo>
                  <a:lnTo>
                    <a:pt x="88854" y="205611"/>
                  </a:lnTo>
                  <a:lnTo>
                    <a:pt x="113914" y="177835"/>
                  </a:lnTo>
                  <a:lnTo>
                    <a:pt x="162952" y="232190"/>
                  </a:lnTo>
                  <a:cubicBezTo>
                    <a:pt x="170327" y="240323"/>
                    <a:pt x="180452" y="244491"/>
                    <a:pt x="190627" y="244491"/>
                  </a:cubicBezTo>
                  <a:cubicBezTo>
                    <a:pt x="199504" y="244491"/>
                    <a:pt x="208430" y="241319"/>
                    <a:pt x="215585" y="234923"/>
                  </a:cubicBezTo>
                  <a:cubicBezTo>
                    <a:pt x="230840" y="221170"/>
                    <a:pt x="232055" y="197613"/>
                    <a:pt x="218285" y="182341"/>
                  </a:cubicBezTo>
                  <a:lnTo>
                    <a:pt x="164083" y="122232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24" name="图形 267">
            <a:extLst>
              <a:ext uri="{FF2B5EF4-FFF2-40B4-BE49-F238E27FC236}">
                <a16:creationId xmlns:a16="http://schemas.microsoft.com/office/drawing/2014/main" id="{7C91032A-A961-4B70-84F1-A1FF947A8149}"/>
              </a:ext>
            </a:extLst>
          </p:cNvPr>
          <p:cNvSpPr/>
          <p:nvPr/>
        </p:nvSpPr>
        <p:spPr>
          <a:xfrm>
            <a:off x="953389" y="5499158"/>
            <a:ext cx="472500" cy="523125"/>
          </a:xfrm>
          <a:custGeom>
            <a:avLst/>
            <a:gdLst>
              <a:gd name="connsiteX0" fmla="*/ 421271 w 472500"/>
              <a:gd name="connsiteY0" fmla="*/ 127275 h 523125"/>
              <a:gd name="connsiteX1" fmla="*/ 339022 w 472500"/>
              <a:gd name="connsiteY1" fmla="*/ 117251 h 523125"/>
              <a:gd name="connsiteX2" fmla="*/ 400245 w 472500"/>
              <a:gd name="connsiteY2" fmla="*/ 34783 h 523125"/>
              <a:gd name="connsiteX3" fmla="*/ 392668 w 472500"/>
              <a:gd name="connsiteY3" fmla="*/ 15444 h 523125"/>
              <a:gd name="connsiteX4" fmla="*/ 372806 w 472500"/>
              <a:gd name="connsiteY4" fmla="*/ 9369 h 523125"/>
              <a:gd name="connsiteX5" fmla="*/ 270898 w 472500"/>
              <a:gd name="connsiteY5" fmla="*/ 93998 h 523125"/>
              <a:gd name="connsiteX6" fmla="*/ 249197 w 472500"/>
              <a:gd name="connsiteY6" fmla="*/ 51101 h 523125"/>
              <a:gd name="connsiteX7" fmla="*/ 175925 w 472500"/>
              <a:gd name="connsiteY7" fmla="*/ 949 h 523125"/>
              <a:gd name="connsiteX8" fmla="*/ 156485 w 472500"/>
              <a:gd name="connsiteY8" fmla="*/ 3784 h 523125"/>
              <a:gd name="connsiteX9" fmla="*/ 145905 w 472500"/>
              <a:gd name="connsiteY9" fmla="*/ 20355 h 523125"/>
              <a:gd name="connsiteX10" fmla="*/ 145618 w 472500"/>
              <a:gd name="connsiteY10" fmla="*/ 22363 h 523125"/>
              <a:gd name="connsiteX11" fmla="*/ 162324 w 472500"/>
              <a:gd name="connsiteY11" fmla="*/ 48199 h 523125"/>
              <a:gd name="connsiteX12" fmla="*/ 209439 w 472500"/>
              <a:gd name="connsiteY12" fmla="*/ 80076 h 523125"/>
              <a:gd name="connsiteX13" fmla="*/ 228153 w 472500"/>
              <a:gd name="connsiteY13" fmla="*/ 124119 h 523125"/>
              <a:gd name="connsiteX14" fmla="*/ 89829 w 472500"/>
              <a:gd name="connsiteY14" fmla="*/ 118163 h 523125"/>
              <a:gd name="connsiteX15" fmla="*/ 12845 w 472500"/>
              <a:gd name="connsiteY15" fmla="*/ 349704 h 523125"/>
              <a:gd name="connsiteX16" fmla="*/ 152098 w 472500"/>
              <a:gd name="connsiteY16" fmla="*/ 536089 h 523125"/>
              <a:gd name="connsiteX17" fmla="*/ 347274 w 472500"/>
              <a:gd name="connsiteY17" fmla="*/ 536089 h 523125"/>
              <a:gd name="connsiteX18" fmla="*/ 480097 w 472500"/>
              <a:gd name="connsiteY18" fmla="*/ 343562 h 523125"/>
              <a:gd name="connsiteX19" fmla="*/ 421271 w 472500"/>
              <a:gd name="connsiteY19" fmla="*/ 127275 h 523125"/>
              <a:gd name="connsiteX20" fmla="*/ 137889 w 472500"/>
              <a:gd name="connsiteY20" fmla="*/ 199416 h 523125"/>
              <a:gd name="connsiteX21" fmla="*/ 100545 w 472500"/>
              <a:gd name="connsiteY21" fmla="*/ 296076 h 523125"/>
              <a:gd name="connsiteX22" fmla="*/ 83552 w 472500"/>
              <a:gd name="connsiteY22" fmla="*/ 326434 h 523125"/>
              <a:gd name="connsiteX23" fmla="*/ 76852 w 472500"/>
              <a:gd name="connsiteY23" fmla="*/ 327328 h 523125"/>
              <a:gd name="connsiteX24" fmla="*/ 53193 w 472500"/>
              <a:gd name="connsiteY24" fmla="*/ 309390 h 523125"/>
              <a:gd name="connsiteX25" fmla="*/ 114804 w 472500"/>
              <a:gd name="connsiteY25" fmla="*/ 156030 h 523125"/>
              <a:gd name="connsiteX26" fmla="*/ 148031 w 472500"/>
              <a:gd name="connsiteY26" fmla="*/ 166290 h 523125"/>
              <a:gd name="connsiteX27" fmla="*/ 137889 w 472500"/>
              <a:gd name="connsiteY27" fmla="*/ 199416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72500" h="523125">
                <a:moveTo>
                  <a:pt x="421271" y="127275"/>
                </a:moveTo>
                <a:cubicBezTo>
                  <a:pt x="397427" y="111902"/>
                  <a:pt x="369752" y="112982"/>
                  <a:pt x="339022" y="117251"/>
                </a:cubicBezTo>
                <a:cubicBezTo>
                  <a:pt x="386492" y="92293"/>
                  <a:pt x="398439" y="58307"/>
                  <a:pt x="400245" y="34783"/>
                </a:cubicBezTo>
                <a:cubicBezTo>
                  <a:pt x="400802" y="27510"/>
                  <a:pt x="398017" y="20389"/>
                  <a:pt x="392668" y="15444"/>
                </a:cubicBezTo>
                <a:cubicBezTo>
                  <a:pt x="387335" y="10483"/>
                  <a:pt x="380012" y="8256"/>
                  <a:pt x="372806" y="9369"/>
                </a:cubicBezTo>
                <a:cubicBezTo>
                  <a:pt x="307466" y="19478"/>
                  <a:pt x="281057" y="65580"/>
                  <a:pt x="270898" y="93998"/>
                </a:cubicBezTo>
                <a:cubicBezTo>
                  <a:pt x="266139" y="79350"/>
                  <a:pt x="259187" y="64635"/>
                  <a:pt x="249197" y="51101"/>
                </a:cubicBezTo>
                <a:cubicBezTo>
                  <a:pt x="231242" y="26768"/>
                  <a:pt x="206672" y="9960"/>
                  <a:pt x="175925" y="949"/>
                </a:cubicBezTo>
                <a:cubicBezTo>
                  <a:pt x="169327" y="-975"/>
                  <a:pt x="162240" y="54"/>
                  <a:pt x="156485" y="3784"/>
                </a:cubicBezTo>
                <a:cubicBezTo>
                  <a:pt x="150714" y="7513"/>
                  <a:pt x="146850" y="13554"/>
                  <a:pt x="145905" y="20355"/>
                </a:cubicBezTo>
                <a:lnTo>
                  <a:pt x="145618" y="22363"/>
                </a:lnTo>
                <a:cubicBezTo>
                  <a:pt x="144015" y="33939"/>
                  <a:pt x="151102" y="44891"/>
                  <a:pt x="162324" y="48199"/>
                </a:cubicBezTo>
                <a:cubicBezTo>
                  <a:pt x="182507" y="54156"/>
                  <a:pt x="198015" y="64669"/>
                  <a:pt x="209439" y="80076"/>
                </a:cubicBezTo>
                <a:cubicBezTo>
                  <a:pt x="219362" y="93474"/>
                  <a:pt x="225032" y="109118"/>
                  <a:pt x="228153" y="124119"/>
                </a:cubicBezTo>
                <a:cubicBezTo>
                  <a:pt x="184953" y="114973"/>
                  <a:pt x="153718" y="87973"/>
                  <a:pt x="89829" y="118163"/>
                </a:cubicBezTo>
                <a:cubicBezTo>
                  <a:pt x="25248" y="148656"/>
                  <a:pt x="-24516" y="228491"/>
                  <a:pt x="12845" y="349704"/>
                </a:cubicBezTo>
                <a:cubicBezTo>
                  <a:pt x="42900" y="447411"/>
                  <a:pt x="114416" y="514050"/>
                  <a:pt x="152098" y="536089"/>
                </a:cubicBezTo>
                <a:lnTo>
                  <a:pt x="347274" y="536089"/>
                </a:lnTo>
                <a:cubicBezTo>
                  <a:pt x="390744" y="510068"/>
                  <a:pt x="461501" y="450701"/>
                  <a:pt x="480097" y="343562"/>
                </a:cubicBezTo>
                <a:cubicBezTo>
                  <a:pt x="500668" y="224863"/>
                  <a:pt x="473381" y="160856"/>
                  <a:pt x="421271" y="127275"/>
                </a:cubicBezTo>
                <a:close/>
                <a:moveTo>
                  <a:pt x="137889" y="199416"/>
                </a:moveTo>
                <a:cubicBezTo>
                  <a:pt x="132000" y="202639"/>
                  <a:pt x="82488" y="231968"/>
                  <a:pt x="100545" y="296076"/>
                </a:cubicBezTo>
                <a:cubicBezTo>
                  <a:pt x="104240" y="309154"/>
                  <a:pt x="96630" y="322738"/>
                  <a:pt x="83552" y="326434"/>
                </a:cubicBezTo>
                <a:cubicBezTo>
                  <a:pt x="81307" y="327041"/>
                  <a:pt x="79046" y="327328"/>
                  <a:pt x="76852" y="327328"/>
                </a:cubicBezTo>
                <a:cubicBezTo>
                  <a:pt x="66086" y="327328"/>
                  <a:pt x="56231" y="320241"/>
                  <a:pt x="53193" y="309390"/>
                </a:cubicBezTo>
                <a:cubicBezTo>
                  <a:pt x="29737" y="226146"/>
                  <a:pt x="83248" y="172652"/>
                  <a:pt x="114804" y="156030"/>
                </a:cubicBezTo>
                <a:cubicBezTo>
                  <a:pt x="126768" y="149685"/>
                  <a:pt x="141669" y="154309"/>
                  <a:pt x="148031" y="166290"/>
                </a:cubicBezTo>
                <a:cubicBezTo>
                  <a:pt x="154359" y="178238"/>
                  <a:pt x="149803" y="193037"/>
                  <a:pt x="137889" y="199416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25" name="组合 224">
            <a:extLst>
              <a:ext uri="{FF2B5EF4-FFF2-40B4-BE49-F238E27FC236}">
                <a16:creationId xmlns:a16="http://schemas.microsoft.com/office/drawing/2014/main" id="{CB96F483-1DD6-4E9E-AC67-1413B3A8B61E}"/>
              </a:ext>
            </a:extLst>
          </p:cNvPr>
          <p:cNvGrpSpPr/>
          <p:nvPr/>
        </p:nvGrpSpPr>
        <p:grpSpPr>
          <a:xfrm>
            <a:off x="2172589" y="5499158"/>
            <a:ext cx="523125" cy="523125"/>
            <a:chOff x="19989269" y="9762726"/>
            <a:chExt cx="523125" cy="523125"/>
          </a:xfrm>
        </p:grpSpPr>
        <p:sp>
          <p:nvSpPr>
            <p:cNvPr id="226" name="任意多边形: 形状 225">
              <a:extLst>
                <a:ext uri="{FF2B5EF4-FFF2-40B4-BE49-F238E27FC236}">
                  <a16:creationId xmlns:a16="http://schemas.microsoft.com/office/drawing/2014/main" id="{0149A6C6-ED4A-4D54-B48C-E26EDF03B0BE}"/>
                </a:ext>
              </a:extLst>
            </p:cNvPr>
            <p:cNvSpPr/>
            <p:nvPr/>
          </p:nvSpPr>
          <p:spPr>
            <a:xfrm>
              <a:off x="20034325" y="10083671"/>
              <a:ext cx="50625" cy="118125"/>
            </a:xfrm>
            <a:custGeom>
              <a:avLst/>
              <a:gdLst>
                <a:gd name="connsiteX0" fmla="*/ 0 w 50625"/>
                <a:gd name="connsiteY0" fmla="*/ 106380 h 118125"/>
                <a:gd name="connsiteX1" fmla="*/ 17786 w 50625"/>
                <a:gd name="connsiteY1" fmla="*/ 124166 h 118125"/>
                <a:gd name="connsiteX2" fmla="*/ 49056 w 50625"/>
                <a:gd name="connsiteY2" fmla="*/ 124166 h 118125"/>
                <a:gd name="connsiteX3" fmla="*/ 66842 w 50625"/>
                <a:gd name="connsiteY3" fmla="*/ 106380 h 118125"/>
                <a:gd name="connsiteX4" fmla="*/ 66842 w 50625"/>
                <a:gd name="connsiteY4" fmla="*/ 0 h 118125"/>
                <a:gd name="connsiteX5" fmla="*/ 12724 w 50625"/>
                <a:gd name="connsiteY5" fmla="*/ 54337 h 118125"/>
                <a:gd name="connsiteX6" fmla="*/ 0 w 50625"/>
                <a:gd name="connsiteY6" fmla="*/ 41361 h 118125"/>
                <a:gd name="connsiteX7" fmla="*/ 0 w 50625"/>
                <a:gd name="connsiteY7" fmla="*/ 106380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625" h="118125">
                  <a:moveTo>
                    <a:pt x="0" y="106380"/>
                  </a:moveTo>
                  <a:cubicBezTo>
                    <a:pt x="0" y="116168"/>
                    <a:pt x="7965" y="124166"/>
                    <a:pt x="17786" y="124166"/>
                  </a:cubicBezTo>
                  <a:lnTo>
                    <a:pt x="49056" y="124166"/>
                  </a:lnTo>
                  <a:cubicBezTo>
                    <a:pt x="58877" y="124166"/>
                    <a:pt x="66842" y="116168"/>
                    <a:pt x="66842" y="106380"/>
                  </a:cubicBezTo>
                  <a:lnTo>
                    <a:pt x="66842" y="0"/>
                  </a:lnTo>
                  <a:lnTo>
                    <a:pt x="12724" y="54337"/>
                  </a:lnTo>
                  <a:lnTo>
                    <a:pt x="0" y="41361"/>
                  </a:lnTo>
                  <a:lnTo>
                    <a:pt x="0" y="10638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6AB53161-9DD4-4187-9431-75AB329BCFDC}"/>
                </a:ext>
              </a:extLst>
            </p:cNvPr>
            <p:cNvSpPr/>
            <p:nvPr/>
          </p:nvSpPr>
          <p:spPr>
            <a:xfrm>
              <a:off x="20146493" y="10016357"/>
              <a:ext cx="50625" cy="185625"/>
            </a:xfrm>
            <a:custGeom>
              <a:avLst/>
              <a:gdLst>
                <a:gd name="connsiteX0" fmla="*/ 0 w 50625"/>
                <a:gd name="connsiteY0" fmla="*/ 174386 h 185625"/>
                <a:gd name="connsiteX1" fmla="*/ 17078 w 50625"/>
                <a:gd name="connsiteY1" fmla="*/ 191481 h 185625"/>
                <a:gd name="connsiteX2" fmla="*/ 49764 w 50625"/>
                <a:gd name="connsiteY2" fmla="*/ 191481 h 185625"/>
                <a:gd name="connsiteX3" fmla="*/ 66842 w 50625"/>
                <a:gd name="connsiteY3" fmla="*/ 174386 h 185625"/>
                <a:gd name="connsiteX4" fmla="*/ 66842 w 50625"/>
                <a:gd name="connsiteY4" fmla="*/ 44803 h 185625"/>
                <a:gd name="connsiteX5" fmla="*/ 22241 w 50625"/>
                <a:gd name="connsiteY5" fmla="*/ 0 h 185625"/>
                <a:gd name="connsiteX6" fmla="*/ 0 w 50625"/>
                <a:gd name="connsiteY6" fmla="*/ 22494 h 185625"/>
                <a:gd name="connsiteX7" fmla="*/ 0 w 50625"/>
                <a:gd name="connsiteY7" fmla="*/ 174386 h 18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625" h="185625">
                  <a:moveTo>
                    <a:pt x="0" y="174386"/>
                  </a:moveTo>
                  <a:cubicBezTo>
                    <a:pt x="0" y="183836"/>
                    <a:pt x="7644" y="191481"/>
                    <a:pt x="17078" y="191481"/>
                  </a:cubicBezTo>
                  <a:lnTo>
                    <a:pt x="49764" y="191481"/>
                  </a:lnTo>
                  <a:cubicBezTo>
                    <a:pt x="59198" y="191481"/>
                    <a:pt x="66842" y="183836"/>
                    <a:pt x="66842" y="174386"/>
                  </a:cubicBezTo>
                  <a:lnTo>
                    <a:pt x="66842" y="44803"/>
                  </a:lnTo>
                  <a:lnTo>
                    <a:pt x="22241" y="0"/>
                  </a:lnTo>
                  <a:lnTo>
                    <a:pt x="0" y="22494"/>
                  </a:lnTo>
                  <a:lnTo>
                    <a:pt x="0" y="17438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8" name="任意多边形: 形状 227">
              <a:extLst>
                <a:ext uri="{FF2B5EF4-FFF2-40B4-BE49-F238E27FC236}">
                  <a16:creationId xmlns:a16="http://schemas.microsoft.com/office/drawing/2014/main" id="{7DF83853-3682-4B0B-8919-DB74763D5AF5}"/>
                </a:ext>
              </a:extLst>
            </p:cNvPr>
            <p:cNvSpPr/>
            <p:nvPr/>
          </p:nvSpPr>
          <p:spPr>
            <a:xfrm>
              <a:off x="20257463" y="10016644"/>
              <a:ext cx="67500" cy="185625"/>
            </a:xfrm>
            <a:custGeom>
              <a:avLst/>
              <a:gdLst>
                <a:gd name="connsiteX0" fmla="*/ 50946 w 67500"/>
                <a:gd name="connsiteY0" fmla="*/ 191160 h 185625"/>
                <a:gd name="connsiteX1" fmla="*/ 68023 w 67500"/>
                <a:gd name="connsiteY1" fmla="*/ 174083 h 185625"/>
                <a:gd name="connsiteX2" fmla="*/ 68023 w 67500"/>
                <a:gd name="connsiteY2" fmla="*/ 0 h 185625"/>
                <a:gd name="connsiteX3" fmla="*/ 0 w 67500"/>
                <a:gd name="connsiteY3" fmla="*/ 67264 h 185625"/>
                <a:gd name="connsiteX4" fmla="*/ 0 w 67500"/>
                <a:gd name="connsiteY4" fmla="*/ 174083 h 185625"/>
                <a:gd name="connsiteX5" fmla="*/ 17077 w 67500"/>
                <a:gd name="connsiteY5" fmla="*/ 191177 h 185625"/>
                <a:gd name="connsiteX6" fmla="*/ 50946 w 67500"/>
                <a:gd name="connsiteY6" fmla="*/ 191160 h 185625"/>
                <a:gd name="connsiteX7" fmla="*/ 50946 w 67500"/>
                <a:gd name="connsiteY7" fmla="*/ 191160 h 18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500" h="185625">
                  <a:moveTo>
                    <a:pt x="50946" y="191160"/>
                  </a:moveTo>
                  <a:cubicBezTo>
                    <a:pt x="60379" y="191160"/>
                    <a:pt x="68023" y="183516"/>
                    <a:pt x="68023" y="174083"/>
                  </a:cubicBezTo>
                  <a:lnTo>
                    <a:pt x="68023" y="0"/>
                  </a:lnTo>
                  <a:lnTo>
                    <a:pt x="0" y="67264"/>
                  </a:lnTo>
                  <a:lnTo>
                    <a:pt x="0" y="174083"/>
                  </a:lnTo>
                  <a:cubicBezTo>
                    <a:pt x="0" y="183532"/>
                    <a:pt x="7644" y="191177"/>
                    <a:pt x="17077" y="191177"/>
                  </a:cubicBezTo>
                  <a:lnTo>
                    <a:pt x="50946" y="191160"/>
                  </a:lnTo>
                  <a:lnTo>
                    <a:pt x="50946" y="19116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A2D16162-B060-432C-A998-253E5A7BDC3F}"/>
                </a:ext>
              </a:extLst>
            </p:cNvPr>
            <p:cNvSpPr/>
            <p:nvPr/>
          </p:nvSpPr>
          <p:spPr>
            <a:xfrm>
              <a:off x="20369648" y="9947119"/>
              <a:ext cx="67500" cy="253125"/>
            </a:xfrm>
            <a:custGeom>
              <a:avLst/>
              <a:gdLst>
                <a:gd name="connsiteX0" fmla="*/ 0 w 67500"/>
                <a:gd name="connsiteY0" fmla="*/ 24705 h 253125"/>
                <a:gd name="connsiteX1" fmla="*/ 0 w 67500"/>
                <a:gd name="connsiteY1" fmla="*/ 243624 h 253125"/>
                <a:gd name="connsiteX2" fmla="*/ 17077 w 67500"/>
                <a:gd name="connsiteY2" fmla="*/ 260719 h 253125"/>
                <a:gd name="connsiteX3" fmla="*/ 50929 w 67500"/>
                <a:gd name="connsiteY3" fmla="*/ 260719 h 253125"/>
                <a:gd name="connsiteX4" fmla="*/ 68023 w 67500"/>
                <a:gd name="connsiteY4" fmla="*/ 243624 h 253125"/>
                <a:gd name="connsiteX5" fmla="*/ 68023 w 67500"/>
                <a:gd name="connsiteY5" fmla="*/ 42694 h 253125"/>
                <a:gd name="connsiteX6" fmla="*/ 25093 w 67500"/>
                <a:gd name="connsiteY6" fmla="*/ 0 h 253125"/>
                <a:gd name="connsiteX7" fmla="*/ 0 w 67500"/>
                <a:gd name="connsiteY7" fmla="*/ 24705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500" h="253125">
                  <a:moveTo>
                    <a:pt x="0" y="24705"/>
                  </a:moveTo>
                  <a:lnTo>
                    <a:pt x="0" y="243624"/>
                  </a:lnTo>
                  <a:cubicBezTo>
                    <a:pt x="0" y="253074"/>
                    <a:pt x="7644" y="260719"/>
                    <a:pt x="17077" y="260719"/>
                  </a:cubicBezTo>
                  <a:lnTo>
                    <a:pt x="50929" y="260719"/>
                  </a:lnTo>
                  <a:cubicBezTo>
                    <a:pt x="60379" y="260719"/>
                    <a:pt x="68023" y="253074"/>
                    <a:pt x="68023" y="243624"/>
                  </a:cubicBezTo>
                  <a:lnTo>
                    <a:pt x="68023" y="42694"/>
                  </a:lnTo>
                  <a:lnTo>
                    <a:pt x="25093" y="0"/>
                  </a:lnTo>
                  <a:lnTo>
                    <a:pt x="0" y="24705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D5E5FE4E-B826-403F-A71F-D5B739A4615E}"/>
                </a:ext>
              </a:extLst>
            </p:cNvPr>
            <p:cNvSpPr/>
            <p:nvPr/>
          </p:nvSpPr>
          <p:spPr>
            <a:xfrm>
              <a:off x="20015358" y="9833128"/>
              <a:ext cx="405000" cy="253125"/>
            </a:xfrm>
            <a:custGeom>
              <a:avLst/>
              <a:gdLst>
                <a:gd name="connsiteX0" fmla="*/ 136232 w 405000"/>
                <a:gd name="connsiteY0" fmla="*/ 164430 h 253125"/>
                <a:gd name="connsiteX1" fmla="*/ 169982 w 405000"/>
                <a:gd name="connsiteY1" fmla="*/ 164430 h 253125"/>
                <a:gd name="connsiteX2" fmla="*/ 210229 w 405000"/>
                <a:gd name="connsiteY2" fmla="*/ 204677 h 253125"/>
                <a:gd name="connsiteX3" fmla="*/ 231677 w 405000"/>
                <a:gd name="connsiteY3" fmla="*/ 213536 h 253125"/>
                <a:gd name="connsiteX4" fmla="*/ 253125 w 405000"/>
                <a:gd name="connsiteY4" fmla="*/ 204677 h 253125"/>
                <a:gd name="connsiteX5" fmla="*/ 379502 w 405000"/>
                <a:gd name="connsiteY5" fmla="*/ 78300 h 253125"/>
                <a:gd name="connsiteX6" fmla="*/ 400056 w 405000"/>
                <a:gd name="connsiteY6" fmla="*/ 98854 h 253125"/>
                <a:gd name="connsiteX7" fmla="*/ 411986 w 405000"/>
                <a:gd name="connsiteY7" fmla="*/ 101284 h 253125"/>
                <a:gd name="connsiteX8" fmla="*/ 418871 w 405000"/>
                <a:gd name="connsiteY8" fmla="*/ 91243 h 253125"/>
                <a:gd name="connsiteX9" fmla="*/ 419918 w 405000"/>
                <a:gd name="connsiteY9" fmla="*/ 19659 h 253125"/>
                <a:gd name="connsiteX10" fmla="*/ 414349 w 405000"/>
                <a:gd name="connsiteY10" fmla="*/ 5771 h 253125"/>
                <a:gd name="connsiteX11" fmla="*/ 400596 w 405000"/>
                <a:gd name="connsiteY11" fmla="*/ 0 h 253125"/>
                <a:gd name="connsiteX12" fmla="*/ 327831 w 405000"/>
                <a:gd name="connsiteY12" fmla="*/ 0 h 253125"/>
                <a:gd name="connsiteX13" fmla="*/ 317638 w 405000"/>
                <a:gd name="connsiteY13" fmla="*/ 6801 h 253125"/>
                <a:gd name="connsiteX14" fmla="*/ 320068 w 405000"/>
                <a:gd name="connsiteY14" fmla="*/ 18799 h 253125"/>
                <a:gd name="connsiteX15" fmla="*/ 337601 w 405000"/>
                <a:gd name="connsiteY15" fmla="*/ 36366 h 253125"/>
                <a:gd name="connsiteX16" fmla="*/ 248619 w 405000"/>
                <a:gd name="connsiteY16" fmla="*/ 125364 h 253125"/>
                <a:gd name="connsiteX17" fmla="*/ 231744 w 405000"/>
                <a:gd name="connsiteY17" fmla="*/ 132368 h 253125"/>
                <a:gd name="connsiteX18" fmla="*/ 214869 w 405000"/>
                <a:gd name="connsiteY18" fmla="*/ 125381 h 253125"/>
                <a:gd name="connsiteX19" fmla="*/ 170066 w 405000"/>
                <a:gd name="connsiteY19" fmla="*/ 80561 h 253125"/>
                <a:gd name="connsiteX20" fmla="*/ 136316 w 405000"/>
                <a:gd name="connsiteY20" fmla="*/ 80561 h 253125"/>
                <a:gd name="connsiteX21" fmla="*/ 7391 w 405000"/>
                <a:gd name="connsiteY21" fmla="*/ 209419 h 253125"/>
                <a:gd name="connsiteX22" fmla="*/ 0 w 405000"/>
                <a:gd name="connsiteY22" fmla="*/ 227256 h 253125"/>
                <a:gd name="connsiteX23" fmla="*/ 7391 w 405000"/>
                <a:gd name="connsiteY23" fmla="*/ 245093 h 253125"/>
                <a:gd name="connsiteX24" fmla="*/ 14648 w 405000"/>
                <a:gd name="connsiteY24" fmla="*/ 252382 h 253125"/>
                <a:gd name="connsiteX25" fmla="*/ 48398 w 405000"/>
                <a:gd name="connsiteY25" fmla="*/ 252382 h 253125"/>
                <a:gd name="connsiteX26" fmla="*/ 136232 w 405000"/>
                <a:gd name="connsiteY26" fmla="*/ 164430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5000" h="253125">
                  <a:moveTo>
                    <a:pt x="136232" y="164430"/>
                  </a:moveTo>
                  <a:cubicBezTo>
                    <a:pt x="145564" y="155115"/>
                    <a:pt x="160650" y="155115"/>
                    <a:pt x="169982" y="164430"/>
                  </a:cubicBezTo>
                  <a:lnTo>
                    <a:pt x="210229" y="204677"/>
                  </a:lnTo>
                  <a:cubicBezTo>
                    <a:pt x="215916" y="210364"/>
                    <a:pt x="223628" y="213536"/>
                    <a:pt x="231677" y="213536"/>
                  </a:cubicBezTo>
                  <a:cubicBezTo>
                    <a:pt x="239709" y="213536"/>
                    <a:pt x="247438" y="210364"/>
                    <a:pt x="253125" y="204677"/>
                  </a:cubicBezTo>
                  <a:lnTo>
                    <a:pt x="379502" y="78300"/>
                  </a:lnTo>
                  <a:lnTo>
                    <a:pt x="400056" y="98854"/>
                  </a:lnTo>
                  <a:cubicBezTo>
                    <a:pt x="403211" y="101993"/>
                    <a:pt x="407919" y="102938"/>
                    <a:pt x="411986" y="101284"/>
                  </a:cubicBezTo>
                  <a:cubicBezTo>
                    <a:pt x="416087" y="99613"/>
                    <a:pt x="418804" y="95664"/>
                    <a:pt x="418871" y="91243"/>
                  </a:cubicBezTo>
                  <a:lnTo>
                    <a:pt x="419918" y="19659"/>
                  </a:lnTo>
                  <a:cubicBezTo>
                    <a:pt x="420019" y="14462"/>
                    <a:pt x="418011" y="9467"/>
                    <a:pt x="414349" y="5771"/>
                  </a:cubicBezTo>
                  <a:cubicBezTo>
                    <a:pt x="410721" y="2076"/>
                    <a:pt x="405743" y="0"/>
                    <a:pt x="400596" y="0"/>
                  </a:cubicBezTo>
                  <a:lnTo>
                    <a:pt x="327831" y="0"/>
                  </a:lnTo>
                  <a:cubicBezTo>
                    <a:pt x="323342" y="0"/>
                    <a:pt x="319359" y="2683"/>
                    <a:pt x="317638" y="6801"/>
                  </a:cubicBezTo>
                  <a:cubicBezTo>
                    <a:pt x="315917" y="10918"/>
                    <a:pt x="316879" y="15660"/>
                    <a:pt x="320068" y="18799"/>
                  </a:cubicBezTo>
                  <a:lnTo>
                    <a:pt x="337601" y="36366"/>
                  </a:lnTo>
                  <a:lnTo>
                    <a:pt x="248619" y="125364"/>
                  </a:lnTo>
                  <a:cubicBezTo>
                    <a:pt x="244148" y="129836"/>
                    <a:pt x="238073" y="132368"/>
                    <a:pt x="231744" y="132368"/>
                  </a:cubicBezTo>
                  <a:cubicBezTo>
                    <a:pt x="225416" y="132368"/>
                    <a:pt x="219358" y="129853"/>
                    <a:pt x="214869" y="125381"/>
                  </a:cubicBezTo>
                  <a:lnTo>
                    <a:pt x="170066" y="80561"/>
                  </a:lnTo>
                  <a:cubicBezTo>
                    <a:pt x="160734" y="71246"/>
                    <a:pt x="145648" y="71246"/>
                    <a:pt x="136316" y="80561"/>
                  </a:cubicBezTo>
                  <a:lnTo>
                    <a:pt x="7391" y="209419"/>
                  </a:lnTo>
                  <a:cubicBezTo>
                    <a:pt x="2666" y="214127"/>
                    <a:pt x="0" y="220556"/>
                    <a:pt x="0" y="227256"/>
                  </a:cubicBezTo>
                  <a:cubicBezTo>
                    <a:pt x="0" y="233955"/>
                    <a:pt x="2649" y="240334"/>
                    <a:pt x="7391" y="245093"/>
                  </a:cubicBezTo>
                  <a:lnTo>
                    <a:pt x="14648" y="252382"/>
                  </a:lnTo>
                  <a:cubicBezTo>
                    <a:pt x="23979" y="261697"/>
                    <a:pt x="39066" y="261697"/>
                    <a:pt x="48398" y="252382"/>
                  </a:cubicBezTo>
                  <a:lnTo>
                    <a:pt x="136232" y="16443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5FB2176D-137A-4BC5-A7D1-5C38351392F6}"/>
                </a:ext>
              </a:extLst>
            </p:cNvPr>
            <p:cNvSpPr/>
            <p:nvPr/>
          </p:nvSpPr>
          <p:spPr>
            <a:xfrm>
              <a:off x="19989269" y="9762726"/>
              <a:ext cx="523125" cy="523125"/>
            </a:xfrm>
            <a:custGeom>
              <a:avLst/>
              <a:gdLst>
                <a:gd name="connsiteX0" fmla="*/ 506250 w 523125"/>
                <a:gd name="connsiteY0" fmla="*/ 0 h 523125"/>
                <a:gd name="connsiteX1" fmla="*/ 480600 w 523125"/>
                <a:gd name="connsiteY1" fmla="*/ 25228 h 523125"/>
                <a:gd name="connsiteX2" fmla="*/ 480600 w 523125"/>
                <a:gd name="connsiteY2" fmla="*/ 479689 h 523125"/>
                <a:gd name="connsiteX3" fmla="*/ 25211 w 523125"/>
                <a:gd name="connsiteY3" fmla="*/ 479689 h 523125"/>
                <a:gd name="connsiteX4" fmla="*/ 0 w 523125"/>
                <a:gd name="connsiteY4" fmla="*/ 504731 h 523125"/>
                <a:gd name="connsiteX5" fmla="*/ 25211 w 523125"/>
                <a:gd name="connsiteY5" fmla="*/ 529774 h 523125"/>
                <a:gd name="connsiteX6" fmla="*/ 506419 w 523125"/>
                <a:gd name="connsiteY6" fmla="*/ 529774 h 523125"/>
                <a:gd name="connsiteX7" fmla="*/ 531900 w 523125"/>
                <a:gd name="connsiteY7" fmla="*/ 504563 h 523125"/>
                <a:gd name="connsiteX8" fmla="*/ 531900 w 523125"/>
                <a:gd name="connsiteY8" fmla="*/ 25228 h 523125"/>
                <a:gd name="connsiteX9" fmla="*/ 506250 w 523125"/>
                <a:gd name="connsiteY9" fmla="*/ 0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125" h="523125">
                  <a:moveTo>
                    <a:pt x="506250" y="0"/>
                  </a:moveTo>
                  <a:cubicBezTo>
                    <a:pt x="492345" y="0"/>
                    <a:pt x="480600" y="11289"/>
                    <a:pt x="480600" y="25228"/>
                  </a:cubicBezTo>
                  <a:lnTo>
                    <a:pt x="480600" y="479689"/>
                  </a:lnTo>
                  <a:lnTo>
                    <a:pt x="25211" y="479689"/>
                  </a:lnTo>
                  <a:cubicBezTo>
                    <a:pt x="11272" y="479689"/>
                    <a:pt x="0" y="490809"/>
                    <a:pt x="0" y="504731"/>
                  </a:cubicBezTo>
                  <a:cubicBezTo>
                    <a:pt x="0" y="518670"/>
                    <a:pt x="11272" y="529774"/>
                    <a:pt x="25211" y="529774"/>
                  </a:cubicBezTo>
                  <a:lnTo>
                    <a:pt x="506419" y="529774"/>
                  </a:lnTo>
                  <a:cubicBezTo>
                    <a:pt x="520324" y="529774"/>
                    <a:pt x="531900" y="518484"/>
                    <a:pt x="531900" y="504563"/>
                  </a:cubicBezTo>
                  <a:lnTo>
                    <a:pt x="531900" y="25228"/>
                  </a:lnTo>
                  <a:cubicBezTo>
                    <a:pt x="531883" y="11289"/>
                    <a:pt x="520172" y="0"/>
                    <a:pt x="506250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232" name="组合 231">
            <a:extLst>
              <a:ext uri="{FF2B5EF4-FFF2-40B4-BE49-F238E27FC236}">
                <a16:creationId xmlns:a16="http://schemas.microsoft.com/office/drawing/2014/main" id="{573DEF5C-A91B-4199-9C0C-7629FF223FDF}"/>
              </a:ext>
            </a:extLst>
          </p:cNvPr>
          <p:cNvGrpSpPr/>
          <p:nvPr/>
        </p:nvGrpSpPr>
        <p:grpSpPr>
          <a:xfrm>
            <a:off x="3391789" y="5499158"/>
            <a:ext cx="489375" cy="523125"/>
            <a:chOff x="21085385" y="9758169"/>
            <a:chExt cx="489375" cy="523125"/>
          </a:xfrm>
        </p:grpSpPr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C5B4905F-BBC3-45AD-B3B7-FC19D82841B7}"/>
                </a:ext>
              </a:extLst>
            </p:cNvPr>
            <p:cNvSpPr/>
            <p:nvPr/>
          </p:nvSpPr>
          <p:spPr>
            <a:xfrm>
              <a:off x="21085385" y="9758169"/>
              <a:ext cx="489375" cy="523125"/>
            </a:xfrm>
            <a:custGeom>
              <a:avLst/>
              <a:gdLst>
                <a:gd name="connsiteX0" fmla="*/ 416206 w 489375"/>
                <a:gd name="connsiteY0" fmla="*/ 267958 h 523125"/>
                <a:gd name="connsiteX1" fmla="*/ 495839 w 489375"/>
                <a:gd name="connsiteY1" fmla="*/ 128031 h 523125"/>
                <a:gd name="connsiteX2" fmla="*/ 440658 w 489375"/>
                <a:gd name="connsiteY2" fmla="*/ 108084 h 523125"/>
                <a:gd name="connsiteX3" fmla="*/ 334986 w 489375"/>
                <a:gd name="connsiteY3" fmla="*/ 129128 h 523125"/>
                <a:gd name="connsiteX4" fmla="*/ 251438 w 489375"/>
                <a:gd name="connsiteY4" fmla="*/ 0 h 523125"/>
                <a:gd name="connsiteX5" fmla="*/ 167569 w 489375"/>
                <a:gd name="connsiteY5" fmla="*/ 130663 h 523125"/>
                <a:gd name="connsiteX6" fmla="*/ 62421 w 489375"/>
                <a:gd name="connsiteY6" fmla="*/ 110498 h 523125"/>
                <a:gd name="connsiteX7" fmla="*/ 5316 w 489375"/>
                <a:gd name="connsiteY7" fmla="*/ 131153 h 523125"/>
                <a:gd name="connsiteX8" fmla="*/ 86704 w 489375"/>
                <a:gd name="connsiteY8" fmla="*/ 270034 h 523125"/>
                <a:gd name="connsiteX9" fmla="*/ 7088 w 489375"/>
                <a:gd name="connsiteY9" fmla="*/ 409961 h 523125"/>
                <a:gd name="connsiteX10" fmla="*/ 62320 w 489375"/>
                <a:gd name="connsiteY10" fmla="*/ 429908 h 523125"/>
                <a:gd name="connsiteX11" fmla="*/ 167924 w 489375"/>
                <a:gd name="connsiteY11" fmla="*/ 408915 h 523125"/>
                <a:gd name="connsiteX12" fmla="*/ 251455 w 489375"/>
                <a:gd name="connsiteY12" fmla="*/ 538009 h 523125"/>
                <a:gd name="connsiteX13" fmla="*/ 335324 w 489375"/>
                <a:gd name="connsiteY13" fmla="*/ 407363 h 523125"/>
                <a:gd name="connsiteX14" fmla="*/ 440455 w 489375"/>
                <a:gd name="connsiteY14" fmla="*/ 427511 h 523125"/>
                <a:gd name="connsiteX15" fmla="*/ 497577 w 489375"/>
                <a:gd name="connsiteY15" fmla="*/ 406873 h 523125"/>
                <a:gd name="connsiteX16" fmla="*/ 416206 w 489375"/>
                <a:gd name="connsiteY16" fmla="*/ 267958 h 523125"/>
                <a:gd name="connsiteX17" fmla="*/ 440658 w 489375"/>
                <a:gd name="connsiteY17" fmla="*/ 144686 h 523125"/>
                <a:gd name="connsiteX18" fmla="*/ 465801 w 489375"/>
                <a:gd name="connsiteY18" fmla="*/ 148230 h 523125"/>
                <a:gd name="connsiteX19" fmla="*/ 387788 w 489375"/>
                <a:gd name="connsiteY19" fmla="*/ 245649 h 523125"/>
                <a:gd name="connsiteX20" fmla="*/ 347440 w 489375"/>
                <a:gd name="connsiteY20" fmla="*/ 217772 h 523125"/>
                <a:gd name="connsiteX21" fmla="*/ 341686 w 489375"/>
                <a:gd name="connsiteY21" fmla="*/ 165291 h 523125"/>
                <a:gd name="connsiteX22" fmla="*/ 440658 w 489375"/>
                <a:gd name="connsiteY22" fmla="*/ 144686 h 523125"/>
                <a:gd name="connsiteX23" fmla="*/ 285829 w 489375"/>
                <a:gd name="connsiteY23" fmla="*/ 315866 h 523125"/>
                <a:gd name="connsiteX24" fmla="*/ 252096 w 489375"/>
                <a:gd name="connsiteY24" fmla="*/ 334226 h 523125"/>
                <a:gd name="connsiteX25" fmla="*/ 217688 w 489375"/>
                <a:gd name="connsiteY25" fmla="*/ 316103 h 523125"/>
                <a:gd name="connsiteX26" fmla="*/ 190030 w 489375"/>
                <a:gd name="connsiteY26" fmla="*/ 299818 h 523125"/>
                <a:gd name="connsiteX27" fmla="*/ 189355 w 489375"/>
                <a:gd name="connsiteY27" fmla="*/ 269038 h 523125"/>
                <a:gd name="connsiteX28" fmla="*/ 189996 w 489375"/>
                <a:gd name="connsiteY28" fmla="*/ 239237 h 523125"/>
                <a:gd name="connsiteX29" fmla="*/ 217114 w 489375"/>
                <a:gd name="connsiteY29" fmla="*/ 222885 h 523125"/>
                <a:gd name="connsiteX30" fmla="*/ 251539 w 489375"/>
                <a:gd name="connsiteY30" fmla="*/ 204154 h 523125"/>
                <a:gd name="connsiteX31" fmla="*/ 285239 w 489375"/>
                <a:gd name="connsiteY31" fmla="*/ 221974 h 523125"/>
                <a:gd name="connsiteX32" fmla="*/ 312931 w 489375"/>
                <a:gd name="connsiteY32" fmla="*/ 238174 h 523125"/>
                <a:gd name="connsiteX33" fmla="*/ 313606 w 489375"/>
                <a:gd name="connsiteY33" fmla="*/ 269038 h 523125"/>
                <a:gd name="connsiteX34" fmla="*/ 312948 w 489375"/>
                <a:gd name="connsiteY34" fmla="*/ 299548 h 523125"/>
                <a:gd name="connsiteX35" fmla="*/ 285829 w 489375"/>
                <a:gd name="connsiteY35" fmla="*/ 315866 h 523125"/>
                <a:gd name="connsiteX36" fmla="*/ 309691 w 489375"/>
                <a:gd name="connsiteY36" fmla="*/ 343001 h 523125"/>
                <a:gd name="connsiteX37" fmla="*/ 307750 w 489375"/>
                <a:gd name="connsiteY37" fmla="*/ 359235 h 523125"/>
                <a:gd name="connsiteX38" fmla="*/ 292461 w 489375"/>
                <a:gd name="connsiteY38" fmla="*/ 352890 h 523125"/>
                <a:gd name="connsiteX39" fmla="*/ 303700 w 489375"/>
                <a:gd name="connsiteY39" fmla="*/ 346528 h 523125"/>
                <a:gd name="connsiteX40" fmla="*/ 309691 w 489375"/>
                <a:gd name="connsiteY40" fmla="*/ 343001 h 523125"/>
                <a:gd name="connsiteX41" fmla="*/ 211816 w 489375"/>
                <a:gd name="connsiteY41" fmla="*/ 353514 h 523125"/>
                <a:gd name="connsiteX42" fmla="*/ 195430 w 489375"/>
                <a:gd name="connsiteY42" fmla="*/ 360534 h 523125"/>
                <a:gd name="connsiteX43" fmla="*/ 193287 w 489375"/>
                <a:gd name="connsiteY43" fmla="*/ 343221 h 523125"/>
                <a:gd name="connsiteX44" fmla="*/ 200290 w 489375"/>
                <a:gd name="connsiteY44" fmla="*/ 347186 h 523125"/>
                <a:gd name="connsiteX45" fmla="*/ 211816 w 489375"/>
                <a:gd name="connsiteY45" fmla="*/ 353514 h 523125"/>
                <a:gd name="connsiteX46" fmla="*/ 153732 w 489375"/>
                <a:gd name="connsiteY46" fmla="*/ 276244 h 523125"/>
                <a:gd name="connsiteX47" fmla="*/ 144704 w 489375"/>
                <a:gd name="connsiteY47" fmla="*/ 269882 h 523125"/>
                <a:gd name="connsiteX48" fmla="*/ 153732 w 489375"/>
                <a:gd name="connsiteY48" fmla="*/ 263368 h 523125"/>
                <a:gd name="connsiteX49" fmla="*/ 153698 w 489375"/>
                <a:gd name="connsiteY49" fmla="*/ 269004 h 523125"/>
                <a:gd name="connsiteX50" fmla="*/ 153732 w 489375"/>
                <a:gd name="connsiteY50" fmla="*/ 276244 h 523125"/>
                <a:gd name="connsiteX51" fmla="*/ 193270 w 489375"/>
                <a:gd name="connsiteY51" fmla="*/ 194974 h 523125"/>
                <a:gd name="connsiteX52" fmla="*/ 195228 w 489375"/>
                <a:gd name="connsiteY52" fmla="*/ 178757 h 523125"/>
                <a:gd name="connsiteX53" fmla="*/ 210533 w 489375"/>
                <a:gd name="connsiteY53" fmla="*/ 185085 h 523125"/>
                <a:gd name="connsiteX54" fmla="*/ 199294 w 489375"/>
                <a:gd name="connsiteY54" fmla="*/ 191464 h 523125"/>
                <a:gd name="connsiteX55" fmla="*/ 193270 w 489375"/>
                <a:gd name="connsiteY55" fmla="*/ 194974 h 523125"/>
                <a:gd name="connsiteX56" fmla="*/ 291921 w 489375"/>
                <a:gd name="connsiteY56" fmla="*/ 184916 h 523125"/>
                <a:gd name="connsiteX57" fmla="*/ 307649 w 489375"/>
                <a:gd name="connsiteY57" fmla="*/ 178200 h 523125"/>
                <a:gd name="connsiteX58" fmla="*/ 309691 w 489375"/>
                <a:gd name="connsiteY58" fmla="*/ 194754 h 523125"/>
                <a:gd name="connsiteX59" fmla="*/ 302671 w 489375"/>
                <a:gd name="connsiteY59" fmla="*/ 190806 h 523125"/>
                <a:gd name="connsiteX60" fmla="*/ 291921 w 489375"/>
                <a:gd name="connsiteY60" fmla="*/ 184916 h 523125"/>
                <a:gd name="connsiteX61" fmla="*/ 349195 w 489375"/>
                <a:gd name="connsiteY61" fmla="*/ 261731 h 523125"/>
                <a:gd name="connsiteX62" fmla="*/ 358679 w 489375"/>
                <a:gd name="connsiteY62" fmla="*/ 268448 h 523125"/>
                <a:gd name="connsiteX63" fmla="*/ 349195 w 489375"/>
                <a:gd name="connsiteY63" fmla="*/ 275316 h 523125"/>
                <a:gd name="connsiteX64" fmla="*/ 349229 w 489375"/>
                <a:gd name="connsiteY64" fmla="*/ 269021 h 523125"/>
                <a:gd name="connsiteX65" fmla="*/ 349195 w 489375"/>
                <a:gd name="connsiteY65" fmla="*/ 261731 h 523125"/>
                <a:gd name="connsiteX66" fmla="*/ 251472 w 489375"/>
                <a:gd name="connsiteY66" fmla="*/ 35674 h 523125"/>
                <a:gd name="connsiteX67" fmla="*/ 301253 w 489375"/>
                <a:gd name="connsiteY67" fmla="*/ 141581 h 523125"/>
                <a:gd name="connsiteX68" fmla="*/ 250797 w 489375"/>
                <a:gd name="connsiteY68" fmla="*/ 164042 h 523125"/>
                <a:gd name="connsiteX69" fmla="*/ 201454 w 489375"/>
                <a:gd name="connsiteY69" fmla="*/ 142763 h 523125"/>
                <a:gd name="connsiteX70" fmla="*/ 251472 w 489375"/>
                <a:gd name="connsiteY70" fmla="*/ 35674 h 523125"/>
                <a:gd name="connsiteX71" fmla="*/ 35590 w 489375"/>
                <a:gd name="connsiteY71" fmla="*/ 150626 h 523125"/>
                <a:gd name="connsiteX72" fmla="*/ 62438 w 489375"/>
                <a:gd name="connsiteY72" fmla="*/ 146154 h 523125"/>
                <a:gd name="connsiteX73" fmla="*/ 161106 w 489375"/>
                <a:gd name="connsiteY73" fmla="*/ 166185 h 523125"/>
                <a:gd name="connsiteX74" fmla="*/ 155419 w 489375"/>
                <a:gd name="connsiteY74" fmla="*/ 218599 h 523125"/>
                <a:gd name="connsiteX75" fmla="*/ 115038 w 489375"/>
                <a:gd name="connsiteY75" fmla="*/ 247236 h 523125"/>
                <a:gd name="connsiteX76" fmla="*/ 35590 w 489375"/>
                <a:gd name="connsiteY76" fmla="*/ 150626 h 523125"/>
                <a:gd name="connsiteX77" fmla="*/ 62337 w 489375"/>
                <a:gd name="connsiteY77" fmla="*/ 394335 h 523125"/>
                <a:gd name="connsiteX78" fmla="*/ 37126 w 489375"/>
                <a:gd name="connsiteY78" fmla="*/ 390251 h 523125"/>
                <a:gd name="connsiteX79" fmla="*/ 115561 w 489375"/>
                <a:gd name="connsiteY79" fmla="*/ 292663 h 523125"/>
                <a:gd name="connsiteX80" fmla="*/ 155453 w 489375"/>
                <a:gd name="connsiteY80" fmla="*/ 320254 h 523125"/>
                <a:gd name="connsiteX81" fmla="*/ 161359 w 489375"/>
                <a:gd name="connsiteY81" fmla="*/ 373545 h 523125"/>
                <a:gd name="connsiteX82" fmla="*/ 62337 w 489375"/>
                <a:gd name="connsiteY82" fmla="*/ 394335 h 523125"/>
                <a:gd name="connsiteX83" fmla="*/ 251472 w 489375"/>
                <a:gd name="connsiteY83" fmla="*/ 502301 h 523125"/>
                <a:gd name="connsiteX84" fmla="*/ 201708 w 489375"/>
                <a:gd name="connsiteY84" fmla="*/ 396394 h 523125"/>
                <a:gd name="connsiteX85" fmla="*/ 252113 w 489375"/>
                <a:gd name="connsiteY85" fmla="*/ 373950 h 523125"/>
                <a:gd name="connsiteX86" fmla="*/ 301489 w 489375"/>
                <a:gd name="connsiteY86" fmla="*/ 395263 h 523125"/>
                <a:gd name="connsiteX87" fmla="*/ 251472 w 489375"/>
                <a:gd name="connsiteY87" fmla="*/ 502301 h 523125"/>
                <a:gd name="connsiteX88" fmla="*/ 440506 w 489375"/>
                <a:gd name="connsiteY88" fmla="*/ 391821 h 523125"/>
                <a:gd name="connsiteX89" fmla="*/ 341838 w 489375"/>
                <a:gd name="connsiteY89" fmla="*/ 371773 h 523125"/>
                <a:gd name="connsiteX90" fmla="*/ 347524 w 489375"/>
                <a:gd name="connsiteY90" fmla="*/ 319376 h 523125"/>
                <a:gd name="connsiteX91" fmla="*/ 387906 w 489375"/>
                <a:gd name="connsiteY91" fmla="*/ 290756 h 523125"/>
                <a:gd name="connsiteX92" fmla="*/ 467371 w 489375"/>
                <a:gd name="connsiteY92" fmla="*/ 387383 h 523125"/>
                <a:gd name="connsiteX93" fmla="*/ 440506 w 489375"/>
                <a:gd name="connsiteY93" fmla="*/ 391821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489375" h="523125">
                  <a:moveTo>
                    <a:pt x="416206" y="267958"/>
                  </a:moveTo>
                  <a:cubicBezTo>
                    <a:pt x="481951" y="211596"/>
                    <a:pt x="515431" y="157123"/>
                    <a:pt x="495839" y="128031"/>
                  </a:cubicBezTo>
                  <a:cubicBezTo>
                    <a:pt x="486743" y="114514"/>
                    <a:pt x="467303" y="108084"/>
                    <a:pt x="440658" y="108084"/>
                  </a:cubicBezTo>
                  <a:cubicBezTo>
                    <a:pt x="412240" y="108084"/>
                    <a:pt x="375756" y="115408"/>
                    <a:pt x="334986" y="129128"/>
                  </a:cubicBezTo>
                  <a:cubicBezTo>
                    <a:pt x="317774" y="51705"/>
                    <a:pt x="286825" y="0"/>
                    <a:pt x="251438" y="0"/>
                  </a:cubicBezTo>
                  <a:cubicBezTo>
                    <a:pt x="215815" y="0"/>
                    <a:pt x="184664" y="52397"/>
                    <a:pt x="167569" y="130663"/>
                  </a:cubicBezTo>
                  <a:cubicBezTo>
                    <a:pt x="127120" y="117484"/>
                    <a:pt x="90805" y="110498"/>
                    <a:pt x="62421" y="110498"/>
                  </a:cubicBezTo>
                  <a:cubicBezTo>
                    <a:pt x="34696" y="110498"/>
                    <a:pt x="14479" y="117146"/>
                    <a:pt x="5316" y="131153"/>
                  </a:cubicBezTo>
                  <a:cubicBezTo>
                    <a:pt x="-13887" y="160498"/>
                    <a:pt x="20234" y="214532"/>
                    <a:pt x="86704" y="270034"/>
                  </a:cubicBezTo>
                  <a:cubicBezTo>
                    <a:pt x="20943" y="326396"/>
                    <a:pt x="-12504" y="380869"/>
                    <a:pt x="7088" y="409961"/>
                  </a:cubicBezTo>
                  <a:cubicBezTo>
                    <a:pt x="16184" y="423512"/>
                    <a:pt x="35641" y="429908"/>
                    <a:pt x="62320" y="429908"/>
                  </a:cubicBezTo>
                  <a:cubicBezTo>
                    <a:pt x="90670" y="429908"/>
                    <a:pt x="127171" y="422584"/>
                    <a:pt x="167924" y="408915"/>
                  </a:cubicBezTo>
                  <a:cubicBezTo>
                    <a:pt x="185086" y="486321"/>
                    <a:pt x="216051" y="538009"/>
                    <a:pt x="251455" y="538009"/>
                  </a:cubicBezTo>
                  <a:cubicBezTo>
                    <a:pt x="287112" y="538009"/>
                    <a:pt x="318246" y="485629"/>
                    <a:pt x="335324" y="407363"/>
                  </a:cubicBezTo>
                  <a:cubicBezTo>
                    <a:pt x="375756" y="420542"/>
                    <a:pt x="412105" y="427511"/>
                    <a:pt x="440455" y="427511"/>
                  </a:cubicBezTo>
                  <a:cubicBezTo>
                    <a:pt x="468231" y="427511"/>
                    <a:pt x="488380" y="420863"/>
                    <a:pt x="497577" y="406873"/>
                  </a:cubicBezTo>
                  <a:cubicBezTo>
                    <a:pt x="516831" y="377511"/>
                    <a:pt x="482693" y="323443"/>
                    <a:pt x="416206" y="267958"/>
                  </a:cubicBezTo>
                  <a:close/>
                  <a:moveTo>
                    <a:pt x="440658" y="144686"/>
                  </a:moveTo>
                  <a:cubicBezTo>
                    <a:pt x="457296" y="144686"/>
                    <a:pt x="464114" y="147353"/>
                    <a:pt x="465801" y="148230"/>
                  </a:cubicBezTo>
                  <a:cubicBezTo>
                    <a:pt x="466561" y="160886"/>
                    <a:pt x="443763" y="198804"/>
                    <a:pt x="387788" y="245649"/>
                  </a:cubicBezTo>
                  <a:cubicBezTo>
                    <a:pt x="375166" y="236267"/>
                    <a:pt x="361683" y="226935"/>
                    <a:pt x="347440" y="217772"/>
                  </a:cubicBezTo>
                  <a:cubicBezTo>
                    <a:pt x="346191" y="199564"/>
                    <a:pt x="344251" y="181997"/>
                    <a:pt x="341686" y="165291"/>
                  </a:cubicBezTo>
                  <a:cubicBezTo>
                    <a:pt x="379958" y="152094"/>
                    <a:pt x="414501" y="144686"/>
                    <a:pt x="440658" y="144686"/>
                  </a:cubicBezTo>
                  <a:close/>
                  <a:moveTo>
                    <a:pt x="285829" y="315866"/>
                  </a:moveTo>
                  <a:cubicBezTo>
                    <a:pt x="274658" y="322296"/>
                    <a:pt x="263386" y="328455"/>
                    <a:pt x="252096" y="334226"/>
                  </a:cubicBezTo>
                  <a:cubicBezTo>
                    <a:pt x="240604" y="328523"/>
                    <a:pt x="229113" y="322464"/>
                    <a:pt x="217688" y="316103"/>
                  </a:cubicBezTo>
                  <a:cubicBezTo>
                    <a:pt x="208036" y="310686"/>
                    <a:pt x="198856" y="305252"/>
                    <a:pt x="190030" y="299818"/>
                  </a:cubicBezTo>
                  <a:cubicBezTo>
                    <a:pt x="189608" y="289896"/>
                    <a:pt x="189355" y="279669"/>
                    <a:pt x="189355" y="269038"/>
                  </a:cubicBezTo>
                  <a:cubicBezTo>
                    <a:pt x="189355" y="258761"/>
                    <a:pt x="189591" y="248856"/>
                    <a:pt x="189996" y="239237"/>
                  </a:cubicBezTo>
                  <a:cubicBezTo>
                    <a:pt x="198619" y="233820"/>
                    <a:pt x="207614" y="228353"/>
                    <a:pt x="217114" y="222885"/>
                  </a:cubicBezTo>
                  <a:cubicBezTo>
                    <a:pt x="228539" y="216304"/>
                    <a:pt x="240031" y="210060"/>
                    <a:pt x="251539" y="204154"/>
                  </a:cubicBezTo>
                  <a:cubicBezTo>
                    <a:pt x="262812" y="209773"/>
                    <a:pt x="274068" y="215730"/>
                    <a:pt x="285239" y="221974"/>
                  </a:cubicBezTo>
                  <a:cubicBezTo>
                    <a:pt x="294891" y="227391"/>
                    <a:pt x="304088" y="232791"/>
                    <a:pt x="312931" y="238174"/>
                  </a:cubicBezTo>
                  <a:cubicBezTo>
                    <a:pt x="313319" y="248113"/>
                    <a:pt x="313606" y="258373"/>
                    <a:pt x="313606" y="269038"/>
                  </a:cubicBezTo>
                  <a:cubicBezTo>
                    <a:pt x="313606" y="279551"/>
                    <a:pt x="313353" y="289710"/>
                    <a:pt x="312948" y="299548"/>
                  </a:cubicBezTo>
                  <a:cubicBezTo>
                    <a:pt x="304308" y="304948"/>
                    <a:pt x="295296" y="310382"/>
                    <a:pt x="285829" y="315866"/>
                  </a:cubicBezTo>
                  <a:close/>
                  <a:moveTo>
                    <a:pt x="309691" y="343001"/>
                  </a:moveTo>
                  <a:cubicBezTo>
                    <a:pt x="309100" y="348536"/>
                    <a:pt x="308476" y="353953"/>
                    <a:pt x="307750" y="359235"/>
                  </a:cubicBezTo>
                  <a:cubicBezTo>
                    <a:pt x="302671" y="357193"/>
                    <a:pt x="297558" y="355084"/>
                    <a:pt x="292461" y="352890"/>
                  </a:cubicBezTo>
                  <a:cubicBezTo>
                    <a:pt x="296208" y="350781"/>
                    <a:pt x="299903" y="348671"/>
                    <a:pt x="303700" y="346528"/>
                  </a:cubicBezTo>
                  <a:cubicBezTo>
                    <a:pt x="305658" y="345364"/>
                    <a:pt x="307666" y="344166"/>
                    <a:pt x="309691" y="343001"/>
                  </a:cubicBezTo>
                  <a:close/>
                  <a:moveTo>
                    <a:pt x="211816" y="353514"/>
                  </a:moveTo>
                  <a:cubicBezTo>
                    <a:pt x="206331" y="355944"/>
                    <a:pt x="200864" y="358290"/>
                    <a:pt x="195430" y="360534"/>
                  </a:cubicBezTo>
                  <a:cubicBezTo>
                    <a:pt x="194637" y="354932"/>
                    <a:pt x="193945" y="349144"/>
                    <a:pt x="193287" y="343221"/>
                  </a:cubicBezTo>
                  <a:cubicBezTo>
                    <a:pt x="195599" y="344554"/>
                    <a:pt x="197911" y="345887"/>
                    <a:pt x="200290" y="347186"/>
                  </a:cubicBezTo>
                  <a:cubicBezTo>
                    <a:pt x="204154" y="349329"/>
                    <a:pt x="207985" y="351439"/>
                    <a:pt x="211816" y="353514"/>
                  </a:cubicBezTo>
                  <a:close/>
                  <a:moveTo>
                    <a:pt x="153732" y="276244"/>
                  </a:moveTo>
                  <a:cubicBezTo>
                    <a:pt x="150661" y="274134"/>
                    <a:pt x="147657" y="272008"/>
                    <a:pt x="144704" y="269882"/>
                  </a:cubicBezTo>
                  <a:cubicBezTo>
                    <a:pt x="147657" y="267739"/>
                    <a:pt x="150661" y="265545"/>
                    <a:pt x="153732" y="263368"/>
                  </a:cubicBezTo>
                  <a:cubicBezTo>
                    <a:pt x="153715" y="265241"/>
                    <a:pt x="153698" y="267114"/>
                    <a:pt x="153698" y="269004"/>
                  </a:cubicBezTo>
                  <a:cubicBezTo>
                    <a:pt x="153698" y="271418"/>
                    <a:pt x="153715" y="273848"/>
                    <a:pt x="153732" y="276244"/>
                  </a:cubicBezTo>
                  <a:close/>
                  <a:moveTo>
                    <a:pt x="193270" y="194974"/>
                  </a:moveTo>
                  <a:cubicBezTo>
                    <a:pt x="193861" y="189439"/>
                    <a:pt x="194502" y="184022"/>
                    <a:pt x="195228" y="178757"/>
                  </a:cubicBezTo>
                  <a:cubicBezTo>
                    <a:pt x="200307" y="180799"/>
                    <a:pt x="205403" y="182908"/>
                    <a:pt x="210533" y="185085"/>
                  </a:cubicBezTo>
                  <a:cubicBezTo>
                    <a:pt x="206787" y="187194"/>
                    <a:pt x="203058" y="189304"/>
                    <a:pt x="199294" y="191464"/>
                  </a:cubicBezTo>
                  <a:cubicBezTo>
                    <a:pt x="197253" y="192628"/>
                    <a:pt x="195261" y="193809"/>
                    <a:pt x="193270" y="194974"/>
                  </a:cubicBezTo>
                  <a:close/>
                  <a:moveTo>
                    <a:pt x="291921" y="184916"/>
                  </a:moveTo>
                  <a:cubicBezTo>
                    <a:pt x="297186" y="182588"/>
                    <a:pt x="302434" y="180343"/>
                    <a:pt x="307649" y="178200"/>
                  </a:cubicBezTo>
                  <a:cubicBezTo>
                    <a:pt x="308408" y="183549"/>
                    <a:pt x="309066" y="189135"/>
                    <a:pt x="309691" y="194754"/>
                  </a:cubicBezTo>
                  <a:cubicBezTo>
                    <a:pt x="307362" y="193438"/>
                    <a:pt x="305084" y="192105"/>
                    <a:pt x="302671" y="190806"/>
                  </a:cubicBezTo>
                  <a:cubicBezTo>
                    <a:pt x="299110" y="188814"/>
                    <a:pt x="295516" y="186840"/>
                    <a:pt x="291921" y="184916"/>
                  </a:cubicBezTo>
                  <a:close/>
                  <a:moveTo>
                    <a:pt x="349195" y="261731"/>
                  </a:moveTo>
                  <a:cubicBezTo>
                    <a:pt x="352401" y="263993"/>
                    <a:pt x="355624" y="266220"/>
                    <a:pt x="358679" y="268448"/>
                  </a:cubicBezTo>
                  <a:cubicBezTo>
                    <a:pt x="355557" y="270709"/>
                    <a:pt x="352418" y="273004"/>
                    <a:pt x="349195" y="275316"/>
                  </a:cubicBezTo>
                  <a:cubicBezTo>
                    <a:pt x="349229" y="273240"/>
                    <a:pt x="349229" y="271131"/>
                    <a:pt x="349229" y="269021"/>
                  </a:cubicBezTo>
                  <a:cubicBezTo>
                    <a:pt x="349229" y="266574"/>
                    <a:pt x="349229" y="264161"/>
                    <a:pt x="349195" y="261731"/>
                  </a:cubicBezTo>
                  <a:close/>
                  <a:moveTo>
                    <a:pt x="251472" y="35674"/>
                  </a:moveTo>
                  <a:cubicBezTo>
                    <a:pt x="262154" y="35674"/>
                    <a:pt x="286386" y="71753"/>
                    <a:pt x="301253" y="141581"/>
                  </a:cubicBezTo>
                  <a:cubicBezTo>
                    <a:pt x="284834" y="148179"/>
                    <a:pt x="267925" y="155672"/>
                    <a:pt x="250797" y="164042"/>
                  </a:cubicBezTo>
                  <a:cubicBezTo>
                    <a:pt x="234023" y="156128"/>
                    <a:pt x="217503" y="149006"/>
                    <a:pt x="201454" y="142763"/>
                  </a:cubicBezTo>
                  <a:cubicBezTo>
                    <a:pt x="216271" y="72158"/>
                    <a:pt x="240723" y="35674"/>
                    <a:pt x="251472" y="35674"/>
                  </a:cubicBezTo>
                  <a:close/>
                  <a:moveTo>
                    <a:pt x="35590" y="150626"/>
                  </a:moveTo>
                  <a:cubicBezTo>
                    <a:pt x="37834" y="149361"/>
                    <a:pt x="45074" y="146154"/>
                    <a:pt x="62438" y="146154"/>
                  </a:cubicBezTo>
                  <a:cubicBezTo>
                    <a:pt x="88594" y="146154"/>
                    <a:pt x="123070" y="153377"/>
                    <a:pt x="161106" y="166185"/>
                  </a:cubicBezTo>
                  <a:cubicBezTo>
                    <a:pt x="158609" y="182874"/>
                    <a:pt x="156668" y="200391"/>
                    <a:pt x="155419" y="218599"/>
                  </a:cubicBezTo>
                  <a:cubicBezTo>
                    <a:pt x="141160" y="228032"/>
                    <a:pt x="127643" y="237617"/>
                    <a:pt x="115038" y="247236"/>
                  </a:cubicBezTo>
                  <a:cubicBezTo>
                    <a:pt x="58523" y="201150"/>
                    <a:pt x="35202" y="163434"/>
                    <a:pt x="35590" y="150626"/>
                  </a:cubicBezTo>
                  <a:close/>
                  <a:moveTo>
                    <a:pt x="62337" y="394335"/>
                  </a:moveTo>
                  <a:cubicBezTo>
                    <a:pt x="45648" y="394335"/>
                    <a:pt x="38830" y="391146"/>
                    <a:pt x="37126" y="390251"/>
                  </a:cubicBezTo>
                  <a:cubicBezTo>
                    <a:pt x="36383" y="377578"/>
                    <a:pt x="59249" y="339592"/>
                    <a:pt x="115561" y="292663"/>
                  </a:cubicBezTo>
                  <a:cubicBezTo>
                    <a:pt x="128065" y="301928"/>
                    <a:pt x="141379" y="311192"/>
                    <a:pt x="155453" y="320254"/>
                  </a:cubicBezTo>
                  <a:cubicBezTo>
                    <a:pt x="156769" y="338783"/>
                    <a:pt x="158727" y="356603"/>
                    <a:pt x="161359" y="373545"/>
                  </a:cubicBezTo>
                  <a:cubicBezTo>
                    <a:pt x="123070" y="386859"/>
                    <a:pt x="88476" y="394335"/>
                    <a:pt x="62337" y="394335"/>
                  </a:cubicBezTo>
                  <a:close/>
                  <a:moveTo>
                    <a:pt x="251472" y="502301"/>
                  </a:moveTo>
                  <a:cubicBezTo>
                    <a:pt x="240790" y="502301"/>
                    <a:pt x="216541" y="466239"/>
                    <a:pt x="201708" y="396394"/>
                  </a:cubicBezTo>
                  <a:cubicBezTo>
                    <a:pt x="218110" y="389813"/>
                    <a:pt x="234985" y="382303"/>
                    <a:pt x="252113" y="373950"/>
                  </a:cubicBezTo>
                  <a:cubicBezTo>
                    <a:pt x="268887" y="381915"/>
                    <a:pt x="285424" y="389003"/>
                    <a:pt x="301489" y="395263"/>
                  </a:cubicBezTo>
                  <a:cubicBezTo>
                    <a:pt x="286673" y="465834"/>
                    <a:pt x="262221" y="502301"/>
                    <a:pt x="251472" y="502301"/>
                  </a:cubicBezTo>
                  <a:close/>
                  <a:moveTo>
                    <a:pt x="440506" y="391821"/>
                  </a:moveTo>
                  <a:cubicBezTo>
                    <a:pt x="414366" y="391821"/>
                    <a:pt x="379891" y="384598"/>
                    <a:pt x="341838" y="371773"/>
                  </a:cubicBezTo>
                  <a:cubicBezTo>
                    <a:pt x="344352" y="355084"/>
                    <a:pt x="346276" y="337568"/>
                    <a:pt x="347524" y="319376"/>
                  </a:cubicBezTo>
                  <a:cubicBezTo>
                    <a:pt x="361801" y="309926"/>
                    <a:pt x="375284" y="300392"/>
                    <a:pt x="387906" y="290756"/>
                  </a:cubicBezTo>
                  <a:cubicBezTo>
                    <a:pt x="444488" y="336876"/>
                    <a:pt x="467759" y="374574"/>
                    <a:pt x="467371" y="387383"/>
                  </a:cubicBezTo>
                  <a:cubicBezTo>
                    <a:pt x="465126" y="388665"/>
                    <a:pt x="457870" y="391821"/>
                    <a:pt x="440506" y="39182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4" name="任意多边形: 形状 233">
              <a:extLst>
                <a:ext uri="{FF2B5EF4-FFF2-40B4-BE49-F238E27FC236}">
                  <a16:creationId xmlns:a16="http://schemas.microsoft.com/office/drawing/2014/main" id="{9518484C-6386-4178-9712-F11784124B3E}"/>
                </a:ext>
              </a:extLst>
            </p:cNvPr>
            <p:cNvSpPr/>
            <p:nvPr/>
          </p:nvSpPr>
          <p:spPr>
            <a:xfrm>
              <a:off x="21301943" y="9989998"/>
              <a:ext cx="67500" cy="67500"/>
            </a:xfrm>
            <a:custGeom>
              <a:avLst/>
              <a:gdLst>
                <a:gd name="connsiteX0" fmla="*/ 69829 w 67500"/>
                <a:gd name="connsiteY0" fmla="*/ 34914 h 67500"/>
                <a:gd name="connsiteX1" fmla="*/ 34914 w 67500"/>
                <a:gd name="connsiteY1" fmla="*/ 69829 h 67500"/>
                <a:gd name="connsiteX2" fmla="*/ 0 w 67500"/>
                <a:gd name="connsiteY2" fmla="*/ 34914 h 67500"/>
                <a:gd name="connsiteX3" fmla="*/ 34914 w 67500"/>
                <a:gd name="connsiteY3" fmla="*/ 0 h 67500"/>
                <a:gd name="connsiteX4" fmla="*/ 69829 w 67500"/>
                <a:gd name="connsiteY4" fmla="*/ 34914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00" h="67500">
                  <a:moveTo>
                    <a:pt x="69829" y="34914"/>
                  </a:moveTo>
                  <a:cubicBezTo>
                    <a:pt x="69829" y="54197"/>
                    <a:pt x="54197" y="69829"/>
                    <a:pt x="34914" y="69829"/>
                  </a:cubicBezTo>
                  <a:cubicBezTo>
                    <a:pt x="15632" y="69829"/>
                    <a:pt x="0" y="54197"/>
                    <a:pt x="0" y="34914"/>
                  </a:cubicBezTo>
                  <a:cubicBezTo>
                    <a:pt x="0" y="15632"/>
                    <a:pt x="15632" y="0"/>
                    <a:pt x="34914" y="0"/>
                  </a:cubicBezTo>
                  <a:cubicBezTo>
                    <a:pt x="54197" y="0"/>
                    <a:pt x="69829" y="15632"/>
                    <a:pt x="69829" y="3491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35" name="图形 273">
            <a:extLst>
              <a:ext uri="{FF2B5EF4-FFF2-40B4-BE49-F238E27FC236}">
                <a16:creationId xmlns:a16="http://schemas.microsoft.com/office/drawing/2014/main" id="{809D592A-C3F4-4266-BD90-E822DAE818AC}"/>
              </a:ext>
            </a:extLst>
          </p:cNvPr>
          <p:cNvSpPr/>
          <p:nvPr/>
        </p:nvSpPr>
        <p:spPr>
          <a:xfrm>
            <a:off x="4610989" y="5499158"/>
            <a:ext cx="455625" cy="523125"/>
          </a:xfrm>
          <a:custGeom>
            <a:avLst/>
            <a:gdLst>
              <a:gd name="connsiteX0" fmla="*/ 162426 w 455625"/>
              <a:gd name="connsiteY0" fmla="*/ 536793 h 523125"/>
              <a:gd name="connsiteX1" fmla="*/ 96513 w 455625"/>
              <a:gd name="connsiteY1" fmla="*/ 513658 h 523125"/>
              <a:gd name="connsiteX2" fmla="*/ 55861 w 455625"/>
              <a:gd name="connsiteY2" fmla="*/ 481055 h 523125"/>
              <a:gd name="connsiteX3" fmla="*/ 16896 w 455625"/>
              <a:gd name="connsiteY3" fmla="*/ 410231 h 523125"/>
              <a:gd name="connsiteX4" fmla="*/ 39458 w 455625"/>
              <a:gd name="connsiteY4" fmla="*/ 332572 h 523125"/>
              <a:gd name="connsiteX5" fmla="*/ 173901 w 455625"/>
              <a:gd name="connsiteY5" fmla="*/ 164750 h 523125"/>
              <a:gd name="connsiteX6" fmla="*/ 227024 w 455625"/>
              <a:gd name="connsiteY6" fmla="*/ 135540 h 523125"/>
              <a:gd name="connsiteX7" fmla="*/ 285226 w 455625"/>
              <a:gd name="connsiteY7" fmla="*/ 152499 h 523125"/>
              <a:gd name="connsiteX8" fmla="*/ 296009 w 455625"/>
              <a:gd name="connsiteY8" fmla="*/ 161105 h 523125"/>
              <a:gd name="connsiteX9" fmla="*/ 325203 w 455625"/>
              <a:gd name="connsiteY9" fmla="*/ 214295 h 523125"/>
              <a:gd name="connsiteX10" fmla="*/ 308328 w 455625"/>
              <a:gd name="connsiteY10" fmla="*/ 272463 h 523125"/>
              <a:gd name="connsiteX11" fmla="*/ 211296 w 455625"/>
              <a:gd name="connsiteY11" fmla="*/ 393542 h 523125"/>
              <a:gd name="connsiteX12" fmla="*/ 170239 w 455625"/>
              <a:gd name="connsiteY12" fmla="*/ 398081 h 523125"/>
              <a:gd name="connsiteX13" fmla="*/ 165683 w 455625"/>
              <a:gd name="connsiteY13" fmla="*/ 357024 h 523125"/>
              <a:gd name="connsiteX14" fmla="*/ 262714 w 455625"/>
              <a:gd name="connsiteY14" fmla="*/ 235929 h 523125"/>
              <a:gd name="connsiteX15" fmla="*/ 267153 w 455625"/>
              <a:gd name="connsiteY15" fmla="*/ 220674 h 523125"/>
              <a:gd name="connsiteX16" fmla="*/ 259474 w 455625"/>
              <a:gd name="connsiteY16" fmla="*/ 206702 h 523125"/>
              <a:gd name="connsiteX17" fmla="*/ 248708 w 455625"/>
              <a:gd name="connsiteY17" fmla="*/ 198095 h 523125"/>
              <a:gd name="connsiteX18" fmla="*/ 219464 w 455625"/>
              <a:gd name="connsiteY18" fmla="*/ 201318 h 523125"/>
              <a:gd name="connsiteX19" fmla="*/ 85004 w 455625"/>
              <a:gd name="connsiteY19" fmla="*/ 369140 h 523125"/>
              <a:gd name="connsiteX20" fmla="*/ 74913 w 455625"/>
              <a:gd name="connsiteY20" fmla="*/ 403818 h 523125"/>
              <a:gd name="connsiteX21" fmla="*/ 92311 w 455625"/>
              <a:gd name="connsiteY21" fmla="*/ 435493 h 523125"/>
              <a:gd name="connsiteX22" fmla="*/ 132963 w 455625"/>
              <a:gd name="connsiteY22" fmla="*/ 468095 h 523125"/>
              <a:gd name="connsiteX23" fmla="*/ 199315 w 455625"/>
              <a:gd name="connsiteY23" fmla="*/ 460738 h 523125"/>
              <a:gd name="connsiteX24" fmla="*/ 388433 w 455625"/>
              <a:gd name="connsiteY24" fmla="*/ 224673 h 523125"/>
              <a:gd name="connsiteX25" fmla="*/ 381093 w 455625"/>
              <a:gd name="connsiteY25" fmla="*/ 158321 h 523125"/>
              <a:gd name="connsiteX26" fmla="*/ 269397 w 455625"/>
              <a:gd name="connsiteY26" fmla="*/ 68833 h 523125"/>
              <a:gd name="connsiteX27" fmla="*/ 234702 w 455625"/>
              <a:gd name="connsiteY27" fmla="*/ 58725 h 523125"/>
              <a:gd name="connsiteX28" fmla="*/ 203044 w 455625"/>
              <a:gd name="connsiteY28" fmla="*/ 76123 h 523125"/>
              <a:gd name="connsiteX29" fmla="*/ 52013 w 455625"/>
              <a:gd name="connsiteY29" fmla="*/ 264735 h 523125"/>
              <a:gd name="connsiteX30" fmla="*/ 10956 w 455625"/>
              <a:gd name="connsiteY30" fmla="*/ 269291 h 523125"/>
              <a:gd name="connsiteX31" fmla="*/ 6400 w 455625"/>
              <a:gd name="connsiteY31" fmla="*/ 228217 h 523125"/>
              <a:gd name="connsiteX32" fmla="*/ 157482 w 455625"/>
              <a:gd name="connsiteY32" fmla="*/ 39639 h 523125"/>
              <a:gd name="connsiteX33" fmla="*/ 228306 w 455625"/>
              <a:gd name="connsiteY33" fmla="*/ 658 h 523125"/>
              <a:gd name="connsiteX34" fmla="*/ 305948 w 455625"/>
              <a:gd name="connsiteY34" fmla="*/ 23253 h 523125"/>
              <a:gd name="connsiteX35" fmla="*/ 417627 w 455625"/>
              <a:gd name="connsiteY35" fmla="*/ 112725 h 523125"/>
              <a:gd name="connsiteX36" fmla="*/ 434046 w 455625"/>
              <a:gd name="connsiteY36" fmla="*/ 261174 h 523125"/>
              <a:gd name="connsiteX37" fmla="*/ 244962 w 455625"/>
              <a:gd name="connsiteY37" fmla="*/ 497255 h 523125"/>
              <a:gd name="connsiteX38" fmla="*/ 162426 w 455625"/>
              <a:gd name="connsiteY38" fmla="*/ 536793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55625" h="523125">
                <a:moveTo>
                  <a:pt x="162426" y="536793"/>
                </a:moveTo>
                <a:cubicBezTo>
                  <a:pt x="139274" y="536793"/>
                  <a:pt x="115953" y="529233"/>
                  <a:pt x="96513" y="513658"/>
                </a:cubicBezTo>
                <a:lnTo>
                  <a:pt x="55861" y="481055"/>
                </a:lnTo>
                <a:cubicBezTo>
                  <a:pt x="33839" y="463421"/>
                  <a:pt x="20001" y="438277"/>
                  <a:pt x="16896" y="410231"/>
                </a:cubicBezTo>
                <a:cubicBezTo>
                  <a:pt x="13842" y="382539"/>
                  <a:pt x="22060" y="354290"/>
                  <a:pt x="39458" y="332572"/>
                </a:cubicBezTo>
                <a:lnTo>
                  <a:pt x="173901" y="164750"/>
                </a:lnTo>
                <a:cubicBezTo>
                  <a:pt x="187131" y="148213"/>
                  <a:pt x="205998" y="137868"/>
                  <a:pt x="227024" y="135540"/>
                </a:cubicBezTo>
                <a:cubicBezTo>
                  <a:pt x="248219" y="133295"/>
                  <a:pt x="268739" y="139286"/>
                  <a:pt x="285226" y="152499"/>
                </a:cubicBezTo>
                <a:lnTo>
                  <a:pt x="296009" y="161105"/>
                </a:lnTo>
                <a:cubicBezTo>
                  <a:pt x="312546" y="174386"/>
                  <a:pt x="322941" y="193252"/>
                  <a:pt x="325203" y="214295"/>
                </a:cubicBezTo>
                <a:cubicBezTo>
                  <a:pt x="327565" y="235254"/>
                  <a:pt x="321541" y="255960"/>
                  <a:pt x="308328" y="272463"/>
                </a:cubicBezTo>
                <a:lnTo>
                  <a:pt x="211296" y="393542"/>
                </a:lnTo>
                <a:cubicBezTo>
                  <a:pt x="201171" y="406113"/>
                  <a:pt x="182794" y="408122"/>
                  <a:pt x="170239" y="398081"/>
                </a:cubicBezTo>
                <a:cubicBezTo>
                  <a:pt x="157651" y="387973"/>
                  <a:pt x="155609" y="369596"/>
                  <a:pt x="165683" y="357024"/>
                </a:cubicBezTo>
                <a:lnTo>
                  <a:pt x="262714" y="235929"/>
                </a:lnTo>
                <a:cubicBezTo>
                  <a:pt x="266174" y="231592"/>
                  <a:pt x="267777" y="226175"/>
                  <a:pt x="267153" y="220674"/>
                </a:cubicBezTo>
                <a:cubicBezTo>
                  <a:pt x="266545" y="215105"/>
                  <a:pt x="263828" y="210161"/>
                  <a:pt x="259474" y="206702"/>
                </a:cubicBezTo>
                <a:lnTo>
                  <a:pt x="248708" y="198095"/>
                </a:lnTo>
                <a:cubicBezTo>
                  <a:pt x="239748" y="190873"/>
                  <a:pt x="226619" y="192324"/>
                  <a:pt x="219464" y="201318"/>
                </a:cubicBezTo>
                <a:lnTo>
                  <a:pt x="85004" y="369140"/>
                </a:lnTo>
                <a:cubicBezTo>
                  <a:pt x="77224" y="378827"/>
                  <a:pt x="73546" y="391449"/>
                  <a:pt x="74913" y="403818"/>
                </a:cubicBezTo>
                <a:cubicBezTo>
                  <a:pt x="76296" y="416373"/>
                  <a:pt x="82456" y="427612"/>
                  <a:pt x="92311" y="435493"/>
                </a:cubicBezTo>
                <a:lnTo>
                  <a:pt x="132963" y="468095"/>
                </a:lnTo>
                <a:cubicBezTo>
                  <a:pt x="153246" y="484329"/>
                  <a:pt x="183031" y="481106"/>
                  <a:pt x="199315" y="460738"/>
                </a:cubicBezTo>
                <a:lnTo>
                  <a:pt x="388433" y="224673"/>
                </a:lnTo>
                <a:cubicBezTo>
                  <a:pt x="404718" y="204339"/>
                  <a:pt x="401444" y="174572"/>
                  <a:pt x="381093" y="158321"/>
                </a:cubicBezTo>
                <a:lnTo>
                  <a:pt x="269397" y="68833"/>
                </a:lnTo>
                <a:cubicBezTo>
                  <a:pt x="259525" y="60918"/>
                  <a:pt x="247173" y="57240"/>
                  <a:pt x="234702" y="58725"/>
                </a:cubicBezTo>
                <a:cubicBezTo>
                  <a:pt x="222164" y="60092"/>
                  <a:pt x="210925" y="66268"/>
                  <a:pt x="203044" y="76123"/>
                </a:cubicBezTo>
                <a:lnTo>
                  <a:pt x="52013" y="264735"/>
                </a:lnTo>
                <a:cubicBezTo>
                  <a:pt x="41888" y="277340"/>
                  <a:pt x="23511" y="279365"/>
                  <a:pt x="10956" y="269291"/>
                </a:cubicBezTo>
                <a:cubicBezTo>
                  <a:pt x="-1632" y="259183"/>
                  <a:pt x="-3674" y="240806"/>
                  <a:pt x="6400" y="228217"/>
                </a:cubicBezTo>
                <a:lnTo>
                  <a:pt x="157482" y="39639"/>
                </a:lnTo>
                <a:cubicBezTo>
                  <a:pt x="175116" y="17600"/>
                  <a:pt x="200260" y="3763"/>
                  <a:pt x="228306" y="658"/>
                </a:cubicBezTo>
                <a:cubicBezTo>
                  <a:pt x="256471" y="-2464"/>
                  <a:pt x="283909" y="5602"/>
                  <a:pt x="305948" y="23253"/>
                </a:cubicBezTo>
                <a:lnTo>
                  <a:pt x="417627" y="112725"/>
                </a:lnTo>
                <a:cubicBezTo>
                  <a:pt x="463071" y="149107"/>
                  <a:pt x="470429" y="215713"/>
                  <a:pt x="434046" y="261174"/>
                </a:cubicBezTo>
                <a:lnTo>
                  <a:pt x="244962" y="497255"/>
                </a:lnTo>
                <a:cubicBezTo>
                  <a:pt x="224121" y="523260"/>
                  <a:pt x="193409" y="536793"/>
                  <a:pt x="162426" y="536793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36" name="组合 235">
            <a:extLst>
              <a:ext uri="{FF2B5EF4-FFF2-40B4-BE49-F238E27FC236}">
                <a16:creationId xmlns:a16="http://schemas.microsoft.com/office/drawing/2014/main" id="{1F97C973-1A27-47A0-9FC4-C3988779FAB8}"/>
              </a:ext>
            </a:extLst>
          </p:cNvPr>
          <p:cNvGrpSpPr/>
          <p:nvPr/>
        </p:nvGrpSpPr>
        <p:grpSpPr>
          <a:xfrm>
            <a:off x="5830189" y="5505368"/>
            <a:ext cx="512240" cy="510705"/>
            <a:chOff x="7031059" y="3284076"/>
            <a:chExt cx="512240" cy="510705"/>
          </a:xfrm>
        </p:grpSpPr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8937C48A-92FD-43D3-AA79-BCB556874B05}"/>
                </a:ext>
              </a:extLst>
            </p:cNvPr>
            <p:cNvSpPr/>
            <p:nvPr/>
          </p:nvSpPr>
          <p:spPr>
            <a:xfrm>
              <a:off x="7181347" y="3430517"/>
              <a:ext cx="337500" cy="337500"/>
            </a:xfrm>
            <a:custGeom>
              <a:avLst/>
              <a:gdLst>
                <a:gd name="connsiteX0" fmla="*/ 51182 w 337500"/>
                <a:gd name="connsiteY0" fmla="*/ 2295 h 337500"/>
                <a:gd name="connsiteX1" fmla="*/ 30274 w 337500"/>
                <a:gd name="connsiteY1" fmla="*/ 0 h 337500"/>
                <a:gd name="connsiteX2" fmla="*/ 0 w 337500"/>
                <a:gd name="connsiteY2" fmla="*/ 104085 h 337500"/>
                <a:gd name="connsiteX3" fmla="*/ 150930 w 337500"/>
                <a:gd name="connsiteY3" fmla="*/ 247826 h 337500"/>
                <a:gd name="connsiteX4" fmla="*/ 242190 w 337500"/>
                <a:gd name="connsiteY4" fmla="*/ 344233 h 337500"/>
                <a:gd name="connsiteX5" fmla="*/ 340217 w 337500"/>
                <a:gd name="connsiteY5" fmla="*/ 246409 h 337500"/>
                <a:gd name="connsiteX6" fmla="*/ 51182 w 337500"/>
                <a:gd name="connsiteY6" fmla="*/ 2295 h 3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500" h="337500">
                  <a:moveTo>
                    <a:pt x="51182" y="2295"/>
                  </a:moveTo>
                  <a:cubicBezTo>
                    <a:pt x="44094" y="1282"/>
                    <a:pt x="37108" y="540"/>
                    <a:pt x="30274" y="0"/>
                  </a:cubicBezTo>
                  <a:cubicBezTo>
                    <a:pt x="14850" y="32198"/>
                    <a:pt x="4455" y="67179"/>
                    <a:pt x="0" y="104085"/>
                  </a:cubicBezTo>
                  <a:cubicBezTo>
                    <a:pt x="47233" y="103916"/>
                    <a:pt x="125837" y="123424"/>
                    <a:pt x="150930" y="247826"/>
                  </a:cubicBezTo>
                  <a:cubicBezTo>
                    <a:pt x="163266" y="309420"/>
                    <a:pt x="192763" y="340774"/>
                    <a:pt x="242190" y="344233"/>
                  </a:cubicBezTo>
                  <a:cubicBezTo>
                    <a:pt x="282977" y="320996"/>
                    <a:pt x="316879" y="287111"/>
                    <a:pt x="340217" y="246409"/>
                  </a:cubicBezTo>
                  <a:cubicBezTo>
                    <a:pt x="299784" y="120656"/>
                    <a:pt x="190688" y="22326"/>
                    <a:pt x="51182" y="229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6715EA5C-7030-4C6B-B1D4-78110F66EC9E}"/>
                </a:ext>
              </a:extLst>
            </p:cNvPr>
            <p:cNvSpPr/>
            <p:nvPr/>
          </p:nvSpPr>
          <p:spPr>
            <a:xfrm>
              <a:off x="7070535" y="3558531"/>
              <a:ext cx="151875" cy="236250"/>
            </a:xfrm>
            <a:custGeom>
              <a:avLst/>
              <a:gdLst>
                <a:gd name="connsiteX0" fmla="*/ 86799 w 151875"/>
                <a:gd name="connsiteY0" fmla="*/ 0 h 236250"/>
                <a:gd name="connsiteX1" fmla="*/ 12178 w 151875"/>
                <a:gd name="connsiteY1" fmla="*/ 42255 h 236250"/>
                <a:gd name="connsiteX2" fmla="*/ 6457 w 151875"/>
                <a:gd name="connsiteY2" fmla="*/ 136418 h 236250"/>
                <a:gd name="connsiteX3" fmla="*/ 163513 w 151875"/>
                <a:gd name="connsiteY3" fmla="*/ 243793 h 236250"/>
                <a:gd name="connsiteX4" fmla="*/ 86394 w 151875"/>
                <a:gd name="connsiteY4" fmla="*/ 16706 h 236250"/>
                <a:gd name="connsiteX5" fmla="*/ 86799 w 151875"/>
                <a:gd name="connsiteY5" fmla="*/ 0 h 23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875" h="236250">
                  <a:moveTo>
                    <a:pt x="86799" y="0"/>
                  </a:moveTo>
                  <a:cubicBezTo>
                    <a:pt x="50805" y="5467"/>
                    <a:pt x="25695" y="19710"/>
                    <a:pt x="12178" y="42255"/>
                  </a:cubicBezTo>
                  <a:cubicBezTo>
                    <a:pt x="-6958" y="74132"/>
                    <a:pt x="787" y="116016"/>
                    <a:pt x="6457" y="136418"/>
                  </a:cubicBezTo>
                  <a:cubicBezTo>
                    <a:pt x="42975" y="189641"/>
                    <a:pt x="98629" y="228741"/>
                    <a:pt x="163513" y="243793"/>
                  </a:cubicBezTo>
                  <a:cubicBezTo>
                    <a:pt x="114879" y="182857"/>
                    <a:pt x="86394" y="104439"/>
                    <a:pt x="86394" y="16706"/>
                  </a:cubicBezTo>
                  <a:cubicBezTo>
                    <a:pt x="86377" y="11104"/>
                    <a:pt x="86563" y="5569"/>
                    <a:pt x="86799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93A438EC-473C-46A7-949F-CBF1148F7E92}"/>
                </a:ext>
              </a:extLst>
            </p:cNvPr>
            <p:cNvSpPr/>
            <p:nvPr/>
          </p:nvSpPr>
          <p:spPr>
            <a:xfrm>
              <a:off x="7051106" y="3304596"/>
              <a:ext cx="168750" cy="135000"/>
            </a:xfrm>
            <a:custGeom>
              <a:avLst/>
              <a:gdLst>
                <a:gd name="connsiteX0" fmla="*/ 147555 w 168750"/>
                <a:gd name="connsiteY0" fmla="*/ 103157 h 135000"/>
                <a:gd name="connsiteX1" fmla="*/ 181946 w 168750"/>
                <a:gd name="connsiteY1" fmla="*/ 50271 h 135000"/>
                <a:gd name="connsiteX2" fmla="*/ 140552 w 168750"/>
                <a:gd name="connsiteY2" fmla="*/ 0 h 135000"/>
                <a:gd name="connsiteX3" fmla="*/ 0 w 168750"/>
                <a:gd name="connsiteY3" fmla="*/ 141294 h 135000"/>
                <a:gd name="connsiteX4" fmla="*/ 137244 w 168750"/>
                <a:gd name="connsiteY4" fmla="*/ 102971 h 135000"/>
                <a:gd name="connsiteX5" fmla="*/ 147555 w 168750"/>
                <a:gd name="connsiteY5" fmla="*/ 103157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750" h="135000">
                  <a:moveTo>
                    <a:pt x="147555" y="103157"/>
                  </a:moveTo>
                  <a:cubicBezTo>
                    <a:pt x="157494" y="84527"/>
                    <a:pt x="168969" y="66842"/>
                    <a:pt x="181946" y="50271"/>
                  </a:cubicBezTo>
                  <a:cubicBezTo>
                    <a:pt x="150981" y="39471"/>
                    <a:pt x="141497" y="16791"/>
                    <a:pt x="140552" y="0"/>
                  </a:cubicBezTo>
                  <a:cubicBezTo>
                    <a:pt x="77186" y="26764"/>
                    <a:pt x="26426" y="77676"/>
                    <a:pt x="0" y="141294"/>
                  </a:cubicBezTo>
                  <a:cubicBezTo>
                    <a:pt x="40298" y="116218"/>
                    <a:pt x="86434" y="102971"/>
                    <a:pt x="137244" y="102971"/>
                  </a:cubicBezTo>
                  <a:cubicBezTo>
                    <a:pt x="140636" y="102988"/>
                    <a:pt x="144113" y="103073"/>
                    <a:pt x="147555" y="10315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54D65D8E-6C11-49EF-AA24-588E41EAF99C}"/>
                </a:ext>
              </a:extLst>
            </p:cNvPr>
            <p:cNvSpPr/>
            <p:nvPr/>
          </p:nvSpPr>
          <p:spPr>
            <a:xfrm>
              <a:off x="7031059" y="3429538"/>
              <a:ext cx="151875" cy="202500"/>
            </a:xfrm>
            <a:custGeom>
              <a:avLst/>
              <a:gdLst>
                <a:gd name="connsiteX0" fmla="*/ 128014 w 151875"/>
                <a:gd name="connsiteY0" fmla="*/ 106583 h 202500"/>
                <a:gd name="connsiteX1" fmla="*/ 156904 w 151875"/>
                <a:gd name="connsiteY1" fmla="*/ 0 h 202500"/>
                <a:gd name="connsiteX2" fmla="*/ 8556 w 151875"/>
                <a:gd name="connsiteY2" fmla="*/ 50456 h 202500"/>
                <a:gd name="connsiteX3" fmla="*/ 0 w 151875"/>
                <a:gd name="connsiteY3" fmla="*/ 117062 h 202500"/>
                <a:gd name="connsiteX4" fmla="*/ 17634 w 151875"/>
                <a:gd name="connsiteY4" fmla="*/ 211984 h 202500"/>
                <a:gd name="connsiteX5" fmla="*/ 32721 w 151875"/>
                <a:gd name="connsiteY5" fmla="*/ 160009 h 202500"/>
                <a:gd name="connsiteX6" fmla="*/ 128014 w 151875"/>
                <a:gd name="connsiteY6" fmla="*/ 106583 h 2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875" h="202500">
                  <a:moveTo>
                    <a:pt x="128014" y="106583"/>
                  </a:moveTo>
                  <a:cubicBezTo>
                    <a:pt x="132131" y="69019"/>
                    <a:pt x="142071" y="33176"/>
                    <a:pt x="156904" y="0"/>
                  </a:cubicBezTo>
                  <a:cubicBezTo>
                    <a:pt x="97926" y="118"/>
                    <a:pt x="48684" y="18563"/>
                    <a:pt x="8556" y="50456"/>
                  </a:cubicBezTo>
                  <a:cubicBezTo>
                    <a:pt x="2953" y="71685"/>
                    <a:pt x="0" y="94011"/>
                    <a:pt x="0" y="117062"/>
                  </a:cubicBezTo>
                  <a:cubicBezTo>
                    <a:pt x="0" y="150474"/>
                    <a:pt x="6244" y="182503"/>
                    <a:pt x="17634" y="211984"/>
                  </a:cubicBezTo>
                  <a:cubicBezTo>
                    <a:pt x="18647" y="194687"/>
                    <a:pt x="22849" y="176580"/>
                    <a:pt x="32721" y="160009"/>
                  </a:cubicBezTo>
                  <a:cubicBezTo>
                    <a:pt x="50439" y="130444"/>
                    <a:pt x="82536" y="112472"/>
                    <a:pt x="128014" y="10658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CF1510A6-4A8F-4BAB-B005-EB4314F40604}"/>
                </a:ext>
              </a:extLst>
            </p:cNvPr>
            <p:cNvSpPr/>
            <p:nvPr/>
          </p:nvSpPr>
          <p:spPr>
            <a:xfrm>
              <a:off x="7213619" y="3284076"/>
              <a:ext cx="84375" cy="50625"/>
            </a:xfrm>
            <a:custGeom>
              <a:avLst/>
              <a:gdLst>
                <a:gd name="connsiteX0" fmla="*/ 34924 w 84375"/>
                <a:gd name="connsiteY0" fmla="*/ 52431 h 50625"/>
                <a:gd name="connsiteX1" fmla="*/ 92957 w 84375"/>
                <a:gd name="connsiteY1" fmla="*/ 338 h 50625"/>
                <a:gd name="connsiteX2" fmla="*/ 80014 w 84375"/>
                <a:gd name="connsiteY2" fmla="*/ 0 h 50625"/>
                <a:gd name="connsiteX3" fmla="*/ 280 w 84375"/>
                <a:gd name="connsiteY3" fmla="*/ 13736 h 50625"/>
                <a:gd name="connsiteX4" fmla="*/ 34924 w 84375"/>
                <a:gd name="connsiteY4" fmla="*/ 52431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375" h="50625">
                  <a:moveTo>
                    <a:pt x="34924" y="52431"/>
                  </a:moveTo>
                  <a:cubicBezTo>
                    <a:pt x="52289" y="33041"/>
                    <a:pt x="71779" y="15525"/>
                    <a:pt x="92957" y="338"/>
                  </a:cubicBezTo>
                  <a:cubicBezTo>
                    <a:pt x="88637" y="118"/>
                    <a:pt x="84301" y="0"/>
                    <a:pt x="80014" y="0"/>
                  </a:cubicBezTo>
                  <a:cubicBezTo>
                    <a:pt x="29693" y="0"/>
                    <a:pt x="280" y="13736"/>
                    <a:pt x="280" y="13736"/>
                  </a:cubicBezTo>
                  <a:cubicBezTo>
                    <a:pt x="-243" y="16841"/>
                    <a:pt x="-3382" y="43656"/>
                    <a:pt x="34924" y="5243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9D8CB629-F113-4D28-9CDD-79A9E5F119DE}"/>
                </a:ext>
              </a:extLst>
            </p:cNvPr>
            <p:cNvSpPr/>
            <p:nvPr/>
          </p:nvSpPr>
          <p:spPr>
            <a:xfrm>
              <a:off x="7222674" y="3355734"/>
              <a:ext cx="320625" cy="286875"/>
            </a:xfrm>
            <a:custGeom>
              <a:avLst/>
              <a:gdLst>
                <a:gd name="connsiteX0" fmla="*/ 283973 w 320625"/>
                <a:gd name="connsiteY0" fmla="*/ 37439 h 286875"/>
                <a:gd name="connsiteX1" fmla="*/ 283517 w 320625"/>
                <a:gd name="connsiteY1" fmla="*/ 37759 h 286875"/>
                <a:gd name="connsiteX2" fmla="*/ 154119 w 320625"/>
                <a:gd name="connsiteY2" fmla="*/ 8599 h 286875"/>
                <a:gd name="connsiteX3" fmla="*/ 33885 w 320625"/>
                <a:gd name="connsiteY3" fmla="*/ 4819 h 286875"/>
                <a:gd name="connsiteX4" fmla="*/ 0 w 320625"/>
                <a:gd name="connsiteY4" fmla="*/ 53723 h 286875"/>
                <a:gd name="connsiteX5" fmla="*/ 13028 w 320625"/>
                <a:gd name="connsiteY5" fmla="*/ 55292 h 286875"/>
                <a:gd name="connsiteX6" fmla="*/ 262305 w 320625"/>
                <a:gd name="connsiteY6" fmla="*/ 203134 h 286875"/>
                <a:gd name="connsiteX7" fmla="*/ 312576 w 320625"/>
                <a:gd name="connsiteY7" fmla="*/ 293652 h 286875"/>
                <a:gd name="connsiteX8" fmla="*/ 333501 w 320625"/>
                <a:gd name="connsiteY8" fmla="*/ 190849 h 286875"/>
                <a:gd name="connsiteX9" fmla="*/ 283973 w 320625"/>
                <a:gd name="connsiteY9" fmla="*/ 37439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0625" h="286875">
                  <a:moveTo>
                    <a:pt x="283973" y="37439"/>
                  </a:moveTo>
                  <a:lnTo>
                    <a:pt x="283517" y="37759"/>
                  </a:lnTo>
                  <a:cubicBezTo>
                    <a:pt x="234343" y="-23700"/>
                    <a:pt x="154946" y="8279"/>
                    <a:pt x="154119" y="8599"/>
                  </a:cubicBezTo>
                  <a:cubicBezTo>
                    <a:pt x="132536" y="17543"/>
                    <a:pt x="93150" y="16294"/>
                    <a:pt x="33885" y="4819"/>
                  </a:cubicBezTo>
                  <a:cubicBezTo>
                    <a:pt x="21212" y="20007"/>
                    <a:pt x="9855" y="36359"/>
                    <a:pt x="0" y="53723"/>
                  </a:cubicBezTo>
                  <a:cubicBezTo>
                    <a:pt x="4286" y="54162"/>
                    <a:pt x="8640" y="54668"/>
                    <a:pt x="13028" y="55292"/>
                  </a:cubicBezTo>
                  <a:cubicBezTo>
                    <a:pt x="113147" y="69653"/>
                    <a:pt x="201639" y="122219"/>
                    <a:pt x="262305" y="203134"/>
                  </a:cubicBezTo>
                  <a:cubicBezTo>
                    <a:pt x="283399" y="231315"/>
                    <a:pt x="300223" y="261758"/>
                    <a:pt x="312576" y="293652"/>
                  </a:cubicBezTo>
                  <a:cubicBezTo>
                    <a:pt x="326059" y="262095"/>
                    <a:pt x="333501" y="227299"/>
                    <a:pt x="333501" y="190849"/>
                  </a:cubicBezTo>
                  <a:cubicBezTo>
                    <a:pt x="333450" y="133575"/>
                    <a:pt x="315124" y="80588"/>
                    <a:pt x="283973" y="3743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48104FE3-72D6-4E8F-BFEA-3AC9DC40D627}"/>
                </a:ext>
              </a:extLst>
            </p:cNvPr>
            <p:cNvSpPr/>
            <p:nvPr/>
          </p:nvSpPr>
          <p:spPr>
            <a:xfrm>
              <a:off x="7273721" y="3288210"/>
              <a:ext cx="168750" cy="50625"/>
            </a:xfrm>
            <a:custGeom>
              <a:avLst/>
              <a:gdLst>
                <a:gd name="connsiteX0" fmla="*/ 94669 w 168750"/>
                <a:gd name="connsiteY0" fmla="*/ 55839 h 50625"/>
                <a:gd name="connsiteX1" fmla="*/ 176766 w 168750"/>
                <a:gd name="connsiteY1" fmla="*/ 47908 h 50625"/>
                <a:gd name="connsiteX2" fmla="*/ 66589 w 168750"/>
                <a:gd name="connsiteY2" fmla="*/ 0 h 50625"/>
                <a:gd name="connsiteX3" fmla="*/ 0 w 168750"/>
                <a:gd name="connsiteY3" fmla="*/ 53224 h 50625"/>
                <a:gd name="connsiteX4" fmla="*/ 94669 w 168750"/>
                <a:gd name="connsiteY4" fmla="*/ 55839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0" h="50625">
                  <a:moveTo>
                    <a:pt x="94669" y="55839"/>
                  </a:moveTo>
                  <a:cubicBezTo>
                    <a:pt x="112995" y="48212"/>
                    <a:pt x="144332" y="41732"/>
                    <a:pt x="176766" y="47908"/>
                  </a:cubicBezTo>
                  <a:cubicBezTo>
                    <a:pt x="144889" y="24013"/>
                    <a:pt x="107359" y="7357"/>
                    <a:pt x="66589" y="0"/>
                  </a:cubicBezTo>
                  <a:cubicBezTo>
                    <a:pt x="42171" y="14901"/>
                    <a:pt x="19828" y="32805"/>
                    <a:pt x="0" y="53224"/>
                  </a:cubicBezTo>
                  <a:cubicBezTo>
                    <a:pt x="57881" y="63349"/>
                    <a:pt x="83430" y="60497"/>
                    <a:pt x="94669" y="5583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E27900C2-1B6D-4041-8B66-AC789CF54C59}"/>
                </a:ext>
              </a:extLst>
            </p:cNvPr>
            <p:cNvSpPr/>
            <p:nvPr/>
          </p:nvSpPr>
          <p:spPr>
            <a:xfrm>
              <a:off x="7178918" y="3556443"/>
              <a:ext cx="202500" cy="236250"/>
            </a:xfrm>
            <a:custGeom>
              <a:avLst/>
              <a:gdLst>
                <a:gd name="connsiteX0" fmla="*/ 131828 w 202500"/>
                <a:gd name="connsiteY0" fmla="*/ 126237 h 236250"/>
                <a:gd name="connsiteX1" fmla="*/ 523 w 202500"/>
                <a:gd name="connsiteY1" fmla="*/ 29 h 236250"/>
                <a:gd name="connsiteX2" fmla="*/ 0 w 202500"/>
                <a:gd name="connsiteY2" fmla="*/ 18709 h 236250"/>
                <a:gd name="connsiteX3" fmla="*/ 88746 w 202500"/>
                <a:gd name="connsiteY3" fmla="*/ 251298 h 236250"/>
                <a:gd name="connsiteX4" fmla="*/ 114750 w 202500"/>
                <a:gd name="connsiteY4" fmla="*/ 252580 h 236250"/>
                <a:gd name="connsiteX5" fmla="*/ 211596 w 202500"/>
                <a:gd name="connsiteY5" fmla="*/ 234152 h 236250"/>
                <a:gd name="connsiteX6" fmla="*/ 131828 w 202500"/>
                <a:gd name="connsiteY6" fmla="*/ 126237 h 23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2500" h="236250">
                  <a:moveTo>
                    <a:pt x="131828" y="126237"/>
                  </a:moveTo>
                  <a:cubicBezTo>
                    <a:pt x="110008" y="17866"/>
                    <a:pt x="45427" y="-849"/>
                    <a:pt x="523" y="29"/>
                  </a:cubicBezTo>
                  <a:cubicBezTo>
                    <a:pt x="169" y="6222"/>
                    <a:pt x="0" y="12449"/>
                    <a:pt x="0" y="18709"/>
                  </a:cubicBezTo>
                  <a:cubicBezTo>
                    <a:pt x="0" y="109024"/>
                    <a:pt x="32434" y="190953"/>
                    <a:pt x="88746" y="251298"/>
                  </a:cubicBezTo>
                  <a:cubicBezTo>
                    <a:pt x="97284" y="252091"/>
                    <a:pt x="105958" y="252580"/>
                    <a:pt x="114750" y="252580"/>
                  </a:cubicBezTo>
                  <a:cubicBezTo>
                    <a:pt x="148888" y="252580"/>
                    <a:pt x="181592" y="246049"/>
                    <a:pt x="211596" y="234152"/>
                  </a:cubicBezTo>
                  <a:cubicBezTo>
                    <a:pt x="170218" y="220416"/>
                    <a:pt x="143488" y="184354"/>
                    <a:pt x="131828" y="12623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29750D41-3B41-4CE3-A252-BFE2AC4081D8}"/>
              </a:ext>
            </a:extLst>
          </p:cNvPr>
          <p:cNvGrpSpPr/>
          <p:nvPr/>
        </p:nvGrpSpPr>
        <p:grpSpPr>
          <a:xfrm>
            <a:off x="7049389" y="5499158"/>
            <a:ext cx="523125" cy="523125"/>
            <a:chOff x="8103577" y="3283304"/>
            <a:chExt cx="523125" cy="523125"/>
          </a:xfrm>
        </p:grpSpPr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114E2FCA-54EF-4F90-9EB3-D4728A91EF3D}"/>
                </a:ext>
              </a:extLst>
            </p:cNvPr>
            <p:cNvSpPr/>
            <p:nvPr/>
          </p:nvSpPr>
          <p:spPr>
            <a:xfrm>
              <a:off x="8103577" y="3283304"/>
              <a:ext cx="523125" cy="523125"/>
            </a:xfrm>
            <a:custGeom>
              <a:avLst/>
              <a:gdLst>
                <a:gd name="connsiteX0" fmla="*/ 521561 w 523125"/>
                <a:gd name="connsiteY0" fmla="*/ 16483 h 523125"/>
                <a:gd name="connsiteX1" fmla="*/ 442030 w 523125"/>
                <a:gd name="connsiteY1" fmla="*/ 16449 h 523125"/>
                <a:gd name="connsiteX2" fmla="*/ 419974 w 523125"/>
                <a:gd name="connsiteY2" fmla="*/ 45963 h 523125"/>
                <a:gd name="connsiteX3" fmla="*/ 118114 w 523125"/>
                <a:gd name="connsiteY3" fmla="*/ 122137 h 523125"/>
                <a:gd name="connsiteX4" fmla="*/ 2621 w 523125"/>
                <a:gd name="connsiteY4" fmla="*/ 270435 h 523125"/>
                <a:gd name="connsiteX5" fmla="*/ 51964 w 523125"/>
                <a:gd name="connsiteY5" fmla="*/ 369373 h 523125"/>
                <a:gd name="connsiteX6" fmla="*/ 89882 w 523125"/>
                <a:gd name="connsiteY6" fmla="*/ 361998 h 523125"/>
                <a:gd name="connsiteX7" fmla="*/ 98235 w 523125"/>
                <a:gd name="connsiteY7" fmla="*/ 353662 h 523125"/>
                <a:gd name="connsiteX8" fmla="*/ 48724 w 523125"/>
                <a:gd name="connsiteY8" fmla="*/ 229530 h 523125"/>
                <a:gd name="connsiteX9" fmla="*/ 214301 w 523125"/>
                <a:gd name="connsiteY9" fmla="*/ 316605 h 523125"/>
                <a:gd name="connsiteX10" fmla="*/ 301326 w 523125"/>
                <a:gd name="connsiteY10" fmla="*/ 482148 h 523125"/>
                <a:gd name="connsiteX11" fmla="*/ 170983 w 523125"/>
                <a:gd name="connsiteY11" fmla="*/ 427541 h 523125"/>
                <a:gd name="connsiteX12" fmla="*/ 163845 w 523125"/>
                <a:gd name="connsiteY12" fmla="*/ 434662 h 523125"/>
                <a:gd name="connsiteX13" fmla="*/ 156167 w 523125"/>
                <a:gd name="connsiteY13" fmla="*/ 473188 h 523125"/>
                <a:gd name="connsiteX14" fmla="*/ 263019 w 523125"/>
                <a:gd name="connsiteY14" fmla="*/ 524251 h 523125"/>
                <a:gd name="connsiteX15" fmla="*/ 408921 w 523125"/>
                <a:gd name="connsiteY15" fmla="*/ 412978 h 523125"/>
                <a:gd name="connsiteX16" fmla="*/ 488031 w 523125"/>
                <a:gd name="connsiteY16" fmla="*/ 120450 h 523125"/>
                <a:gd name="connsiteX17" fmla="*/ 521460 w 523125"/>
                <a:gd name="connsiteY17" fmla="*/ 95998 h 523125"/>
                <a:gd name="connsiteX18" fmla="*/ 521561 w 523125"/>
                <a:gd name="connsiteY18" fmla="*/ 16483 h 523125"/>
                <a:gd name="connsiteX19" fmla="*/ 339176 w 523125"/>
                <a:gd name="connsiteY19" fmla="*/ 125445 h 523125"/>
                <a:gd name="connsiteX20" fmla="*/ 199148 w 523125"/>
                <a:gd name="connsiteY20" fmla="*/ 184946 h 523125"/>
                <a:gd name="connsiteX21" fmla="*/ 186879 w 523125"/>
                <a:gd name="connsiteY21" fmla="*/ 188439 h 523125"/>
                <a:gd name="connsiteX22" fmla="*/ 166984 w 523125"/>
                <a:gd name="connsiteY22" fmla="*/ 177403 h 523125"/>
                <a:gd name="connsiteX23" fmla="*/ 174578 w 523125"/>
                <a:gd name="connsiteY23" fmla="*/ 145188 h 523125"/>
                <a:gd name="connsiteX24" fmla="*/ 330249 w 523125"/>
                <a:gd name="connsiteY24" fmla="*/ 79629 h 523125"/>
                <a:gd name="connsiteX25" fmla="*/ 357570 w 523125"/>
                <a:gd name="connsiteY25" fmla="*/ 98056 h 523125"/>
                <a:gd name="connsiteX26" fmla="*/ 339176 w 523125"/>
                <a:gd name="connsiteY26" fmla="*/ 125445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23125" h="523125">
                  <a:moveTo>
                    <a:pt x="521561" y="16483"/>
                  </a:moveTo>
                  <a:cubicBezTo>
                    <a:pt x="499573" y="-5489"/>
                    <a:pt x="463967" y="-5489"/>
                    <a:pt x="442030" y="16449"/>
                  </a:cubicBezTo>
                  <a:cubicBezTo>
                    <a:pt x="436005" y="22456"/>
                    <a:pt x="427956" y="33189"/>
                    <a:pt x="419974" y="45963"/>
                  </a:cubicBezTo>
                  <a:cubicBezTo>
                    <a:pt x="338771" y="14356"/>
                    <a:pt x="224561" y="77773"/>
                    <a:pt x="118114" y="122137"/>
                  </a:cubicBezTo>
                  <a:cubicBezTo>
                    <a:pt x="14400" y="165354"/>
                    <a:pt x="-8719" y="215726"/>
                    <a:pt x="2621" y="270435"/>
                  </a:cubicBezTo>
                  <a:cubicBezTo>
                    <a:pt x="9759" y="304910"/>
                    <a:pt x="30431" y="340128"/>
                    <a:pt x="51964" y="369373"/>
                  </a:cubicBezTo>
                  <a:cubicBezTo>
                    <a:pt x="63793" y="363855"/>
                    <a:pt x="76888" y="361374"/>
                    <a:pt x="89882" y="361998"/>
                  </a:cubicBezTo>
                  <a:lnTo>
                    <a:pt x="98235" y="353662"/>
                  </a:lnTo>
                  <a:cubicBezTo>
                    <a:pt x="52959" y="298093"/>
                    <a:pt x="31309" y="246961"/>
                    <a:pt x="48724" y="229530"/>
                  </a:cubicBezTo>
                  <a:cubicBezTo>
                    <a:pt x="70425" y="207896"/>
                    <a:pt x="144540" y="246826"/>
                    <a:pt x="214301" y="316605"/>
                  </a:cubicBezTo>
                  <a:cubicBezTo>
                    <a:pt x="284063" y="386315"/>
                    <a:pt x="323010" y="460481"/>
                    <a:pt x="301326" y="482148"/>
                  </a:cubicBezTo>
                  <a:cubicBezTo>
                    <a:pt x="283286" y="500205"/>
                    <a:pt x="228898" y="476259"/>
                    <a:pt x="170983" y="427541"/>
                  </a:cubicBezTo>
                  <a:lnTo>
                    <a:pt x="163845" y="434662"/>
                  </a:lnTo>
                  <a:cubicBezTo>
                    <a:pt x="164604" y="447808"/>
                    <a:pt x="162039" y="461088"/>
                    <a:pt x="156167" y="473188"/>
                  </a:cubicBezTo>
                  <a:cubicBezTo>
                    <a:pt x="187082" y="495412"/>
                    <a:pt x="225641" y="517316"/>
                    <a:pt x="263019" y="524251"/>
                  </a:cubicBezTo>
                  <a:cubicBezTo>
                    <a:pt x="315585" y="533955"/>
                    <a:pt x="362025" y="516168"/>
                    <a:pt x="408921" y="412978"/>
                  </a:cubicBezTo>
                  <a:cubicBezTo>
                    <a:pt x="452205" y="317685"/>
                    <a:pt x="512483" y="202918"/>
                    <a:pt x="488031" y="120450"/>
                  </a:cubicBezTo>
                  <a:cubicBezTo>
                    <a:pt x="502543" y="111675"/>
                    <a:pt x="514879" y="102596"/>
                    <a:pt x="521460" y="95998"/>
                  </a:cubicBezTo>
                  <a:cubicBezTo>
                    <a:pt x="543533" y="74060"/>
                    <a:pt x="543533" y="38454"/>
                    <a:pt x="521561" y="16483"/>
                  </a:cubicBezTo>
                  <a:close/>
                  <a:moveTo>
                    <a:pt x="339176" y="125445"/>
                  </a:moveTo>
                  <a:cubicBezTo>
                    <a:pt x="338518" y="125596"/>
                    <a:pt x="273921" y="138658"/>
                    <a:pt x="199148" y="184946"/>
                  </a:cubicBezTo>
                  <a:cubicBezTo>
                    <a:pt x="195317" y="187325"/>
                    <a:pt x="191064" y="188439"/>
                    <a:pt x="186879" y="188439"/>
                  </a:cubicBezTo>
                  <a:cubicBezTo>
                    <a:pt x="179066" y="188439"/>
                    <a:pt x="171439" y="184507"/>
                    <a:pt x="166984" y="177403"/>
                  </a:cubicBezTo>
                  <a:cubicBezTo>
                    <a:pt x="160234" y="166400"/>
                    <a:pt x="163609" y="151989"/>
                    <a:pt x="174578" y="145188"/>
                  </a:cubicBezTo>
                  <a:cubicBezTo>
                    <a:pt x="257079" y="94192"/>
                    <a:pt x="327313" y="80186"/>
                    <a:pt x="330249" y="79629"/>
                  </a:cubicBezTo>
                  <a:cubicBezTo>
                    <a:pt x="343007" y="77081"/>
                    <a:pt x="355140" y="85400"/>
                    <a:pt x="357570" y="98056"/>
                  </a:cubicBezTo>
                  <a:cubicBezTo>
                    <a:pt x="360034" y="110679"/>
                    <a:pt x="351799" y="122981"/>
                    <a:pt x="339176" y="12544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2DA5491B-5CE0-42A8-9797-6973A6781CEE}"/>
                </a:ext>
              </a:extLst>
            </p:cNvPr>
            <p:cNvSpPr/>
            <p:nvPr/>
          </p:nvSpPr>
          <p:spPr>
            <a:xfrm>
              <a:off x="8135038" y="3596297"/>
              <a:ext cx="168750" cy="168750"/>
            </a:xfrm>
            <a:custGeom>
              <a:avLst/>
              <a:gdLst>
                <a:gd name="connsiteX0" fmla="*/ 180748 w 168750"/>
                <a:gd name="connsiteY0" fmla="*/ 40314 h 168750"/>
                <a:gd name="connsiteX1" fmla="*/ 140468 w 168750"/>
                <a:gd name="connsiteY1" fmla="*/ 0 h 168750"/>
                <a:gd name="connsiteX2" fmla="*/ 85573 w 168750"/>
                <a:gd name="connsiteY2" fmla="*/ 54928 h 168750"/>
                <a:gd name="connsiteX3" fmla="*/ 79026 w 168750"/>
                <a:gd name="connsiteY3" fmla="*/ 61476 h 168750"/>
                <a:gd name="connsiteX4" fmla="*/ 15998 w 168750"/>
                <a:gd name="connsiteY4" fmla="*/ 87446 h 168750"/>
                <a:gd name="connsiteX5" fmla="*/ 15998 w 168750"/>
                <a:gd name="connsiteY5" fmla="*/ 164768 h 168750"/>
                <a:gd name="connsiteX6" fmla="*/ 93319 w 168750"/>
                <a:gd name="connsiteY6" fmla="*/ 164768 h 168750"/>
                <a:gd name="connsiteX7" fmla="*/ 119340 w 168750"/>
                <a:gd name="connsiteY7" fmla="*/ 101723 h 168750"/>
                <a:gd name="connsiteX8" fmla="*/ 126141 w 168750"/>
                <a:gd name="connsiteY8" fmla="*/ 94939 h 168750"/>
                <a:gd name="connsiteX9" fmla="*/ 180748 w 168750"/>
                <a:gd name="connsiteY9" fmla="*/ 40314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8750" h="168750">
                  <a:moveTo>
                    <a:pt x="180748" y="40314"/>
                  </a:moveTo>
                  <a:lnTo>
                    <a:pt x="140468" y="0"/>
                  </a:lnTo>
                  <a:lnTo>
                    <a:pt x="85573" y="54928"/>
                  </a:lnTo>
                  <a:lnTo>
                    <a:pt x="79026" y="61476"/>
                  </a:lnTo>
                  <a:cubicBezTo>
                    <a:pt x="56396" y="61914"/>
                    <a:pt x="29953" y="73524"/>
                    <a:pt x="15998" y="87446"/>
                  </a:cubicBezTo>
                  <a:cubicBezTo>
                    <a:pt x="-5333" y="108810"/>
                    <a:pt x="-5333" y="143438"/>
                    <a:pt x="15998" y="164768"/>
                  </a:cubicBezTo>
                  <a:cubicBezTo>
                    <a:pt x="37378" y="186165"/>
                    <a:pt x="71989" y="186165"/>
                    <a:pt x="93319" y="164768"/>
                  </a:cubicBezTo>
                  <a:cubicBezTo>
                    <a:pt x="107291" y="150829"/>
                    <a:pt x="118884" y="124352"/>
                    <a:pt x="119340" y="101723"/>
                  </a:cubicBezTo>
                  <a:lnTo>
                    <a:pt x="126141" y="94939"/>
                  </a:lnTo>
                  <a:lnTo>
                    <a:pt x="180748" y="4031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48" name="图形 9">
            <a:extLst>
              <a:ext uri="{FF2B5EF4-FFF2-40B4-BE49-F238E27FC236}">
                <a16:creationId xmlns:a16="http://schemas.microsoft.com/office/drawing/2014/main" id="{D3ACF6B7-471B-4DA1-81D7-E481C2F26B65}"/>
              </a:ext>
            </a:extLst>
          </p:cNvPr>
          <p:cNvSpPr/>
          <p:nvPr/>
        </p:nvSpPr>
        <p:spPr>
          <a:xfrm>
            <a:off x="8268589" y="5499158"/>
            <a:ext cx="371250" cy="523125"/>
          </a:xfrm>
          <a:custGeom>
            <a:avLst/>
            <a:gdLst>
              <a:gd name="connsiteX0" fmla="*/ 54574 w 371250"/>
              <a:gd name="connsiteY0" fmla="*/ 0 h 523125"/>
              <a:gd name="connsiteX1" fmla="*/ 0 w 371250"/>
              <a:gd name="connsiteY1" fmla="*/ 54574 h 523125"/>
              <a:gd name="connsiteX2" fmla="*/ 0 w 371250"/>
              <a:gd name="connsiteY2" fmla="*/ 446310 h 523125"/>
              <a:gd name="connsiteX3" fmla="*/ 54574 w 371250"/>
              <a:gd name="connsiteY3" fmla="*/ 500867 h 523125"/>
              <a:gd name="connsiteX4" fmla="*/ 64935 w 371250"/>
              <a:gd name="connsiteY4" fmla="*/ 500867 h 523125"/>
              <a:gd name="connsiteX5" fmla="*/ 64935 w 371250"/>
              <a:gd name="connsiteY5" fmla="*/ 529740 h 523125"/>
              <a:gd name="connsiteX6" fmla="*/ 69626 w 371250"/>
              <a:gd name="connsiteY6" fmla="*/ 537823 h 523125"/>
              <a:gd name="connsiteX7" fmla="*/ 78958 w 371250"/>
              <a:gd name="connsiteY7" fmla="*/ 537773 h 523125"/>
              <a:gd name="connsiteX8" fmla="*/ 122901 w 371250"/>
              <a:gd name="connsiteY8" fmla="*/ 512123 h 523125"/>
              <a:gd name="connsiteX9" fmla="*/ 166843 w 371250"/>
              <a:gd name="connsiteY9" fmla="*/ 537773 h 523125"/>
              <a:gd name="connsiteX10" fmla="*/ 176192 w 371250"/>
              <a:gd name="connsiteY10" fmla="*/ 537806 h 523125"/>
              <a:gd name="connsiteX11" fmla="*/ 180883 w 371250"/>
              <a:gd name="connsiteY11" fmla="*/ 529723 h 523125"/>
              <a:gd name="connsiteX12" fmla="*/ 180883 w 371250"/>
              <a:gd name="connsiteY12" fmla="*/ 500850 h 523125"/>
              <a:gd name="connsiteX13" fmla="*/ 318431 w 371250"/>
              <a:gd name="connsiteY13" fmla="*/ 500850 h 523125"/>
              <a:gd name="connsiteX14" fmla="*/ 373005 w 371250"/>
              <a:gd name="connsiteY14" fmla="*/ 446276 h 523125"/>
              <a:gd name="connsiteX15" fmla="*/ 373005 w 371250"/>
              <a:gd name="connsiteY15" fmla="*/ 54574 h 523125"/>
              <a:gd name="connsiteX16" fmla="*/ 318414 w 371250"/>
              <a:gd name="connsiteY16" fmla="*/ 0 h 523125"/>
              <a:gd name="connsiteX17" fmla="*/ 54574 w 371250"/>
              <a:gd name="connsiteY17" fmla="*/ 0 h 523125"/>
              <a:gd name="connsiteX18" fmla="*/ 96053 w 371250"/>
              <a:gd name="connsiteY18" fmla="*/ 111443 h 523125"/>
              <a:gd name="connsiteX19" fmla="*/ 112084 w 371250"/>
              <a:gd name="connsiteY19" fmla="*/ 95411 h 523125"/>
              <a:gd name="connsiteX20" fmla="*/ 260263 w 371250"/>
              <a:gd name="connsiteY20" fmla="*/ 95411 h 523125"/>
              <a:gd name="connsiteX21" fmla="*/ 276294 w 371250"/>
              <a:gd name="connsiteY21" fmla="*/ 111443 h 523125"/>
              <a:gd name="connsiteX22" fmla="*/ 276294 w 371250"/>
              <a:gd name="connsiteY22" fmla="*/ 146964 h 523125"/>
              <a:gd name="connsiteX23" fmla="*/ 260263 w 371250"/>
              <a:gd name="connsiteY23" fmla="*/ 162996 h 523125"/>
              <a:gd name="connsiteX24" fmla="*/ 112084 w 371250"/>
              <a:gd name="connsiteY24" fmla="*/ 162996 h 523125"/>
              <a:gd name="connsiteX25" fmla="*/ 96053 w 371250"/>
              <a:gd name="connsiteY25" fmla="*/ 146964 h 523125"/>
              <a:gd name="connsiteX26" fmla="*/ 96053 w 371250"/>
              <a:gd name="connsiteY26" fmla="*/ 111443 h 523125"/>
              <a:gd name="connsiteX27" fmla="*/ 333906 w 371250"/>
              <a:gd name="connsiteY27" fmla="*/ 443863 h 523125"/>
              <a:gd name="connsiteX28" fmla="*/ 315293 w 371250"/>
              <a:gd name="connsiteY28" fmla="*/ 462459 h 523125"/>
              <a:gd name="connsiteX29" fmla="*/ 180866 w 371250"/>
              <a:gd name="connsiteY29" fmla="*/ 462459 h 523125"/>
              <a:gd name="connsiteX30" fmla="*/ 180866 w 371250"/>
              <a:gd name="connsiteY30" fmla="*/ 448639 h 523125"/>
              <a:gd name="connsiteX31" fmla="*/ 162270 w 371250"/>
              <a:gd name="connsiteY31" fmla="*/ 430026 h 523125"/>
              <a:gd name="connsiteX32" fmla="*/ 83514 w 371250"/>
              <a:gd name="connsiteY32" fmla="*/ 430026 h 523125"/>
              <a:gd name="connsiteX33" fmla="*/ 64918 w 371250"/>
              <a:gd name="connsiteY33" fmla="*/ 448639 h 523125"/>
              <a:gd name="connsiteX34" fmla="*/ 64918 w 371250"/>
              <a:gd name="connsiteY34" fmla="*/ 462459 h 523125"/>
              <a:gd name="connsiteX35" fmla="*/ 57004 w 371250"/>
              <a:gd name="connsiteY35" fmla="*/ 462459 h 523125"/>
              <a:gd name="connsiteX36" fmla="*/ 38408 w 371250"/>
              <a:gd name="connsiteY36" fmla="*/ 443863 h 523125"/>
              <a:gd name="connsiteX37" fmla="*/ 38408 w 371250"/>
              <a:gd name="connsiteY37" fmla="*/ 424069 h 523125"/>
              <a:gd name="connsiteX38" fmla="*/ 57004 w 371250"/>
              <a:gd name="connsiteY38" fmla="*/ 405456 h 523125"/>
              <a:gd name="connsiteX39" fmla="*/ 315293 w 371250"/>
              <a:gd name="connsiteY39" fmla="*/ 405456 h 523125"/>
              <a:gd name="connsiteX40" fmla="*/ 333906 w 371250"/>
              <a:gd name="connsiteY40" fmla="*/ 424069 h 523125"/>
              <a:gd name="connsiteX41" fmla="*/ 333906 w 371250"/>
              <a:gd name="connsiteY41" fmla="*/ 443863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71250" h="523125">
                <a:moveTo>
                  <a:pt x="54574" y="0"/>
                </a:moveTo>
                <a:cubicBezTo>
                  <a:pt x="24435" y="0"/>
                  <a:pt x="0" y="24435"/>
                  <a:pt x="0" y="54574"/>
                </a:cubicBezTo>
                <a:lnTo>
                  <a:pt x="0" y="446310"/>
                </a:lnTo>
                <a:cubicBezTo>
                  <a:pt x="0" y="476449"/>
                  <a:pt x="24435" y="500867"/>
                  <a:pt x="54574" y="500867"/>
                </a:cubicBezTo>
                <a:lnTo>
                  <a:pt x="64935" y="500867"/>
                </a:lnTo>
                <a:lnTo>
                  <a:pt x="64935" y="529740"/>
                </a:lnTo>
                <a:cubicBezTo>
                  <a:pt x="64935" y="533064"/>
                  <a:pt x="66724" y="536169"/>
                  <a:pt x="69626" y="537823"/>
                </a:cubicBezTo>
                <a:cubicBezTo>
                  <a:pt x="72512" y="539494"/>
                  <a:pt x="76073" y="539494"/>
                  <a:pt x="78958" y="537773"/>
                </a:cubicBezTo>
                <a:lnTo>
                  <a:pt x="122901" y="512123"/>
                </a:lnTo>
                <a:lnTo>
                  <a:pt x="166843" y="537773"/>
                </a:lnTo>
                <a:cubicBezTo>
                  <a:pt x="169729" y="539494"/>
                  <a:pt x="173289" y="539494"/>
                  <a:pt x="176192" y="537806"/>
                </a:cubicBezTo>
                <a:cubicBezTo>
                  <a:pt x="179094" y="536119"/>
                  <a:pt x="180883" y="533048"/>
                  <a:pt x="180883" y="529723"/>
                </a:cubicBezTo>
                <a:lnTo>
                  <a:pt x="180883" y="500850"/>
                </a:lnTo>
                <a:lnTo>
                  <a:pt x="318431" y="500850"/>
                </a:lnTo>
                <a:cubicBezTo>
                  <a:pt x="348570" y="500850"/>
                  <a:pt x="373005" y="476398"/>
                  <a:pt x="373005" y="446276"/>
                </a:cubicBezTo>
                <a:lnTo>
                  <a:pt x="373005" y="54574"/>
                </a:lnTo>
                <a:cubicBezTo>
                  <a:pt x="372971" y="24435"/>
                  <a:pt x="348553" y="0"/>
                  <a:pt x="318414" y="0"/>
                </a:cubicBezTo>
                <a:lnTo>
                  <a:pt x="54574" y="0"/>
                </a:lnTo>
                <a:close/>
                <a:moveTo>
                  <a:pt x="96053" y="111443"/>
                </a:moveTo>
                <a:cubicBezTo>
                  <a:pt x="96053" y="102583"/>
                  <a:pt x="103224" y="95411"/>
                  <a:pt x="112084" y="95411"/>
                </a:cubicBezTo>
                <a:lnTo>
                  <a:pt x="260263" y="95411"/>
                </a:lnTo>
                <a:cubicBezTo>
                  <a:pt x="269123" y="95411"/>
                  <a:pt x="276294" y="102583"/>
                  <a:pt x="276294" y="111443"/>
                </a:cubicBezTo>
                <a:lnTo>
                  <a:pt x="276294" y="146964"/>
                </a:lnTo>
                <a:cubicBezTo>
                  <a:pt x="276294" y="155824"/>
                  <a:pt x="269123" y="162996"/>
                  <a:pt x="260263" y="162996"/>
                </a:cubicBezTo>
                <a:lnTo>
                  <a:pt x="112084" y="162996"/>
                </a:lnTo>
                <a:cubicBezTo>
                  <a:pt x="103224" y="162996"/>
                  <a:pt x="96053" y="155824"/>
                  <a:pt x="96053" y="146964"/>
                </a:cubicBezTo>
                <a:lnTo>
                  <a:pt x="96053" y="111443"/>
                </a:lnTo>
                <a:close/>
                <a:moveTo>
                  <a:pt x="333906" y="443863"/>
                </a:moveTo>
                <a:cubicBezTo>
                  <a:pt x="333906" y="454123"/>
                  <a:pt x="325586" y="462459"/>
                  <a:pt x="315293" y="462459"/>
                </a:cubicBezTo>
                <a:lnTo>
                  <a:pt x="180866" y="462459"/>
                </a:lnTo>
                <a:lnTo>
                  <a:pt x="180866" y="448639"/>
                </a:lnTo>
                <a:cubicBezTo>
                  <a:pt x="180866" y="438413"/>
                  <a:pt x="172547" y="430026"/>
                  <a:pt x="162270" y="430026"/>
                </a:cubicBezTo>
                <a:lnTo>
                  <a:pt x="83514" y="430026"/>
                </a:lnTo>
                <a:cubicBezTo>
                  <a:pt x="73254" y="430026"/>
                  <a:pt x="64918" y="438328"/>
                  <a:pt x="64918" y="448639"/>
                </a:cubicBezTo>
                <a:lnTo>
                  <a:pt x="64918" y="462459"/>
                </a:lnTo>
                <a:lnTo>
                  <a:pt x="57004" y="462459"/>
                </a:lnTo>
                <a:cubicBezTo>
                  <a:pt x="46744" y="462459"/>
                  <a:pt x="38408" y="454174"/>
                  <a:pt x="38408" y="443863"/>
                </a:cubicBezTo>
                <a:lnTo>
                  <a:pt x="38408" y="424069"/>
                </a:lnTo>
                <a:cubicBezTo>
                  <a:pt x="38408" y="413809"/>
                  <a:pt x="46727" y="405456"/>
                  <a:pt x="57004" y="405456"/>
                </a:cubicBezTo>
                <a:lnTo>
                  <a:pt x="315293" y="405456"/>
                </a:lnTo>
                <a:cubicBezTo>
                  <a:pt x="325569" y="405456"/>
                  <a:pt x="333906" y="413792"/>
                  <a:pt x="333906" y="424069"/>
                </a:cubicBezTo>
                <a:lnTo>
                  <a:pt x="333906" y="443863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49" name="组合 248">
            <a:extLst>
              <a:ext uri="{FF2B5EF4-FFF2-40B4-BE49-F238E27FC236}">
                <a16:creationId xmlns:a16="http://schemas.microsoft.com/office/drawing/2014/main" id="{FF4A0C4B-6B7E-4309-9B99-878E043AA920}"/>
              </a:ext>
            </a:extLst>
          </p:cNvPr>
          <p:cNvGrpSpPr/>
          <p:nvPr/>
        </p:nvGrpSpPr>
        <p:grpSpPr>
          <a:xfrm>
            <a:off x="9487789" y="5499158"/>
            <a:ext cx="523125" cy="523125"/>
            <a:chOff x="10271261" y="3276600"/>
            <a:chExt cx="523125" cy="523125"/>
          </a:xfrm>
        </p:grpSpPr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46E6F69D-10D3-4C03-A4A3-AFC15E65476E}"/>
                </a:ext>
              </a:extLst>
            </p:cNvPr>
            <p:cNvSpPr/>
            <p:nvPr/>
          </p:nvSpPr>
          <p:spPr>
            <a:xfrm>
              <a:off x="10271261" y="3276600"/>
              <a:ext cx="523125" cy="523125"/>
            </a:xfrm>
            <a:custGeom>
              <a:avLst/>
              <a:gdLst>
                <a:gd name="connsiteX0" fmla="*/ 262339 w 523125"/>
                <a:gd name="connsiteY0" fmla="*/ 14816 h 523125"/>
                <a:gd name="connsiteX1" fmla="*/ 149293 w 523125"/>
                <a:gd name="connsiteY1" fmla="*/ 40449 h 523125"/>
                <a:gd name="connsiteX2" fmla="*/ 144197 w 523125"/>
                <a:gd name="connsiteY2" fmla="*/ 15323 h 523125"/>
                <a:gd name="connsiteX3" fmla="*/ 116151 w 523125"/>
                <a:gd name="connsiteY3" fmla="*/ 23693 h 523125"/>
                <a:gd name="connsiteX4" fmla="*/ 127491 w 523125"/>
                <a:gd name="connsiteY4" fmla="*/ 52211 h 523125"/>
                <a:gd name="connsiteX5" fmla="*/ 126968 w 523125"/>
                <a:gd name="connsiteY5" fmla="*/ 52515 h 523125"/>
                <a:gd name="connsiteX6" fmla="*/ 95091 w 523125"/>
                <a:gd name="connsiteY6" fmla="*/ 0 h 523125"/>
                <a:gd name="connsiteX7" fmla="*/ 65289 w 523125"/>
                <a:gd name="connsiteY7" fmla="*/ 22663 h 523125"/>
                <a:gd name="connsiteX8" fmla="*/ 106414 w 523125"/>
                <a:gd name="connsiteY8" fmla="*/ 66319 h 523125"/>
                <a:gd name="connsiteX9" fmla="*/ 0 w 523125"/>
                <a:gd name="connsiteY9" fmla="*/ 277155 h 523125"/>
                <a:gd name="connsiteX10" fmla="*/ 262339 w 523125"/>
                <a:gd name="connsiteY10" fmla="*/ 539511 h 523125"/>
                <a:gd name="connsiteX11" fmla="*/ 524661 w 523125"/>
                <a:gd name="connsiteY11" fmla="*/ 277155 h 523125"/>
                <a:gd name="connsiteX12" fmla="*/ 262339 w 523125"/>
                <a:gd name="connsiteY12" fmla="*/ 14816 h 523125"/>
                <a:gd name="connsiteX13" fmla="*/ 262339 w 523125"/>
                <a:gd name="connsiteY13" fmla="*/ 475605 h 523125"/>
                <a:gd name="connsiteX14" fmla="*/ 63923 w 523125"/>
                <a:gd name="connsiteY14" fmla="*/ 277155 h 523125"/>
                <a:gd name="connsiteX15" fmla="*/ 68479 w 523125"/>
                <a:gd name="connsiteY15" fmla="*/ 234816 h 523125"/>
                <a:gd name="connsiteX16" fmla="*/ 195159 w 523125"/>
                <a:gd name="connsiteY16" fmla="*/ 234816 h 523125"/>
                <a:gd name="connsiteX17" fmla="*/ 194670 w 523125"/>
                <a:gd name="connsiteY17" fmla="*/ 181406 h 523125"/>
                <a:gd name="connsiteX18" fmla="*/ 249261 w 523125"/>
                <a:gd name="connsiteY18" fmla="*/ 234816 h 523125"/>
                <a:gd name="connsiteX19" fmla="*/ 456199 w 523125"/>
                <a:gd name="connsiteY19" fmla="*/ 234816 h 523125"/>
                <a:gd name="connsiteX20" fmla="*/ 460755 w 523125"/>
                <a:gd name="connsiteY20" fmla="*/ 277155 h 523125"/>
                <a:gd name="connsiteX21" fmla="*/ 262339 w 523125"/>
                <a:gd name="connsiteY21" fmla="*/ 475605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23125" h="523125">
                  <a:moveTo>
                    <a:pt x="262339" y="14816"/>
                  </a:moveTo>
                  <a:cubicBezTo>
                    <a:pt x="221889" y="14816"/>
                    <a:pt x="183549" y="24013"/>
                    <a:pt x="149293" y="40449"/>
                  </a:cubicBezTo>
                  <a:lnTo>
                    <a:pt x="144197" y="15323"/>
                  </a:lnTo>
                  <a:lnTo>
                    <a:pt x="116151" y="23693"/>
                  </a:lnTo>
                  <a:lnTo>
                    <a:pt x="127491" y="52211"/>
                  </a:lnTo>
                  <a:cubicBezTo>
                    <a:pt x="127322" y="52313"/>
                    <a:pt x="127136" y="52397"/>
                    <a:pt x="126968" y="52515"/>
                  </a:cubicBezTo>
                  <a:lnTo>
                    <a:pt x="95091" y="0"/>
                  </a:lnTo>
                  <a:lnTo>
                    <a:pt x="65289" y="22663"/>
                  </a:lnTo>
                  <a:lnTo>
                    <a:pt x="106414" y="66319"/>
                  </a:lnTo>
                  <a:cubicBezTo>
                    <a:pt x="41901" y="114176"/>
                    <a:pt x="0" y="190873"/>
                    <a:pt x="0" y="277155"/>
                  </a:cubicBezTo>
                  <a:cubicBezTo>
                    <a:pt x="0" y="421824"/>
                    <a:pt x="117686" y="539511"/>
                    <a:pt x="262339" y="539511"/>
                  </a:cubicBezTo>
                  <a:cubicBezTo>
                    <a:pt x="406991" y="539511"/>
                    <a:pt x="524661" y="421824"/>
                    <a:pt x="524661" y="277155"/>
                  </a:cubicBezTo>
                  <a:cubicBezTo>
                    <a:pt x="524678" y="132503"/>
                    <a:pt x="407008" y="14816"/>
                    <a:pt x="262339" y="14816"/>
                  </a:cubicBezTo>
                  <a:close/>
                  <a:moveTo>
                    <a:pt x="262339" y="475605"/>
                  </a:moveTo>
                  <a:cubicBezTo>
                    <a:pt x="152921" y="475605"/>
                    <a:pt x="63923" y="386623"/>
                    <a:pt x="63923" y="277155"/>
                  </a:cubicBezTo>
                  <a:cubicBezTo>
                    <a:pt x="63923" y="262643"/>
                    <a:pt x="65492" y="248468"/>
                    <a:pt x="68479" y="234816"/>
                  </a:cubicBezTo>
                  <a:lnTo>
                    <a:pt x="195159" y="234816"/>
                  </a:lnTo>
                  <a:lnTo>
                    <a:pt x="194670" y="181406"/>
                  </a:lnTo>
                  <a:lnTo>
                    <a:pt x="249261" y="234816"/>
                  </a:lnTo>
                  <a:lnTo>
                    <a:pt x="456199" y="234816"/>
                  </a:lnTo>
                  <a:cubicBezTo>
                    <a:pt x="459169" y="248468"/>
                    <a:pt x="460755" y="262643"/>
                    <a:pt x="460755" y="277155"/>
                  </a:cubicBezTo>
                  <a:cubicBezTo>
                    <a:pt x="460755" y="386573"/>
                    <a:pt x="371756" y="475605"/>
                    <a:pt x="262339" y="47560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338AF938-BB1F-44B2-96B2-6EB2E2F26E25}"/>
                </a:ext>
              </a:extLst>
            </p:cNvPr>
            <p:cNvSpPr/>
            <p:nvPr/>
          </p:nvSpPr>
          <p:spPr>
            <a:xfrm>
              <a:off x="10430578" y="3546212"/>
              <a:ext cx="50625" cy="50625"/>
            </a:xfrm>
            <a:custGeom>
              <a:avLst/>
              <a:gdLst>
                <a:gd name="connsiteX0" fmla="*/ 57037 w 50625"/>
                <a:gd name="connsiteY0" fmla="*/ 28519 h 50625"/>
                <a:gd name="connsiteX1" fmla="*/ 28519 w 50625"/>
                <a:gd name="connsiteY1" fmla="*/ 57038 h 50625"/>
                <a:gd name="connsiteX2" fmla="*/ 0 w 50625"/>
                <a:gd name="connsiteY2" fmla="*/ 28519 h 50625"/>
                <a:gd name="connsiteX3" fmla="*/ 28519 w 50625"/>
                <a:gd name="connsiteY3" fmla="*/ 0 h 50625"/>
                <a:gd name="connsiteX4" fmla="*/ 57037 w 50625"/>
                <a:gd name="connsiteY4" fmla="*/ 28519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5" h="50625">
                  <a:moveTo>
                    <a:pt x="57037" y="28519"/>
                  </a:moveTo>
                  <a:cubicBezTo>
                    <a:pt x="57037" y="44269"/>
                    <a:pt x="44269" y="57038"/>
                    <a:pt x="28519" y="57038"/>
                  </a:cubicBezTo>
                  <a:cubicBezTo>
                    <a:pt x="12768" y="57038"/>
                    <a:pt x="0" y="44269"/>
                    <a:pt x="0" y="28519"/>
                  </a:cubicBezTo>
                  <a:cubicBezTo>
                    <a:pt x="0" y="12768"/>
                    <a:pt x="12768" y="0"/>
                    <a:pt x="28519" y="0"/>
                  </a:cubicBezTo>
                  <a:cubicBezTo>
                    <a:pt x="44269" y="0"/>
                    <a:pt x="57037" y="12768"/>
                    <a:pt x="57037" y="2851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B9176CC4-0832-4D10-8C10-9C7BA6ACA10F}"/>
                </a:ext>
              </a:extLst>
            </p:cNvPr>
            <p:cNvSpPr/>
            <p:nvPr/>
          </p:nvSpPr>
          <p:spPr>
            <a:xfrm>
              <a:off x="10590992" y="3546212"/>
              <a:ext cx="50625" cy="50625"/>
            </a:xfrm>
            <a:custGeom>
              <a:avLst/>
              <a:gdLst>
                <a:gd name="connsiteX0" fmla="*/ 57038 w 50625"/>
                <a:gd name="connsiteY0" fmla="*/ 28519 h 50625"/>
                <a:gd name="connsiteX1" fmla="*/ 28519 w 50625"/>
                <a:gd name="connsiteY1" fmla="*/ 57038 h 50625"/>
                <a:gd name="connsiteX2" fmla="*/ 0 w 50625"/>
                <a:gd name="connsiteY2" fmla="*/ 28519 h 50625"/>
                <a:gd name="connsiteX3" fmla="*/ 28519 w 50625"/>
                <a:gd name="connsiteY3" fmla="*/ 0 h 50625"/>
                <a:gd name="connsiteX4" fmla="*/ 57038 w 50625"/>
                <a:gd name="connsiteY4" fmla="*/ 28519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5" h="50625">
                  <a:moveTo>
                    <a:pt x="57038" y="28519"/>
                  </a:moveTo>
                  <a:cubicBezTo>
                    <a:pt x="57038" y="44269"/>
                    <a:pt x="44269" y="57038"/>
                    <a:pt x="28519" y="57038"/>
                  </a:cubicBezTo>
                  <a:cubicBezTo>
                    <a:pt x="12768" y="57038"/>
                    <a:pt x="0" y="44269"/>
                    <a:pt x="0" y="28519"/>
                  </a:cubicBezTo>
                  <a:cubicBezTo>
                    <a:pt x="0" y="12768"/>
                    <a:pt x="12768" y="0"/>
                    <a:pt x="28519" y="0"/>
                  </a:cubicBezTo>
                  <a:cubicBezTo>
                    <a:pt x="44269" y="0"/>
                    <a:pt x="57038" y="12768"/>
                    <a:pt x="57038" y="2851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240CDB28-D946-4F5F-928E-5AE129B22767}"/>
                </a:ext>
              </a:extLst>
            </p:cNvPr>
            <p:cNvSpPr/>
            <p:nvPr/>
          </p:nvSpPr>
          <p:spPr>
            <a:xfrm>
              <a:off x="10468344" y="3635768"/>
              <a:ext cx="135000" cy="50625"/>
            </a:xfrm>
            <a:custGeom>
              <a:avLst/>
              <a:gdLst>
                <a:gd name="connsiteX0" fmla="*/ 70841 w 135000"/>
                <a:gd name="connsiteY0" fmla="*/ 53663 h 50625"/>
                <a:gd name="connsiteX1" fmla="*/ 141682 w 135000"/>
                <a:gd name="connsiteY1" fmla="*/ 0 h 50625"/>
                <a:gd name="connsiteX2" fmla="*/ 0 w 135000"/>
                <a:gd name="connsiteY2" fmla="*/ 0 h 50625"/>
                <a:gd name="connsiteX3" fmla="*/ 70841 w 135000"/>
                <a:gd name="connsiteY3" fmla="*/ 53663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000" h="50625">
                  <a:moveTo>
                    <a:pt x="70841" y="53663"/>
                  </a:moveTo>
                  <a:cubicBezTo>
                    <a:pt x="104608" y="53663"/>
                    <a:pt x="132772" y="30645"/>
                    <a:pt x="141682" y="0"/>
                  </a:cubicBezTo>
                  <a:lnTo>
                    <a:pt x="0" y="0"/>
                  </a:lnTo>
                  <a:cubicBezTo>
                    <a:pt x="8910" y="30645"/>
                    <a:pt x="37074" y="53663"/>
                    <a:pt x="70841" y="5366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54" name="图形 63">
            <a:extLst>
              <a:ext uri="{FF2B5EF4-FFF2-40B4-BE49-F238E27FC236}">
                <a16:creationId xmlns:a16="http://schemas.microsoft.com/office/drawing/2014/main" id="{E920AD69-1910-4B8B-B7E9-975C41BD2C92}"/>
              </a:ext>
            </a:extLst>
          </p:cNvPr>
          <p:cNvSpPr/>
          <p:nvPr/>
        </p:nvSpPr>
        <p:spPr>
          <a:xfrm>
            <a:off x="10706989" y="5499158"/>
            <a:ext cx="506250" cy="523125"/>
          </a:xfrm>
          <a:custGeom>
            <a:avLst/>
            <a:gdLst>
              <a:gd name="connsiteX0" fmla="*/ 261461 w 506250"/>
              <a:gd name="connsiteY0" fmla="*/ 198028 h 523125"/>
              <a:gd name="connsiteX1" fmla="*/ 243489 w 506250"/>
              <a:gd name="connsiteY1" fmla="*/ 215983 h 523125"/>
              <a:gd name="connsiteX2" fmla="*/ 81878 w 506250"/>
              <a:gd name="connsiteY2" fmla="*/ 215983 h 523125"/>
              <a:gd name="connsiteX3" fmla="*/ 63906 w 506250"/>
              <a:gd name="connsiteY3" fmla="*/ 198028 h 523125"/>
              <a:gd name="connsiteX4" fmla="*/ 81878 w 506250"/>
              <a:gd name="connsiteY4" fmla="*/ 180090 h 523125"/>
              <a:gd name="connsiteX5" fmla="*/ 243489 w 506250"/>
              <a:gd name="connsiteY5" fmla="*/ 180090 h 523125"/>
              <a:gd name="connsiteX6" fmla="*/ 261461 w 506250"/>
              <a:gd name="connsiteY6" fmla="*/ 198028 h 523125"/>
              <a:gd name="connsiteX7" fmla="*/ 355624 w 506250"/>
              <a:gd name="connsiteY7" fmla="*/ 187093 h 523125"/>
              <a:gd name="connsiteX8" fmla="*/ 445770 w 506250"/>
              <a:gd name="connsiteY8" fmla="*/ 267941 h 523125"/>
              <a:gd name="connsiteX9" fmla="*/ 254627 w 506250"/>
              <a:gd name="connsiteY9" fmla="*/ 481022 h 523125"/>
              <a:gd name="connsiteX10" fmla="*/ 164514 w 506250"/>
              <a:gd name="connsiteY10" fmla="*/ 400174 h 523125"/>
              <a:gd name="connsiteX11" fmla="*/ 355624 w 506250"/>
              <a:gd name="connsiteY11" fmla="*/ 187093 h 523125"/>
              <a:gd name="connsiteX12" fmla="*/ 330126 w 506250"/>
              <a:gd name="connsiteY12" fmla="*/ 273173 h 523125"/>
              <a:gd name="connsiteX13" fmla="*/ 329552 w 506250"/>
              <a:gd name="connsiteY13" fmla="*/ 272666 h 523125"/>
              <a:gd name="connsiteX14" fmla="*/ 321773 w 506250"/>
              <a:gd name="connsiteY14" fmla="*/ 269916 h 523125"/>
              <a:gd name="connsiteX15" fmla="*/ 314364 w 506250"/>
              <a:gd name="connsiteY15" fmla="*/ 273476 h 523125"/>
              <a:gd name="connsiteX16" fmla="*/ 211781 w 506250"/>
              <a:gd name="connsiteY16" fmla="*/ 387838 h 523125"/>
              <a:gd name="connsiteX17" fmla="*/ 212659 w 506250"/>
              <a:gd name="connsiteY17" fmla="*/ 404123 h 523125"/>
              <a:gd name="connsiteX18" fmla="*/ 220438 w 506250"/>
              <a:gd name="connsiteY18" fmla="*/ 406873 h 523125"/>
              <a:gd name="connsiteX19" fmla="*/ 227863 w 506250"/>
              <a:gd name="connsiteY19" fmla="*/ 403296 h 523125"/>
              <a:gd name="connsiteX20" fmla="*/ 330953 w 506250"/>
              <a:gd name="connsiteY20" fmla="*/ 288377 h 523125"/>
              <a:gd name="connsiteX21" fmla="*/ 330126 w 506250"/>
              <a:gd name="connsiteY21" fmla="*/ 273173 h 523125"/>
              <a:gd name="connsiteX22" fmla="*/ 351422 w 506250"/>
              <a:gd name="connsiteY22" fmla="*/ 232048 h 523125"/>
              <a:gd name="connsiteX23" fmla="*/ 346343 w 506250"/>
              <a:gd name="connsiteY23" fmla="*/ 237718 h 523125"/>
              <a:gd name="connsiteX24" fmla="*/ 343609 w 506250"/>
              <a:gd name="connsiteY24" fmla="*/ 245498 h 523125"/>
              <a:gd name="connsiteX25" fmla="*/ 347169 w 506250"/>
              <a:gd name="connsiteY25" fmla="*/ 252939 h 523125"/>
              <a:gd name="connsiteX26" fmla="*/ 347760 w 506250"/>
              <a:gd name="connsiteY26" fmla="*/ 253463 h 523125"/>
              <a:gd name="connsiteX27" fmla="*/ 355539 w 506250"/>
              <a:gd name="connsiteY27" fmla="*/ 256196 h 523125"/>
              <a:gd name="connsiteX28" fmla="*/ 362964 w 506250"/>
              <a:gd name="connsiteY28" fmla="*/ 252636 h 523125"/>
              <a:gd name="connsiteX29" fmla="*/ 375233 w 506250"/>
              <a:gd name="connsiteY29" fmla="*/ 238950 h 523125"/>
              <a:gd name="connsiteX30" fmla="*/ 366626 w 506250"/>
              <a:gd name="connsiteY30" fmla="*/ 231238 h 523125"/>
              <a:gd name="connsiteX31" fmla="*/ 351422 w 506250"/>
              <a:gd name="connsiteY31" fmla="*/ 232048 h 523125"/>
              <a:gd name="connsiteX32" fmla="*/ 364314 w 506250"/>
              <a:gd name="connsiteY32" fmla="*/ 177356 h 523125"/>
              <a:gd name="connsiteX33" fmla="*/ 454444 w 506250"/>
              <a:gd name="connsiteY33" fmla="*/ 258204 h 523125"/>
              <a:gd name="connsiteX34" fmla="*/ 476584 w 506250"/>
              <a:gd name="connsiteY34" fmla="*/ 233533 h 523125"/>
              <a:gd name="connsiteX35" fmla="*/ 386471 w 506250"/>
              <a:gd name="connsiteY35" fmla="*/ 152685 h 523125"/>
              <a:gd name="connsiteX36" fmla="*/ 364314 w 506250"/>
              <a:gd name="connsiteY36" fmla="*/ 177356 h 523125"/>
              <a:gd name="connsiteX37" fmla="*/ 516409 w 506250"/>
              <a:gd name="connsiteY37" fmla="*/ 189169 h 523125"/>
              <a:gd name="connsiteX38" fmla="*/ 484734 w 506250"/>
              <a:gd name="connsiteY38" fmla="*/ 224488 h 523125"/>
              <a:gd name="connsiteX39" fmla="*/ 394605 w 506250"/>
              <a:gd name="connsiteY39" fmla="*/ 143657 h 523125"/>
              <a:gd name="connsiteX40" fmla="*/ 426330 w 506250"/>
              <a:gd name="connsiteY40" fmla="*/ 108338 h 523125"/>
              <a:gd name="connsiteX41" fmla="*/ 442783 w 506250"/>
              <a:gd name="connsiteY41" fmla="*/ 100440 h 523125"/>
              <a:gd name="connsiteX42" fmla="*/ 460013 w 506250"/>
              <a:gd name="connsiteY42" fmla="*/ 106498 h 523125"/>
              <a:gd name="connsiteX43" fmla="*/ 514586 w 506250"/>
              <a:gd name="connsiteY43" fmla="*/ 155486 h 523125"/>
              <a:gd name="connsiteX44" fmla="*/ 516409 w 506250"/>
              <a:gd name="connsiteY44" fmla="*/ 189169 h 523125"/>
              <a:gd name="connsiteX45" fmla="*/ 498656 w 506250"/>
              <a:gd name="connsiteY45" fmla="*/ 173205 h 523125"/>
              <a:gd name="connsiteX46" fmla="*/ 444099 w 506250"/>
              <a:gd name="connsiteY46" fmla="*/ 124234 h 523125"/>
              <a:gd name="connsiteX47" fmla="*/ 428288 w 506250"/>
              <a:gd name="connsiteY47" fmla="*/ 141818 h 523125"/>
              <a:gd name="connsiteX48" fmla="*/ 482861 w 506250"/>
              <a:gd name="connsiteY48" fmla="*/ 190806 h 523125"/>
              <a:gd name="connsiteX49" fmla="*/ 498656 w 506250"/>
              <a:gd name="connsiteY49" fmla="*/ 173205 h 523125"/>
              <a:gd name="connsiteX50" fmla="*/ 153748 w 506250"/>
              <a:gd name="connsiteY50" fmla="*/ 412223 h 523125"/>
              <a:gd name="connsiteX51" fmla="*/ 243844 w 506250"/>
              <a:gd name="connsiteY51" fmla="*/ 493071 h 523125"/>
              <a:gd name="connsiteX52" fmla="*/ 137363 w 506250"/>
              <a:gd name="connsiteY52" fmla="*/ 536693 h 523125"/>
              <a:gd name="connsiteX53" fmla="*/ 125280 w 506250"/>
              <a:gd name="connsiteY53" fmla="*/ 534600 h 523125"/>
              <a:gd name="connsiteX54" fmla="*/ 121888 w 506250"/>
              <a:gd name="connsiteY54" fmla="*/ 522804 h 523125"/>
              <a:gd name="connsiteX55" fmla="*/ 153748 w 506250"/>
              <a:gd name="connsiteY55" fmla="*/ 412223 h 523125"/>
              <a:gd name="connsiteX56" fmla="*/ 161983 w 506250"/>
              <a:gd name="connsiteY56" fmla="*/ 440944 h 523125"/>
              <a:gd name="connsiteX57" fmla="*/ 149799 w 506250"/>
              <a:gd name="connsiteY57" fmla="*/ 483249 h 523125"/>
              <a:gd name="connsiteX58" fmla="*/ 173610 w 506250"/>
              <a:gd name="connsiteY58" fmla="*/ 504630 h 523125"/>
              <a:gd name="connsiteX59" fmla="*/ 214313 w 506250"/>
              <a:gd name="connsiteY59" fmla="*/ 487991 h 523125"/>
              <a:gd name="connsiteX60" fmla="*/ 161983 w 506250"/>
              <a:gd name="connsiteY60" fmla="*/ 440944 h 523125"/>
              <a:gd name="connsiteX61" fmla="*/ 131102 w 506250"/>
              <a:gd name="connsiteY61" fmla="*/ 409809 h 523125"/>
              <a:gd name="connsiteX62" fmla="*/ 120589 w 506250"/>
              <a:gd name="connsiteY62" fmla="*/ 446293 h 523125"/>
              <a:gd name="connsiteX63" fmla="*/ 40719 w 506250"/>
              <a:gd name="connsiteY63" fmla="*/ 446293 h 523125"/>
              <a:gd name="connsiteX64" fmla="*/ 0 w 506250"/>
              <a:gd name="connsiteY64" fmla="*/ 405591 h 523125"/>
              <a:gd name="connsiteX65" fmla="*/ 0 w 506250"/>
              <a:gd name="connsiteY65" fmla="*/ 109569 h 523125"/>
              <a:gd name="connsiteX66" fmla="*/ 40719 w 506250"/>
              <a:gd name="connsiteY66" fmla="*/ 68850 h 523125"/>
              <a:gd name="connsiteX67" fmla="*/ 90332 w 506250"/>
              <a:gd name="connsiteY67" fmla="*/ 68850 h 523125"/>
              <a:gd name="connsiteX68" fmla="*/ 90332 w 506250"/>
              <a:gd name="connsiteY68" fmla="*/ 65914 h 523125"/>
              <a:gd name="connsiteX69" fmla="*/ 105351 w 506250"/>
              <a:gd name="connsiteY69" fmla="*/ 50895 h 523125"/>
              <a:gd name="connsiteX70" fmla="*/ 117838 w 506250"/>
              <a:gd name="connsiteY70" fmla="*/ 50895 h 523125"/>
              <a:gd name="connsiteX71" fmla="*/ 117450 w 506250"/>
              <a:gd name="connsiteY71" fmla="*/ 44904 h 523125"/>
              <a:gd name="connsiteX72" fmla="*/ 162354 w 506250"/>
              <a:gd name="connsiteY72" fmla="*/ 0 h 523125"/>
              <a:gd name="connsiteX73" fmla="*/ 207259 w 506250"/>
              <a:gd name="connsiteY73" fmla="*/ 44904 h 523125"/>
              <a:gd name="connsiteX74" fmla="*/ 206871 w 506250"/>
              <a:gd name="connsiteY74" fmla="*/ 50878 h 523125"/>
              <a:gd name="connsiteX75" fmla="*/ 219510 w 506250"/>
              <a:gd name="connsiteY75" fmla="*/ 50878 h 523125"/>
              <a:gd name="connsiteX76" fmla="*/ 234529 w 506250"/>
              <a:gd name="connsiteY76" fmla="*/ 65897 h 523125"/>
              <a:gd name="connsiteX77" fmla="*/ 234529 w 506250"/>
              <a:gd name="connsiteY77" fmla="*/ 68833 h 523125"/>
              <a:gd name="connsiteX78" fmla="*/ 282943 w 506250"/>
              <a:gd name="connsiteY78" fmla="*/ 68833 h 523125"/>
              <a:gd name="connsiteX79" fmla="*/ 323663 w 506250"/>
              <a:gd name="connsiteY79" fmla="*/ 109553 h 523125"/>
              <a:gd name="connsiteX80" fmla="*/ 323663 w 506250"/>
              <a:gd name="connsiteY80" fmla="*/ 187684 h 523125"/>
              <a:gd name="connsiteX81" fmla="*/ 287753 w 506250"/>
              <a:gd name="connsiteY81" fmla="*/ 227711 h 523125"/>
              <a:gd name="connsiteX82" fmla="*/ 287753 w 506250"/>
              <a:gd name="connsiteY82" fmla="*/ 126664 h 523125"/>
              <a:gd name="connsiteX83" fmla="*/ 266423 w 506250"/>
              <a:gd name="connsiteY83" fmla="*/ 105317 h 523125"/>
              <a:gd name="connsiteX84" fmla="*/ 234512 w 506250"/>
              <a:gd name="connsiteY84" fmla="*/ 105317 h 523125"/>
              <a:gd name="connsiteX85" fmla="*/ 234512 w 506250"/>
              <a:gd name="connsiteY85" fmla="*/ 125584 h 523125"/>
              <a:gd name="connsiteX86" fmla="*/ 219493 w 506250"/>
              <a:gd name="connsiteY86" fmla="*/ 140603 h 523125"/>
              <a:gd name="connsiteX87" fmla="*/ 105368 w 506250"/>
              <a:gd name="connsiteY87" fmla="*/ 140603 h 523125"/>
              <a:gd name="connsiteX88" fmla="*/ 90349 w 506250"/>
              <a:gd name="connsiteY88" fmla="*/ 125584 h 523125"/>
              <a:gd name="connsiteX89" fmla="*/ 90349 w 506250"/>
              <a:gd name="connsiteY89" fmla="*/ 105317 h 523125"/>
              <a:gd name="connsiteX90" fmla="*/ 57848 w 506250"/>
              <a:gd name="connsiteY90" fmla="*/ 105317 h 523125"/>
              <a:gd name="connsiteX91" fmla="*/ 36501 w 506250"/>
              <a:gd name="connsiteY91" fmla="*/ 126664 h 523125"/>
              <a:gd name="connsiteX92" fmla="*/ 36501 w 506250"/>
              <a:gd name="connsiteY92" fmla="*/ 388463 h 523125"/>
              <a:gd name="connsiteX93" fmla="*/ 57848 w 506250"/>
              <a:gd name="connsiteY93" fmla="*/ 409809 h 523125"/>
              <a:gd name="connsiteX94" fmla="*/ 131102 w 506250"/>
              <a:gd name="connsiteY94" fmla="*/ 409809 h 523125"/>
              <a:gd name="connsiteX95" fmla="*/ 144399 w 506250"/>
              <a:gd name="connsiteY95" fmla="*/ 44904 h 523125"/>
              <a:gd name="connsiteX96" fmla="*/ 145429 w 506250"/>
              <a:gd name="connsiteY96" fmla="*/ 50895 h 523125"/>
              <a:gd name="connsiteX97" fmla="*/ 179263 w 506250"/>
              <a:gd name="connsiteY97" fmla="*/ 50895 h 523125"/>
              <a:gd name="connsiteX98" fmla="*/ 180309 w 506250"/>
              <a:gd name="connsiteY98" fmla="*/ 44904 h 523125"/>
              <a:gd name="connsiteX99" fmla="*/ 162354 w 506250"/>
              <a:gd name="connsiteY99" fmla="*/ 26933 h 523125"/>
              <a:gd name="connsiteX100" fmla="*/ 144399 w 506250"/>
              <a:gd name="connsiteY100" fmla="*/ 44904 h 523125"/>
              <a:gd name="connsiteX101" fmla="*/ 244738 w 506250"/>
              <a:gd name="connsiteY101" fmla="*/ 275754 h 523125"/>
              <a:gd name="connsiteX102" fmla="*/ 261461 w 506250"/>
              <a:gd name="connsiteY102" fmla="*/ 257108 h 523125"/>
              <a:gd name="connsiteX103" fmla="*/ 243506 w 506250"/>
              <a:gd name="connsiteY103" fmla="*/ 239321 h 523125"/>
              <a:gd name="connsiteX104" fmla="*/ 81878 w 506250"/>
              <a:gd name="connsiteY104" fmla="*/ 239321 h 523125"/>
              <a:gd name="connsiteX105" fmla="*/ 63906 w 506250"/>
              <a:gd name="connsiteY105" fmla="*/ 257580 h 523125"/>
              <a:gd name="connsiteX106" fmla="*/ 81878 w 506250"/>
              <a:gd name="connsiteY106" fmla="*/ 275822 h 523125"/>
              <a:gd name="connsiteX107" fmla="*/ 243489 w 506250"/>
              <a:gd name="connsiteY107" fmla="*/ 275822 h 523125"/>
              <a:gd name="connsiteX108" fmla="*/ 244738 w 506250"/>
              <a:gd name="connsiteY108" fmla="*/ 275754 h 523125"/>
              <a:gd name="connsiteX109" fmla="*/ 63906 w 506250"/>
              <a:gd name="connsiteY109" fmla="*/ 317098 h 523125"/>
              <a:gd name="connsiteX110" fmla="*/ 81878 w 506250"/>
              <a:gd name="connsiteY110" fmla="*/ 335019 h 523125"/>
              <a:gd name="connsiteX111" fmla="*/ 191599 w 506250"/>
              <a:gd name="connsiteY111" fmla="*/ 335019 h 523125"/>
              <a:gd name="connsiteX112" fmla="*/ 223779 w 506250"/>
              <a:gd name="connsiteY112" fmla="*/ 299143 h 523125"/>
              <a:gd name="connsiteX113" fmla="*/ 81878 w 506250"/>
              <a:gd name="connsiteY113" fmla="*/ 299143 h 523125"/>
              <a:gd name="connsiteX114" fmla="*/ 63906 w 506250"/>
              <a:gd name="connsiteY114" fmla="*/ 317098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506250" h="523125">
                <a:moveTo>
                  <a:pt x="261461" y="198028"/>
                </a:moveTo>
                <a:cubicBezTo>
                  <a:pt x="261461" y="207951"/>
                  <a:pt x="253429" y="215983"/>
                  <a:pt x="243489" y="215983"/>
                </a:cubicBezTo>
                <a:lnTo>
                  <a:pt x="81878" y="215983"/>
                </a:lnTo>
                <a:cubicBezTo>
                  <a:pt x="71955" y="215983"/>
                  <a:pt x="63906" y="207951"/>
                  <a:pt x="63906" y="198028"/>
                </a:cubicBezTo>
                <a:cubicBezTo>
                  <a:pt x="63906" y="188123"/>
                  <a:pt x="71955" y="180090"/>
                  <a:pt x="81878" y="180090"/>
                </a:cubicBezTo>
                <a:lnTo>
                  <a:pt x="243489" y="180090"/>
                </a:lnTo>
                <a:cubicBezTo>
                  <a:pt x="253446" y="180090"/>
                  <a:pt x="261461" y="188123"/>
                  <a:pt x="261461" y="198028"/>
                </a:cubicBezTo>
                <a:close/>
                <a:moveTo>
                  <a:pt x="355624" y="187093"/>
                </a:moveTo>
                <a:lnTo>
                  <a:pt x="445770" y="267941"/>
                </a:lnTo>
                <a:lnTo>
                  <a:pt x="254627" y="481022"/>
                </a:lnTo>
                <a:lnTo>
                  <a:pt x="164514" y="400174"/>
                </a:lnTo>
                <a:lnTo>
                  <a:pt x="355624" y="187093"/>
                </a:lnTo>
                <a:close/>
                <a:moveTo>
                  <a:pt x="330126" y="273173"/>
                </a:moveTo>
                <a:lnTo>
                  <a:pt x="329552" y="272666"/>
                </a:lnTo>
                <a:cubicBezTo>
                  <a:pt x="327426" y="270743"/>
                  <a:pt x="324624" y="269764"/>
                  <a:pt x="321773" y="269916"/>
                </a:cubicBezTo>
                <a:cubicBezTo>
                  <a:pt x="318938" y="270068"/>
                  <a:pt x="316254" y="271350"/>
                  <a:pt x="314364" y="273476"/>
                </a:cubicBezTo>
                <a:lnTo>
                  <a:pt x="211781" y="387838"/>
                </a:lnTo>
                <a:cubicBezTo>
                  <a:pt x="207512" y="392563"/>
                  <a:pt x="207917" y="399870"/>
                  <a:pt x="212659" y="404123"/>
                </a:cubicBezTo>
                <a:cubicBezTo>
                  <a:pt x="214785" y="406046"/>
                  <a:pt x="217569" y="407042"/>
                  <a:pt x="220438" y="406873"/>
                </a:cubicBezTo>
                <a:cubicBezTo>
                  <a:pt x="223273" y="406704"/>
                  <a:pt x="225956" y="405439"/>
                  <a:pt x="227863" y="403296"/>
                </a:cubicBezTo>
                <a:lnTo>
                  <a:pt x="330953" y="288377"/>
                </a:lnTo>
                <a:cubicBezTo>
                  <a:pt x="334918" y="283973"/>
                  <a:pt x="334547" y="277138"/>
                  <a:pt x="330126" y="273173"/>
                </a:cubicBezTo>
                <a:close/>
                <a:moveTo>
                  <a:pt x="351422" y="232048"/>
                </a:moveTo>
                <a:lnTo>
                  <a:pt x="346343" y="237718"/>
                </a:lnTo>
                <a:cubicBezTo>
                  <a:pt x="344453" y="239844"/>
                  <a:pt x="343457" y="242646"/>
                  <a:pt x="343609" y="245498"/>
                </a:cubicBezTo>
                <a:cubicBezTo>
                  <a:pt x="343761" y="248349"/>
                  <a:pt x="345043" y="251033"/>
                  <a:pt x="347169" y="252939"/>
                </a:cubicBezTo>
                <a:lnTo>
                  <a:pt x="347760" y="253463"/>
                </a:lnTo>
                <a:cubicBezTo>
                  <a:pt x="349886" y="255369"/>
                  <a:pt x="352688" y="256348"/>
                  <a:pt x="355539" y="256196"/>
                </a:cubicBezTo>
                <a:cubicBezTo>
                  <a:pt x="358391" y="256044"/>
                  <a:pt x="361058" y="254762"/>
                  <a:pt x="362964" y="252636"/>
                </a:cubicBezTo>
                <a:lnTo>
                  <a:pt x="375233" y="238950"/>
                </a:lnTo>
                <a:lnTo>
                  <a:pt x="366626" y="231238"/>
                </a:lnTo>
                <a:cubicBezTo>
                  <a:pt x="362205" y="227256"/>
                  <a:pt x="355388" y="227627"/>
                  <a:pt x="351422" y="232048"/>
                </a:cubicBezTo>
                <a:close/>
                <a:moveTo>
                  <a:pt x="364314" y="177356"/>
                </a:moveTo>
                <a:lnTo>
                  <a:pt x="454444" y="258204"/>
                </a:lnTo>
                <a:lnTo>
                  <a:pt x="476584" y="233533"/>
                </a:lnTo>
                <a:lnTo>
                  <a:pt x="386471" y="152685"/>
                </a:lnTo>
                <a:lnTo>
                  <a:pt x="364314" y="177356"/>
                </a:lnTo>
                <a:close/>
                <a:moveTo>
                  <a:pt x="516409" y="189169"/>
                </a:moveTo>
                <a:lnTo>
                  <a:pt x="484734" y="224488"/>
                </a:lnTo>
                <a:lnTo>
                  <a:pt x="394605" y="143657"/>
                </a:lnTo>
                <a:lnTo>
                  <a:pt x="426330" y="108338"/>
                </a:lnTo>
                <a:cubicBezTo>
                  <a:pt x="430498" y="103613"/>
                  <a:pt x="436455" y="100778"/>
                  <a:pt x="442783" y="100440"/>
                </a:cubicBezTo>
                <a:cubicBezTo>
                  <a:pt x="449111" y="100086"/>
                  <a:pt x="455304" y="102279"/>
                  <a:pt x="460013" y="106498"/>
                </a:cubicBezTo>
                <a:lnTo>
                  <a:pt x="514586" y="155486"/>
                </a:lnTo>
                <a:cubicBezTo>
                  <a:pt x="524374" y="164278"/>
                  <a:pt x="525201" y="179364"/>
                  <a:pt x="516409" y="189169"/>
                </a:cubicBezTo>
                <a:close/>
                <a:moveTo>
                  <a:pt x="498656" y="173205"/>
                </a:moveTo>
                <a:lnTo>
                  <a:pt x="444099" y="124234"/>
                </a:lnTo>
                <a:lnTo>
                  <a:pt x="428288" y="141818"/>
                </a:lnTo>
                <a:lnTo>
                  <a:pt x="482861" y="190806"/>
                </a:lnTo>
                <a:lnTo>
                  <a:pt x="498656" y="173205"/>
                </a:lnTo>
                <a:close/>
                <a:moveTo>
                  <a:pt x="153748" y="412223"/>
                </a:moveTo>
                <a:lnTo>
                  <a:pt x="243844" y="493071"/>
                </a:lnTo>
                <a:lnTo>
                  <a:pt x="137363" y="536693"/>
                </a:lnTo>
                <a:cubicBezTo>
                  <a:pt x="133262" y="538363"/>
                  <a:pt x="128571" y="537553"/>
                  <a:pt x="125280" y="534600"/>
                </a:cubicBezTo>
                <a:cubicBezTo>
                  <a:pt x="121973" y="531613"/>
                  <a:pt x="120673" y="527057"/>
                  <a:pt x="121888" y="522804"/>
                </a:cubicBezTo>
                <a:lnTo>
                  <a:pt x="153748" y="412223"/>
                </a:lnTo>
                <a:close/>
                <a:moveTo>
                  <a:pt x="161983" y="440944"/>
                </a:moveTo>
                <a:lnTo>
                  <a:pt x="149799" y="483249"/>
                </a:lnTo>
                <a:lnTo>
                  <a:pt x="173610" y="504630"/>
                </a:lnTo>
                <a:lnTo>
                  <a:pt x="214313" y="487991"/>
                </a:lnTo>
                <a:lnTo>
                  <a:pt x="161983" y="440944"/>
                </a:lnTo>
                <a:close/>
                <a:moveTo>
                  <a:pt x="131102" y="409809"/>
                </a:moveTo>
                <a:lnTo>
                  <a:pt x="120589" y="446293"/>
                </a:lnTo>
                <a:lnTo>
                  <a:pt x="40719" y="446293"/>
                </a:lnTo>
                <a:cubicBezTo>
                  <a:pt x="18242" y="446293"/>
                  <a:pt x="0" y="428068"/>
                  <a:pt x="0" y="405591"/>
                </a:cubicBezTo>
                <a:lnTo>
                  <a:pt x="0" y="109569"/>
                </a:lnTo>
                <a:cubicBezTo>
                  <a:pt x="0" y="87092"/>
                  <a:pt x="18225" y="68850"/>
                  <a:pt x="40719" y="68850"/>
                </a:cubicBezTo>
                <a:lnTo>
                  <a:pt x="90332" y="68850"/>
                </a:lnTo>
                <a:lnTo>
                  <a:pt x="90332" y="65914"/>
                </a:lnTo>
                <a:cubicBezTo>
                  <a:pt x="90332" y="57611"/>
                  <a:pt x="97065" y="50895"/>
                  <a:pt x="105351" y="50895"/>
                </a:cubicBezTo>
                <a:lnTo>
                  <a:pt x="117838" y="50895"/>
                </a:lnTo>
                <a:cubicBezTo>
                  <a:pt x="117585" y="49089"/>
                  <a:pt x="117450" y="46929"/>
                  <a:pt x="117450" y="44904"/>
                </a:cubicBezTo>
                <a:cubicBezTo>
                  <a:pt x="117450" y="20149"/>
                  <a:pt x="137582" y="0"/>
                  <a:pt x="162354" y="0"/>
                </a:cubicBezTo>
                <a:cubicBezTo>
                  <a:pt x="187144" y="0"/>
                  <a:pt x="207259" y="20149"/>
                  <a:pt x="207259" y="44904"/>
                </a:cubicBezTo>
                <a:cubicBezTo>
                  <a:pt x="207259" y="46929"/>
                  <a:pt x="207090" y="49089"/>
                  <a:pt x="206871" y="50878"/>
                </a:cubicBezTo>
                <a:lnTo>
                  <a:pt x="219510" y="50878"/>
                </a:lnTo>
                <a:cubicBezTo>
                  <a:pt x="227813" y="50878"/>
                  <a:pt x="234529" y="57611"/>
                  <a:pt x="234529" y="65897"/>
                </a:cubicBezTo>
                <a:lnTo>
                  <a:pt x="234529" y="68833"/>
                </a:lnTo>
                <a:lnTo>
                  <a:pt x="282943" y="68833"/>
                </a:lnTo>
                <a:cubicBezTo>
                  <a:pt x="305421" y="68833"/>
                  <a:pt x="323663" y="87075"/>
                  <a:pt x="323663" y="109553"/>
                </a:cubicBezTo>
                <a:lnTo>
                  <a:pt x="323663" y="187684"/>
                </a:lnTo>
                <a:lnTo>
                  <a:pt x="287753" y="227711"/>
                </a:lnTo>
                <a:lnTo>
                  <a:pt x="287753" y="126664"/>
                </a:lnTo>
                <a:cubicBezTo>
                  <a:pt x="287753" y="114868"/>
                  <a:pt x="278201" y="105317"/>
                  <a:pt x="266423" y="105317"/>
                </a:cubicBezTo>
                <a:lnTo>
                  <a:pt x="234512" y="105317"/>
                </a:lnTo>
                <a:lnTo>
                  <a:pt x="234512" y="125584"/>
                </a:lnTo>
                <a:cubicBezTo>
                  <a:pt x="234512" y="133869"/>
                  <a:pt x="227779" y="140603"/>
                  <a:pt x="219493" y="140603"/>
                </a:cubicBezTo>
                <a:lnTo>
                  <a:pt x="105368" y="140603"/>
                </a:lnTo>
                <a:cubicBezTo>
                  <a:pt x="97065" y="140603"/>
                  <a:pt x="90349" y="133869"/>
                  <a:pt x="90349" y="125584"/>
                </a:cubicBezTo>
                <a:lnTo>
                  <a:pt x="90349" y="105317"/>
                </a:lnTo>
                <a:lnTo>
                  <a:pt x="57848" y="105317"/>
                </a:lnTo>
                <a:cubicBezTo>
                  <a:pt x="46052" y="105317"/>
                  <a:pt x="36501" y="114885"/>
                  <a:pt x="36501" y="126664"/>
                </a:cubicBezTo>
                <a:lnTo>
                  <a:pt x="36501" y="388463"/>
                </a:lnTo>
                <a:cubicBezTo>
                  <a:pt x="36501" y="400275"/>
                  <a:pt x="46069" y="409809"/>
                  <a:pt x="57848" y="409809"/>
                </a:cubicBezTo>
                <a:lnTo>
                  <a:pt x="131102" y="409809"/>
                </a:lnTo>
                <a:close/>
                <a:moveTo>
                  <a:pt x="144399" y="44904"/>
                </a:moveTo>
                <a:cubicBezTo>
                  <a:pt x="144399" y="46997"/>
                  <a:pt x="144788" y="49089"/>
                  <a:pt x="145429" y="50895"/>
                </a:cubicBezTo>
                <a:lnTo>
                  <a:pt x="179263" y="50895"/>
                </a:lnTo>
                <a:cubicBezTo>
                  <a:pt x="179938" y="49089"/>
                  <a:pt x="180309" y="47014"/>
                  <a:pt x="180309" y="44904"/>
                </a:cubicBezTo>
                <a:cubicBezTo>
                  <a:pt x="180309" y="34999"/>
                  <a:pt x="172260" y="26933"/>
                  <a:pt x="162354" y="26933"/>
                </a:cubicBezTo>
                <a:cubicBezTo>
                  <a:pt x="152449" y="26933"/>
                  <a:pt x="144399" y="34999"/>
                  <a:pt x="144399" y="44904"/>
                </a:cubicBezTo>
                <a:close/>
                <a:moveTo>
                  <a:pt x="244738" y="275754"/>
                </a:moveTo>
                <a:lnTo>
                  <a:pt x="261461" y="257108"/>
                </a:lnTo>
                <a:cubicBezTo>
                  <a:pt x="261225" y="247388"/>
                  <a:pt x="253294" y="239321"/>
                  <a:pt x="243506" y="239321"/>
                </a:cubicBezTo>
                <a:lnTo>
                  <a:pt x="81878" y="239321"/>
                </a:lnTo>
                <a:cubicBezTo>
                  <a:pt x="71955" y="239321"/>
                  <a:pt x="63906" y="247641"/>
                  <a:pt x="63906" y="257580"/>
                </a:cubicBezTo>
                <a:cubicBezTo>
                  <a:pt x="63906" y="267486"/>
                  <a:pt x="71955" y="275822"/>
                  <a:pt x="81878" y="275822"/>
                </a:cubicBezTo>
                <a:lnTo>
                  <a:pt x="243489" y="275822"/>
                </a:lnTo>
                <a:cubicBezTo>
                  <a:pt x="243911" y="275805"/>
                  <a:pt x="244333" y="275771"/>
                  <a:pt x="244738" y="275754"/>
                </a:cubicBezTo>
                <a:close/>
                <a:moveTo>
                  <a:pt x="63906" y="317098"/>
                </a:moveTo>
                <a:cubicBezTo>
                  <a:pt x="63906" y="327021"/>
                  <a:pt x="71955" y="335019"/>
                  <a:pt x="81878" y="335019"/>
                </a:cubicBezTo>
                <a:lnTo>
                  <a:pt x="191599" y="335019"/>
                </a:lnTo>
                <a:lnTo>
                  <a:pt x="223779" y="299143"/>
                </a:lnTo>
                <a:lnTo>
                  <a:pt x="81878" y="299143"/>
                </a:lnTo>
                <a:cubicBezTo>
                  <a:pt x="71955" y="299143"/>
                  <a:pt x="63906" y="307176"/>
                  <a:pt x="63906" y="317098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44" name="图形 277">
            <a:extLst>
              <a:ext uri="{FF2B5EF4-FFF2-40B4-BE49-F238E27FC236}">
                <a16:creationId xmlns:a16="http://schemas.microsoft.com/office/drawing/2014/main" id="{DD3F58F0-E371-450E-BC09-87F0AFB3A4E4}"/>
              </a:ext>
            </a:extLst>
          </p:cNvPr>
          <p:cNvSpPr/>
          <p:nvPr/>
        </p:nvSpPr>
        <p:spPr>
          <a:xfrm>
            <a:off x="953389" y="3231618"/>
            <a:ext cx="523125" cy="405000"/>
          </a:xfrm>
          <a:custGeom>
            <a:avLst/>
            <a:gdLst>
              <a:gd name="connsiteX0" fmla="*/ 529500 w 523125"/>
              <a:gd name="connsiteY0" fmla="*/ 261586 h 405000"/>
              <a:gd name="connsiteX1" fmla="*/ 420994 w 523125"/>
              <a:gd name="connsiteY1" fmla="*/ 65313 h 405000"/>
              <a:gd name="connsiteX2" fmla="*/ 412354 w 523125"/>
              <a:gd name="connsiteY2" fmla="*/ 60149 h 405000"/>
              <a:gd name="connsiteX3" fmla="*/ 355704 w 523125"/>
              <a:gd name="connsiteY3" fmla="*/ 60149 h 405000"/>
              <a:gd name="connsiteX4" fmla="*/ 258488 w 523125"/>
              <a:gd name="connsiteY4" fmla="*/ 57 h 405000"/>
              <a:gd name="connsiteX5" fmla="*/ 166603 w 523125"/>
              <a:gd name="connsiteY5" fmla="*/ 60149 h 405000"/>
              <a:gd name="connsiteX6" fmla="*/ 119353 w 523125"/>
              <a:gd name="connsiteY6" fmla="*/ 60149 h 405000"/>
              <a:gd name="connsiteX7" fmla="*/ 107102 w 523125"/>
              <a:gd name="connsiteY7" fmla="*/ 67760 h 405000"/>
              <a:gd name="connsiteX8" fmla="*/ 2258 w 523125"/>
              <a:gd name="connsiteY8" fmla="*/ 261586 h 405000"/>
              <a:gd name="connsiteX9" fmla="*/ 36463 w 523125"/>
              <a:gd name="connsiteY9" fmla="*/ 368928 h 405000"/>
              <a:gd name="connsiteX10" fmla="*/ 77301 w 523125"/>
              <a:gd name="connsiteY10" fmla="*/ 380200 h 405000"/>
              <a:gd name="connsiteX11" fmla="*/ 107102 w 523125"/>
              <a:gd name="connsiteY11" fmla="*/ 375425 h 405000"/>
              <a:gd name="connsiteX12" fmla="*/ 140143 w 523125"/>
              <a:gd name="connsiteY12" fmla="*/ 408483 h 405000"/>
              <a:gd name="connsiteX13" fmla="*/ 387936 w 523125"/>
              <a:gd name="connsiteY13" fmla="*/ 408483 h 405000"/>
              <a:gd name="connsiteX14" fmla="*/ 420977 w 523125"/>
              <a:gd name="connsiteY14" fmla="*/ 375425 h 405000"/>
              <a:gd name="connsiteX15" fmla="*/ 420977 w 523125"/>
              <a:gd name="connsiteY15" fmla="*/ 374193 h 405000"/>
              <a:gd name="connsiteX16" fmla="*/ 454406 w 523125"/>
              <a:gd name="connsiteY16" fmla="*/ 380200 h 405000"/>
              <a:gd name="connsiteX17" fmla="*/ 495244 w 523125"/>
              <a:gd name="connsiteY17" fmla="*/ 368928 h 405000"/>
              <a:gd name="connsiteX18" fmla="*/ 529500 w 523125"/>
              <a:gd name="connsiteY18" fmla="*/ 261586 h 405000"/>
              <a:gd name="connsiteX19" fmla="*/ 259871 w 523125"/>
              <a:gd name="connsiteY19" fmla="*/ 34904 h 405000"/>
              <a:gd name="connsiteX20" fmla="*/ 310344 w 523125"/>
              <a:gd name="connsiteY20" fmla="*/ 60149 h 405000"/>
              <a:gd name="connsiteX21" fmla="*/ 211693 w 523125"/>
              <a:gd name="connsiteY21" fmla="*/ 60149 h 405000"/>
              <a:gd name="connsiteX22" fmla="*/ 259871 w 523125"/>
              <a:gd name="connsiteY22" fmla="*/ 34904 h 405000"/>
              <a:gd name="connsiteX23" fmla="*/ 64493 w 523125"/>
              <a:gd name="connsiteY23" fmla="*/ 324800 h 405000"/>
              <a:gd name="connsiteX24" fmla="*/ 53996 w 523125"/>
              <a:gd name="connsiteY24" fmla="*/ 269399 h 405000"/>
              <a:gd name="connsiteX25" fmla="*/ 107102 w 523125"/>
              <a:gd name="connsiteY25" fmla="*/ 147646 h 405000"/>
              <a:gd name="connsiteX26" fmla="*/ 107102 w 523125"/>
              <a:gd name="connsiteY26" fmla="*/ 317932 h 405000"/>
              <a:gd name="connsiteX27" fmla="*/ 64493 w 523125"/>
              <a:gd name="connsiteY27" fmla="*/ 324800 h 405000"/>
              <a:gd name="connsiteX28" fmla="*/ 377034 w 523125"/>
              <a:gd name="connsiteY28" fmla="*/ 358786 h 405000"/>
              <a:gd name="connsiteX29" fmla="*/ 375381 w 523125"/>
              <a:gd name="connsiteY29" fmla="*/ 366144 h 405000"/>
              <a:gd name="connsiteX30" fmla="*/ 368597 w 523125"/>
              <a:gd name="connsiteY30" fmla="*/ 369400 h 405000"/>
              <a:gd name="connsiteX31" fmla="*/ 358843 w 523125"/>
              <a:gd name="connsiteY31" fmla="*/ 369400 h 405000"/>
              <a:gd name="connsiteX32" fmla="*/ 352515 w 523125"/>
              <a:gd name="connsiteY32" fmla="*/ 366447 h 405000"/>
              <a:gd name="connsiteX33" fmla="*/ 350760 w 523125"/>
              <a:gd name="connsiteY33" fmla="*/ 359697 h 405000"/>
              <a:gd name="connsiteX34" fmla="*/ 355299 w 523125"/>
              <a:gd name="connsiteY34" fmla="*/ 334672 h 405000"/>
              <a:gd name="connsiteX35" fmla="*/ 341462 w 523125"/>
              <a:gd name="connsiteY35" fmla="*/ 315097 h 405000"/>
              <a:gd name="connsiteX36" fmla="*/ 352043 w 523125"/>
              <a:gd name="connsiteY36" fmla="*/ 297040 h 405000"/>
              <a:gd name="connsiteX37" fmla="*/ 352043 w 523125"/>
              <a:gd name="connsiteY37" fmla="*/ 137217 h 405000"/>
              <a:gd name="connsiteX38" fmla="*/ 176087 w 523125"/>
              <a:gd name="connsiteY38" fmla="*/ 137217 h 405000"/>
              <a:gd name="connsiteX39" fmla="*/ 176087 w 523125"/>
              <a:gd name="connsiteY39" fmla="*/ 313409 h 405000"/>
              <a:gd name="connsiteX40" fmla="*/ 167464 w 523125"/>
              <a:gd name="connsiteY40" fmla="*/ 322150 h 405000"/>
              <a:gd name="connsiteX41" fmla="*/ 158824 w 523125"/>
              <a:gd name="connsiteY41" fmla="*/ 313409 h 405000"/>
              <a:gd name="connsiteX42" fmla="*/ 158824 w 523125"/>
              <a:gd name="connsiteY42" fmla="*/ 128341 h 405000"/>
              <a:gd name="connsiteX43" fmla="*/ 167649 w 523125"/>
              <a:gd name="connsiteY43" fmla="*/ 119904 h 405000"/>
              <a:gd name="connsiteX44" fmla="*/ 360683 w 523125"/>
              <a:gd name="connsiteY44" fmla="*/ 119904 h 405000"/>
              <a:gd name="connsiteX45" fmla="*/ 369255 w 523125"/>
              <a:gd name="connsiteY45" fmla="*/ 128341 h 405000"/>
              <a:gd name="connsiteX46" fmla="*/ 369255 w 523125"/>
              <a:gd name="connsiteY46" fmla="*/ 295640 h 405000"/>
              <a:gd name="connsiteX47" fmla="*/ 382738 w 523125"/>
              <a:gd name="connsiteY47" fmla="*/ 314979 h 405000"/>
              <a:gd name="connsiteX48" fmla="*/ 371213 w 523125"/>
              <a:gd name="connsiteY48" fmla="*/ 333642 h 405000"/>
              <a:gd name="connsiteX49" fmla="*/ 377034 w 523125"/>
              <a:gd name="connsiteY49" fmla="*/ 358786 h 405000"/>
              <a:gd name="connsiteX50" fmla="*/ 467248 w 523125"/>
              <a:gd name="connsiteY50" fmla="*/ 324800 h 405000"/>
              <a:gd name="connsiteX51" fmla="*/ 424183 w 523125"/>
              <a:gd name="connsiteY51" fmla="*/ 317645 h 405000"/>
              <a:gd name="connsiteX52" fmla="*/ 420960 w 523125"/>
              <a:gd name="connsiteY52" fmla="*/ 315805 h 405000"/>
              <a:gd name="connsiteX53" fmla="*/ 420960 w 523125"/>
              <a:gd name="connsiteY53" fmla="*/ 142330 h 405000"/>
              <a:gd name="connsiteX54" fmla="*/ 477744 w 523125"/>
              <a:gd name="connsiteY54" fmla="*/ 269399 h 405000"/>
              <a:gd name="connsiteX55" fmla="*/ 467248 w 523125"/>
              <a:gd name="connsiteY55" fmla="*/ 324800 h 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523125" h="405000">
                <a:moveTo>
                  <a:pt x="529500" y="261586"/>
                </a:moveTo>
                <a:cubicBezTo>
                  <a:pt x="518633" y="189665"/>
                  <a:pt x="456161" y="86508"/>
                  <a:pt x="420994" y="65313"/>
                </a:cubicBezTo>
                <a:lnTo>
                  <a:pt x="412354" y="60149"/>
                </a:lnTo>
                <a:lnTo>
                  <a:pt x="355704" y="60149"/>
                </a:lnTo>
                <a:cubicBezTo>
                  <a:pt x="325751" y="19025"/>
                  <a:pt x="293469" y="-1225"/>
                  <a:pt x="258488" y="57"/>
                </a:cubicBezTo>
                <a:cubicBezTo>
                  <a:pt x="211288" y="1779"/>
                  <a:pt x="177774" y="43966"/>
                  <a:pt x="166603" y="60149"/>
                </a:cubicBezTo>
                <a:lnTo>
                  <a:pt x="119353" y="60149"/>
                </a:lnTo>
                <a:lnTo>
                  <a:pt x="107102" y="67760"/>
                </a:lnTo>
                <a:cubicBezTo>
                  <a:pt x="71394" y="93477"/>
                  <a:pt x="12771" y="192112"/>
                  <a:pt x="2258" y="261586"/>
                </a:cubicBezTo>
                <a:cubicBezTo>
                  <a:pt x="-8036" y="329575"/>
                  <a:pt x="19234" y="358044"/>
                  <a:pt x="36463" y="368928"/>
                </a:cubicBezTo>
                <a:cubicBezTo>
                  <a:pt x="48360" y="376454"/>
                  <a:pt x="62451" y="380234"/>
                  <a:pt x="77301" y="380200"/>
                </a:cubicBezTo>
                <a:cubicBezTo>
                  <a:pt x="87038" y="380200"/>
                  <a:pt x="97112" y="378580"/>
                  <a:pt x="107102" y="375425"/>
                </a:cubicBezTo>
                <a:cubicBezTo>
                  <a:pt x="107102" y="393684"/>
                  <a:pt x="121901" y="408483"/>
                  <a:pt x="140143" y="408483"/>
                </a:cubicBezTo>
                <a:lnTo>
                  <a:pt x="387936" y="408483"/>
                </a:lnTo>
                <a:cubicBezTo>
                  <a:pt x="406178" y="408483"/>
                  <a:pt x="420977" y="393684"/>
                  <a:pt x="420977" y="375425"/>
                </a:cubicBezTo>
                <a:lnTo>
                  <a:pt x="420977" y="374193"/>
                </a:lnTo>
                <a:cubicBezTo>
                  <a:pt x="432148" y="378192"/>
                  <a:pt x="443505" y="380200"/>
                  <a:pt x="454406" y="380200"/>
                </a:cubicBezTo>
                <a:cubicBezTo>
                  <a:pt x="469273" y="380200"/>
                  <a:pt x="483398" y="376437"/>
                  <a:pt x="495244" y="368928"/>
                </a:cubicBezTo>
                <a:cubicBezTo>
                  <a:pt x="512473" y="358044"/>
                  <a:pt x="539811" y="329592"/>
                  <a:pt x="529500" y="261586"/>
                </a:cubicBezTo>
                <a:close/>
                <a:moveTo>
                  <a:pt x="259871" y="34904"/>
                </a:moveTo>
                <a:cubicBezTo>
                  <a:pt x="276628" y="34499"/>
                  <a:pt x="293469" y="42903"/>
                  <a:pt x="310344" y="60149"/>
                </a:cubicBezTo>
                <a:lnTo>
                  <a:pt x="211693" y="60149"/>
                </a:lnTo>
                <a:cubicBezTo>
                  <a:pt x="223725" y="47965"/>
                  <a:pt x="240600" y="35545"/>
                  <a:pt x="259871" y="34904"/>
                </a:cubicBezTo>
                <a:close/>
                <a:moveTo>
                  <a:pt x="64493" y="324800"/>
                </a:moveTo>
                <a:cubicBezTo>
                  <a:pt x="53693" y="317949"/>
                  <a:pt x="49778" y="297243"/>
                  <a:pt x="53996" y="269399"/>
                </a:cubicBezTo>
                <a:cubicBezTo>
                  <a:pt x="60848" y="223989"/>
                  <a:pt x="85941" y="178764"/>
                  <a:pt x="107102" y="147646"/>
                </a:cubicBezTo>
                <a:lnTo>
                  <a:pt x="107102" y="317932"/>
                </a:lnTo>
                <a:cubicBezTo>
                  <a:pt x="91611" y="328124"/>
                  <a:pt x="74179" y="330942"/>
                  <a:pt x="64493" y="324800"/>
                </a:cubicBezTo>
                <a:close/>
                <a:moveTo>
                  <a:pt x="377034" y="358786"/>
                </a:moveTo>
                <a:cubicBezTo>
                  <a:pt x="377625" y="361351"/>
                  <a:pt x="377034" y="364051"/>
                  <a:pt x="375381" y="366144"/>
                </a:cubicBezTo>
                <a:cubicBezTo>
                  <a:pt x="373727" y="368202"/>
                  <a:pt x="371263" y="369400"/>
                  <a:pt x="368597" y="369400"/>
                </a:cubicBezTo>
                <a:lnTo>
                  <a:pt x="358843" y="369400"/>
                </a:lnTo>
                <a:cubicBezTo>
                  <a:pt x="356413" y="369400"/>
                  <a:pt x="354118" y="368320"/>
                  <a:pt x="352515" y="366447"/>
                </a:cubicBezTo>
                <a:cubicBezTo>
                  <a:pt x="350963" y="364574"/>
                  <a:pt x="350304" y="362077"/>
                  <a:pt x="350760" y="359697"/>
                </a:cubicBezTo>
                <a:lnTo>
                  <a:pt x="355299" y="334672"/>
                </a:lnTo>
                <a:cubicBezTo>
                  <a:pt x="347250" y="331870"/>
                  <a:pt x="341462" y="324125"/>
                  <a:pt x="341462" y="315097"/>
                </a:cubicBezTo>
                <a:cubicBezTo>
                  <a:pt x="341462" y="307351"/>
                  <a:pt x="345158" y="300584"/>
                  <a:pt x="352043" y="297040"/>
                </a:cubicBezTo>
                <a:lnTo>
                  <a:pt x="352043" y="137217"/>
                </a:lnTo>
                <a:lnTo>
                  <a:pt x="176087" y="137217"/>
                </a:lnTo>
                <a:lnTo>
                  <a:pt x="176087" y="313409"/>
                </a:lnTo>
                <a:cubicBezTo>
                  <a:pt x="176087" y="318219"/>
                  <a:pt x="172273" y="322150"/>
                  <a:pt x="167464" y="322150"/>
                </a:cubicBezTo>
                <a:cubicBezTo>
                  <a:pt x="162654" y="322150"/>
                  <a:pt x="158824" y="318252"/>
                  <a:pt x="158824" y="313409"/>
                </a:cubicBezTo>
                <a:lnTo>
                  <a:pt x="158824" y="128341"/>
                </a:lnTo>
                <a:cubicBezTo>
                  <a:pt x="158824" y="123515"/>
                  <a:pt x="162823" y="119904"/>
                  <a:pt x="167649" y="119904"/>
                </a:cubicBezTo>
                <a:lnTo>
                  <a:pt x="360683" y="119904"/>
                </a:lnTo>
                <a:cubicBezTo>
                  <a:pt x="365509" y="119904"/>
                  <a:pt x="369255" y="123532"/>
                  <a:pt x="369255" y="128341"/>
                </a:cubicBezTo>
                <a:lnTo>
                  <a:pt x="369255" y="295640"/>
                </a:lnTo>
                <a:cubicBezTo>
                  <a:pt x="377338" y="298576"/>
                  <a:pt x="382738" y="306136"/>
                  <a:pt x="382738" y="314979"/>
                </a:cubicBezTo>
                <a:cubicBezTo>
                  <a:pt x="382738" y="323112"/>
                  <a:pt x="378114" y="330267"/>
                  <a:pt x="371213" y="333642"/>
                </a:cubicBezTo>
                <a:lnTo>
                  <a:pt x="377034" y="358786"/>
                </a:lnTo>
                <a:close/>
                <a:moveTo>
                  <a:pt x="467248" y="324800"/>
                </a:moveTo>
                <a:cubicBezTo>
                  <a:pt x="457478" y="330993"/>
                  <a:pt x="439742" y="328040"/>
                  <a:pt x="424183" y="317645"/>
                </a:cubicBezTo>
                <a:cubicBezTo>
                  <a:pt x="423120" y="316953"/>
                  <a:pt x="422074" y="316329"/>
                  <a:pt x="420960" y="315805"/>
                </a:cubicBezTo>
                <a:lnTo>
                  <a:pt x="420960" y="142330"/>
                </a:lnTo>
                <a:cubicBezTo>
                  <a:pt x="442813" y="173431"/>
                  <a:pt x="470505" y="221322"/>
                  <a:pt x="477744" y="269399"/>
                </a:cubicBezTo>
                <a:cubicBezTo>
                  <a:pt x="481980" y="297260"/>
                  <a:pt x="478065" y="317932"/>
                  <a:pt x="467248" y="324800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45" name="图形 279">
            <a:extLst>
              <a:ext uri="{FF2B5EF4-FFF2-40B4-BE49-F238E27FC236}">
                <a16:creationId xmlns:a16="http://schemas.microsoft.com/office/drawing/2014/main" id="{BA10B475-2421-4CE2-AA8A-0951F1748A77}"/>
              </a:ext>
            </a:extLst>
          </p:cNvPr>
          <p:cNvSpPr/>
          <p:nvPr/>
        </p:nvSpPr>
        <p:spPr>
          <a:xfrm>
            <a:off x="2061255" y="3180993"/>
            <a:ext cx="523125" cy="506250"/>
          </a:xfrm>
          <a:custGeom>
            <a:avLst/>
            <a:gdLst>
              <a:gd name="connsiteX0" fmla="*/ 521792 w 523125"/>
              <a:gd name="connsiteY0" fmla="*/ 147094 h 506250"/>
              <a:gd name="connsiteX1" fmla="*/ 536895 w 523125"/>
              <a:gd name="connsiteY1" fmla="*/ 112871 h 506250"/>
              <a:gd name="connsiteX2" fmla="*/ 522518 w 523125"/>
              <a:gd name="connsiteY2" fmla="*/ 78311 h 506250"/>
              <a:gd name="connsiteX3" fmla="*/ 458021 w 523125"/>
              <a:gd name="connsiteY3" fmla="*/ 15250 h 506250"/>
              <a:gd name="connsiteX4" fmla="*/ 424170 w 523125"/>
              <a:gd name="connsiteY4" fmla="*/ 1699 h 506250"/>
              <a:gd name="connsiteX5" fmla="*/ 390724 w 523125"/>
              <a:gd name="connsiteY5" fmla="*/ 16043 h 506250"/>
              <a:gd name="connsiteX6" fmla="*/ 269275 w 523125"/>
              <a:gd name="connsiteY6" fmla="*/ 140530 h 506250"/>
              <a:gd name="connsiteX7" fmla="*/ 149546 w 523125"/>
              <a:gd name="connsiteY7" fmla="*/ 15773 h 506250"/>
              <a:gd name="connsiteX8" fmla="*/ 113569 w 523125"/>
              <a:gd name="connsiteY8" fmla="*/ 11 h 506250"/>
              <a:gd name="connsiteX9" fmla="*/ 76967 w 523125"/>
              <a:gd name="connsiteY9" fmla="*/ 14305 h 506250"/>
              <a:gd name="connsiteX10" fmla="*/ 14614 w 523125"/>
              <a:gd name="connsiteY10" fmla="*/ 74211 h 506250"/>
              <a:gd name="connsiteX11" fmla="*/ 0 w 523125"/>
              <a:gd name="connsiteY11" fmla="*/ 108653 h 506250"/>
              <a:gd name="connsiteX12" fmla="*/ 14783 w 523125"/>
              <a:gd name="connsiteY12" fmla="*/ 143010 h 506250"/>
              <a:gd name="connsiteX13" fmla="*/ 145496 w 523125"/>
              <a:gd name="connsiteY13" fmla="*/ 267345 h 506250"/>
              <a:gd name="connsiteX14" fmla="*/ 29768 w 523125"/>
              <a:gd name="connsiteY14" fmla="*/ 385943 h 506250"/>
              <a:gd name="connsiteX15" fmla="*/ 28789 w 523125"/>
              <a:gd name="connsiteY15" fmla="*/ 451401 h 506250"/>
              <a:gd name="connsiteX16" fmla="*/ 73845 w 523125"/>
              <a:gd name="connsiteY16" fmla="*/ 500372 h 506250"/>
              <a:gd name="connsiteX17" fmla="*/ 107089 w 523125"/>
              <a:gd name="connsiteY17" fmla="*/ 515711 h 506250"/>
              <a:gd name="connsiteX18" fmla="*/ 141379 w 523125"/>
              <a:gd name="connsiteY18" fmla="*/ 502903 h 506250"/>
              <a:gd name="connsiteX19" fmla="*/ 268313 w 523125"/>
              <a:gd name="connsiteY19" fmla="*/ 384188 h 506250"/>
              <a:gd name="connsiteX20" fmla="*/ 392158 w 523125"/>
              <a:gd name="connsiteY20" fmla="*/ 501975 h 506250"/>
              <a:gd name="connsiteX21" fmla="*/ 426330 w 523125"/>
              <a:gd name="connsiteY21" fmla="*/ 515020 h 506250"/>
              <a:gd name="connsiteX22" fmla="*/ 459709 w 523125"/>
              <a:gd name="connsiteY22" fmla="*/ 499916 h 506250"/>
              <a:gd name="connsiteX23" fmla="*/ 505136 w 523125"/>
              <a:gd name="connsiteY23" fmla="*/ 451367 h 506250"/>
              <a:gd name="connsiteX24" fmla="*/ 504731 w 523125"/>
              <a:gd name="connsiteY24" fmla="*/ 385909 h 506250"/>
              <a:gd name="connsiteX25" fmla="*/ 392006 w 523125"/>
              <a:gd name="connsiteY25" fmla="*/ 268391 h 506250"/>
              <a:gd name="connsiteX26" fmla="*/ 521792 w 523125"/>
              <a:gd name="connsiteY26" fmla="*/ 147094 h 50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23125" h="506250">
                <a:moveTo>
                  <a:pt x="521792" y="147094"/>
                </a:moveTo>
                <a:cubicBezTo>
                  <a:pt x="531276" y="138235"/>
                  <a:pt x="536726" y="125848"/>
                  <a:pt x="536895" y="112871"/>
                </a:cubicBezTo>
                <a:cubicBezTo>
                  <a:pt x="537030" y="99878"/>
                  <a:pt x="531816" y="87390"/>
                  <a:pt x="522518" y="78311"/>
                </a:cubicBezTo>
                <a:lnTo>
                  <a:pt x="458021" y="15250"/>
                </a:lnTo>
                <a:cubicBezTo>
                  <a:pt x="448993" y="6424"/>
                  <a:pt x="436826" y="1547"/>
                  <a:pt x="424170" y="1699"/>
                </a:cubicBezTo>
                <a:cubicBezTo>
                  <a:pt x="411548" y="1851"/>
                  <a:pt x="399516" y="6998"/>
                  <a:pt x="390724" y="16043"/>
                </a:cubicBezTo>
                <a:lnTo>
                  <a:pt x="269275" y="140530"/>
                </a:lnTo>
                <a:lnTo>
                  <a:pt x="149546" y="15773"/>
                </a:lnTo>
                <a:cubicBezTo>
                  <a:pt x="140113" y="5951"/>
                  <a:pt x="127187" y="265"/>
                  <a:pt x="113569" y="11"/>
                </a:cubicBezTo>
                <a:cubicBezTo>
                  <a:pt x="99951" y="-275"/>
                  <a:pt x="86771" y="4871"/>
                  <a:pt x="76967" y="14305"/>
                </a:cubicBezTo>
                <a:lnTo>
                  <a:pt x="14614" y="74211"/>
                </a:lnTo>
                <a:cubicBezTo>
                  <a:pt x="5231" y="83205"/>
                  <a:pt x="-34" y="95642"/>
                  <a:pt x="0" y="108653"/>
                </a:cubicBezTo>
                <a:cubicBezTo>
                  <a:pt x="34" y="121646"/>
                  <a:pt x="5366" y="134050"/>
                  <a:pt x="14783" y="143010"/>
                </a:cubicBezTo>
                <a:lnTo>
                  <a:pt x="145496" y="267345"/>
                </a:lnTo>
                <a:lnTo>
                  <a:pt x="29768" y="385943"/>
                </a:lnTo>
                <a:cubicBezTo>
                  <a:pt x="12116" y="404033"/>
                  <a:pt x="11695" y="432771"/>
                  <a:pt x="28789" y="451401"/>
                </a:cubicBezTo>
                <a:lnTo>
                  <a:pt x="73845" y="500372"/>
                </a:lnTo>
                <a:cubicBezTo>
                  <a:pt x="82435" y="509738"/>
                  <a:pt x="94399" y="515239"/>
                  <a:pt x="107089" y="515711"/>
                </a:cubicBezTo>
                <a:cubicBezTo>
                  <a:pt x="119762" y="516184"/>
                  <a:pt x="132115" y="511594"/>
                  <a:pt x="141379" y="502903"/>
                </a:cubicBezTo>
                <a:lnTo>
                  <a:pt x="268313" y="384188"/>
                </a:lnTo>
                <a:lnTo>
                  <a:pt x="392158" y="501975"/>
                </a:lnTo>
                <a:cubicBezTo>
                  <a:pt x="401355" y="510733"/>
                  <a:pt x="413640" y="515425"/>
                  <a:pt x="426330" y="515020"/>
                </a:cubicBezTo>
                <a:cubicBezTo>
                  <a:pt x="439020" y="514665"/>
                  <a:pt x="451018" y="509215"/>
                  <a:pt x="459709" y="499916"/>
                </a:cubicBezTo>
                <a:lnTo>
                  <a:pt x="505136" y="451367"/>
                </a:lnTo>
                <a:cubicBezTo>
                  <a:pt x="522383" y="432872"/>
                  <a:pt x="522231" y="404134"/>
                  <a:pt x="504731" y="385909"/>
                </a:cubicBezTo>
                <a:lnTo>
                  <a:pt x="392006" y="268391"/>
                </a:lnTo>
                <a:lnTo>
                  <a:pt x="521792" y="147094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46" name="组合 145">
            <a:extLst>
              <a:ext uri="{FF2B5EF4-FFF2-40B4-BE49-F238E27FC236}">
                <a16:creationId xmlns:a16="http://schemas.microsoft.com/office/drawing/2014/main" id="{482DBBBB-498A-4B99-B232-A5D5F3341043}"/>
              </a:ext>
            </a:extLst>
          </p:cNvPr>
          <p:cNvGrpSpPr/>
          <p:nvPr/>
        </p:nvGrpSpPr>
        <p:grpSpPr>
          <a:xfrm>
            <a:off x="3169121" y="3220599"/>
            <a:ext cx="523125" cy="427039"/>
            <a:chOff x="11343600" y="3307532"/>
            <a:chExt cx="523125" cy="427039"/>
          </a:xfrm>
        </p:grpSpPr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CF6E4E11-A661-439E-B128-AA06F59C5616}"/>
                </a:ext>
              </a:extLst>
            </p:cNvPr>
            <p:cNvSpPr/>
            <p:nvPr/>
          </p:nvSpPr>
          <p:spPr>
            <a:xfrm>
              <a:off x="11343600" y="3565821"/>
              <a:ext cx="523125" cy="168750"/>
            </a:xfrm>
            <a:custGeom>
              <a:avLst/>
              <a:gdLst>
                <a:gd name="connsiteX0" fmla="*/ 0 w 523125"/>
                <a:gd name="connsiteY0" fmla="*/ 1283 h 168750"/>
                <a:gd name="connsiteX1" fmla="*/ 0 w 523125"/>
                <a:gd name="connsiteY1" fmla="*/ 137109 h 168750"/>
                <a:gd name="connsiteX2" fmla="*/ 41428 w 523125"/>
                <a:gd name="connsiteY2" fmla="*/ 178521 h 168750"/>
                <a:gd name="connsiteX3" fmla="*/ 498353 w 523125"/>
                <a:gd name="connsiteY3" fmla="*/ 178521 h 168750"/>
                <a:gd name="connsiteX4" fmla="*/ 539764 w 523125"/>
                <a:gd name="connsiteY4" fmla="*/ 137109 h 168750"/>
                <a:gd name="connsiteX5" fmla="*/ 539764 w 523125"/>
                <a:gd name="connsiteY5" fmla="*/ 0 h 168750"/>
                <a:gd name="connsiteX6" fmla="*/ 269949 w 523125"/>
                <a:gd name="connsiteY6" fmla="*/ 38003 h 168750"/>
                <a:gd name="connsiteX7" fmla="*/ 0 w 523125"/>
                <a:gd name="connsiteY7" fmla="*/ 1283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3125" h="168750">
                  <a:moveTo>
                    <a:pt x="0" y="1283"/>
                  </a:moveTo>
                  <a:lnTo>
                    <a:pt x="0" y="137109"/>
                  </a:lnTo>
                  <a:cubicBezTo>
                    <a:pt x="0" y="159975"/>
                    <a:pt x="18563" y="178521"/>
                    <a:pt x="41428" y="178521"/>
                  </a:cubicBezTo>
                  <a:lnTo>
                    <a:pt x="498353" y="178521"/>
                  </a:lnTo>
                  <a:cubicBezTo>
                    <a:pt x="521235" y="178521"/>
                    <a:pt x="539764" y="159975"/>
                    <a:pt x="539764" y="137109"/>
                  </a:cubicBezTo>
                  <a:lnTo>
                    <a:pt x="539764" y="0"/>
                  </a:lnTo>
                  <a:lnTo>
                    <a:pt x="269949" y="38003"/>
                  </a:lnTo>
                  <a:lnTo>
                    <a:pt x="0" y="128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8FC813F6-F2B5-4F4C-9EBD-311E0BAC2DEA}"/>
                </a:ext>
              </a:extLst>
            </p:cNvPr>
            <p:cNvSpPr/>
            <p:nvPr/>
          </p:nvSpPr>
          <p:spPr>
            <a:xfrm>
              <a:off x="11343600" y="3307532"/>
              <a:ext cx="523125" cy="253125"/>
            </a:xfrm>
            <a:custGeom>
              <a:avLst/>
              <a:gdLst>
                <a:gd name="connsiteX0" fmla="*/ 383889 w 523125"/>
                <a:gd name="connsiteY0" fmla="*/ 76478 h 253125"/>
                <a:gd name="connsiteX1" fmla="*/ 383889 w 523125"/>
                <a:gd name="connsiteY1" fmla="*/ 76174 h 253125"/>
                <a:gd name="connsiteX2" fmla="*/ 383889 w 523125"/>
                <a:gd name="connsiteY2" fmla="*/ 41445 h 253125"/>
                <a:gd name="connsiteX3" fmla="*/ 342461 w 523125"/>
                <a:gd name="connsiteY3" fmla="*/ 0 h 253125"/>
                <a:gd name="connsiteX4" fmla="*/ 188511 w 523125"/>
                <a:gd name="connsiteY4" fmla="*/ 0 h 253125"/>
                <a:gd name="connsiteX5" fmla="*/ 147083 w 523125"/>
                <a:gd name="connsiteY5" fmla="*/ 41445 h 253125"/>
                <a:gd name="connsiteX6" fmla="*/ 147083 w 523125"/>
                <a:gd name="connsiteY6" fmla="*/ 76174 h 253125"/>
                <a:gd name="connsiteX7" fmla="*/ 147083 w 523125"/>
                <a:gd name="connsiteY7" fmla="*/ 76478 h 253125"/>
                <a:gd name="connsiteX8" fmla="*/ 41428 w 523125"/>
                <a:gd name="connsiteY8" fmla="*/ 76478 h 253125"/>
                <a:gd name="connsiteX9" fmla="*/ 0 w 523125"/>
                <a:gd name="connsiteY9" fmla="*/ 117923 h 253125"/>
                <a:gd name="connsiteX10" fmla="*/ 0 w 523125"/>
                <a:gd name="connsiteY10" fmla="*/ 219206 h 253125"/>
                <a:gd name="connsiteX11" fmla="*/ 269831 w 523125"/>
                <a:gd name="connsiteY11" fmla="*/ 255943 h 253125"/>
                <a:gd name="connsiteX12" fmla="*/ 539764 w 523125"/>
                <a:gd name="connsiteY12" fmla="*/ 217890 h 253125"/>
                <a:gd name="connsiteX13" fmla="*/ 539764 w 523125"/>
                <a:gd name="connsiteY13" fmla="*/ 117923 h 253125"/>
                <a:gd name="connsiteX14" fmla="*/ 498353 w 523125"/>
                <a:gd name="connsiteY14" fmla="*/ 76478 h 253125"/>
                <a:gd name="connsiteX15" fmla="*/ 383889 w 523125"/>
                <a:gd name="connsiteY15" fmla="*/ 76478 h 253125"/>
                <a:gd name="connsiteX16" fmla="*/ 330936 w 523125"/>
                <a:gd name="connsiteY16" fmla="*/ 155891 h 253125"/>
                <a:gd name="connsiteX17" fmla="*/ 330936 w 523125"/>
                <a:gd name="connsiteY17" fmla="*/ 205892 h 253125"/>
                <a:gd name="connsiteX18" fmla="*/ 210330 w 523125"/>
                <a:gd name="connsiteY18" fmla="*/ 205892 h 253125"/>
                <a:gd name="connsiteX19" fmla="*/ 210330 w 523125"/>
                <a:gd name="connsiteY19" fmla="*/ 155891 h 253125"/>
                <a:gd name="connsiteX20" fmla="*/ 210330 w 523125"/>
                <a:gd name="connsiteY20" fmla="*/ 145614 h 253125"/>
                <a:gd name="connsiteX21" fmla="*/ 330936 w 523125"/>
                <a:gd name="connsiteY21" fmla="*/ 145614 h 253125"/>
                <a:gd name="connsiteX22" fmla="*/ 330936 w 523125"/>
                <a:gd name="connsiteY22" fmla="*/ 155891 h 253125"/>
                <a:gd name="connsiteX23" fmla="*/ 344166 w 523125"/>
                <a:gd name="connsiteY23" fmla="*/ 76174 h 253125"/>
                <a:gd name="connsiteX24" fmla="*/ 344166 w 523125"/>
                <a:gd name="connsiteY24" fmla="*/ 76478 h 253125"/>
                <a:gd name="connsiteX25" fmla="*/ 186773 w 523125"/>
                <a:gd name="connsiteY25" fmla="*/ 76478 h 253125"/>
                <a:gd name="connsiteX26" fmla="*/ 186773 w 523125"/>
                <a:gd name="connsiteY26" fmla="*/ 76174 h 253125"/>
                <a:gd name="connsiteX27" fmla="*/ 186773 w 523125"/>
                <a:gd name="connsiteY27" fmla="*/ 61358 h 253125"/>
                <a:gd name="connsiteX28" fmla="*/ 208389 w 523125"/>
                <a:gd name="connsiteY28" fmla="*/ 39741 h 253125"/>
                <a:gd name="connsiteX29" fmla="*/ 322532 w 523125"/>
                <a:gd name="connsiteY29" fmla="*/ 39741 h 253125"/>
                <a:gd name="connsiteX30" fmla="*/ 344149 w 523125"/>
                <a:gd name="connsiteY30" fmla="*/ 61358 h 253125"/>
                <a:gd name="connsiteX31" fmla="*/ 344149 w 523125"/>
                <a:gd name="connsiteY31" fmla="*/ 76174 h 253125"/>
                <a:gd name="connsiteX32" fmla="*/ 344166 w 523125"/>
                <a:gd name="connsiteY32" fmla="*/ 76174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23125" h="253125">
                  <a:moveTo>
                    <a:pt x="383889" y="76478"/>
                  </a:moveTo>
                  <a:lnTo>
                    <a:pt x="383889" y="76174"/>
                  </a:lnTo>
                  <a:lnTo>
                    <a:pt x="383889" y="41445"/>
                  </a:lnTo>
                  <a:cubicBezTo>
                    <a:pt x="383889" y="18546"/>
                    <a:pt x="365310" y="0"/>
                    <a:pt x="342461" y="0"/>
                  </a:cubicBezTo>
                  <a:lnTo>
                    <a:pt x="188511" y="0"/>
                  </a:lnTo>
                  <a:cubicBezTo>
                    <a:pt x="165628" y="0"/>
                    <a:pt x="147083" y="18546"/>
                    <a:pt x="147083" y="41445"/>
                  </a:cubicBezTo>
                  <a:lnTo>
                    <a:pt x="147083" y="76174"/>
                  </a:lnTo>
                  <a:lnTo>
                    <a:pt x="147083" y="76478"/>
                  </a:lnTo>
                  <a:lnTo>
                    <a:pt x="41428" y="76478"/>
                  </a:lnTo>
                  <a:cubicBezTo>
                    <a:pt x="18563" y="76478"/>
                    <a:pt x="0" y="95023"/>
                    <a:pt x="0" y="117923"/>
                  </a:cubicBezTo>
                  <a:lnTo>
                    <a:pt x="0" y="219206"/>
                  </a:lnTo>
                  <a:lnTo>
                    <a:pt x="269831" y="255943"/>
                  </a:lnTo>
                  <a:lnTo>
                    <a:pt x="539764" y="217890"/>
                  </a:lnTo>
                  <a:lnTo>
                    <a:pt x="539764" y="117923"/>
                  </a:lnTo>
                  <a:cubicBezTo>
                    <a:pt x="539764" y="95040"/>
                    <a:pt x="521201" y="76478"/>
                    <a:pt x="498353" y="76478"/>
                  </a:cubicBezTo>
                  <a:lnTo>
                    <a:pt x="383889" y="76478"/>
                  </a:lnTo>
                  <a:close/>
                  <a:moveTo>
                    <a:pt x="330936" y="155891"/>
                  </a:moveTo>
                  <a:lnTo>
                    <a:pt x="330936" y="205892"/>
                  </a:lnTo>
                  <a:lnTo>
                    <a:pt x="210330" y="205892"/>
                  </a:lnTo>
                  <a:lnTo>
                    <a:pt x="210330" y="155891"/>
                  </a:lnTo>
                  <a:lnTo>
                    <a:pt x="210330" y="145614"/>
                  </a:lnTo>
                  <a:lnTo>
                    <a:pt x="330936" y="145614"/>
                  </a:lnTo>
                  <a:lnTo>
                    <a:pt x="330936" y="155891"/>
                  </a:lnTo>
                  <a:close/>
                  <a:moveTo>
                    <a:pt x="344166" y="76174"/>
                  </a:moveTo>
                  <a:lnTo>
                    <a:pt x="344166" y="76478"/>
                  </a:lnTo>
                  <a:lnTo>
                    <a:pt x="186773" y="76478"/>
                  </a:lnTo>
                  <a:lnTo>
                    <a:pt x="186773" y="76174"/>
                  </a:lnTo>
                  <a:lnTo>
                    <a:pt x="186773" y="61358"/>
                  </a:lnTo>
                  <a:cubicBezTo>
                    <a:pt x="186773" y="49410"/>
                    <a:pt x="196442" y="39741"/>
                    <a:pt x="208389" y="39741"/>
                  </a:cubicBezTo>
                  <a:lnTo>
                    <a:pt x="322532" y="39741"/>
                  </a:lnTo>
                  <a:cubicBezTo>
                    <a:pt x="334496" y="39741"/>
                    <a:pt x="344149" y="49427"/>
                    <a:pt x="344149" y="61358"/>
                  </a:cubicBezTo>
                  <a:lnTo>
                    <a:pt x="344149" y="76174"/>
                  </a:lnTo>
                  <a:lnTo>
                    <a:pt x="344166" y="7617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7E6A5C81-C674-4E5C-A6B6-30D77F98BB9E}"/>
              </a:ext>
            </a:extLst>
          </p:cNvPr>
          <p:cNvGrpSpPr/>
          <p:nvPr/>
        </p:nvGrpSpPr>
        <p:grpSpPr>
          <a:xfrm>
            <a:off x="4276987" y="3165698"/>
            <a:ext cx="494749" cy="536840"/>
            <a:chOff x="12452415" y="3279051"/>
            <a:chExt cx="494749" cy="536840"/>
          </a:xfrm>
        </p:grpSpPr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25008253-8F16-4D44-8166-102132B71156}"/>
                </a:ext>
              </a:extLst>
            </p:cNvPr>
            <p:cNvSpPr/>
            <p:nvPr/>
          </p:nvSpPr>
          <p:spPr>
            <a:xfrm>
              <a:off x="12610946" y="3733440"/>
              <a:ext cx="16875" cy="16875"/>
            </a:xfrm>
            <a:custGeom>
              <a:avLst/>
              <a:gdLst>
                <a:gd name="connsiteX0" fmla="*/ 405 w 0"/>
                <a:gd name="connsiteY0" fmla="*/ 0 h 0"/>
                <a:gd name="connsiteX1" fmla="*/ 0 w 0"/>
                <a:gd name="connsiteY1" fmla="*/ 726 h 0"/>
                <a:gd name="connsiteX2" fmla="*/ 40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05" y="0"/>
                  </a:moveTo>
                  <a:cubicBezTo>
                    <a:pt x="253" y="236"/>
                    <a:pt x="101" y="489"/>
                    <a:pt x="0" y="726"/>
                  </a:cubicBezTo>
                  <a:cubicBezTo>
                    <a:pt x="101" y="506"/>
                    <a:pt x="253" y="236"/>
                    <a:pt x="405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368B1E8D-C70C-444A-A01F-480D040ADB22}"/>
                </a:ext>
              </a:extLst>
            </p:cNvPr>
            <p:cNvSpPr/>
            <p:nvPr/>
          </p:nvSpPr>
          <p:spPr>
            <a:xfrm>
              <a:off x="12534941" y="3665046"/>
              <a:ext cx="16875" cy="16875"/>
            </a:xfrm>
            <a:custGeom>
              <a:avLst/>
              <a:gdLst>
                <a:gd name="connsiteX0" fmla="*/ 0 w 0"/>
                <a:gd name="connsiteY0" fmla="*/ 101 h 0"/>
                <a:gd name="connsiteX1" fmla="*/ 506 w 0"/>
                <a:gd name="connsiteY1" fmla="*/ 0 h 0"/>
                <a:gd name="connsiteX2" fmla="*/ 0 w 0"/>
                <a:gd name="connsiteY2" fmla="*/ 10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1"/>
                  </a:moveTo>
                  <a:cubicBezTo>
                    <a:pt x="186" y="68"/>
                    <a:pt x="354" y="34"/>
                    <a:pt x="506" y="0"/>
                  </a:cubicBezTo>
                  <a:cubicBezTo>
                    <a:pt x="354" y="34"/>
                    <a:pt x="169" y="68"/>
                    <a:pt x="0" y="10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B0BF2973-9047-41FF-9E6C-5EAB1BC4AB1B}"/>
                </a:ext>
              </a:extLst>
            </p:cNvPr>
            <p:cNvSpPr/>
            <p:nvPr/>
          </p:nvSpPr>
          <p:spPr>
            <a:xfrm>
              <a:off x="12608972" y="3737423"/>
              <a:ext cx="16875" cy="16875"/>
            </a:xfrm>
            <a:custGeom>
              <a:avLst/>
              <a:gdLst>
                <a:gd name="connsiteX0" fmla="*/ 0 w 0"/>
                <a:gd name="connsiteY0" fmla="*/ 67 h 0"/>
                <a:gd name="connsiteX1" fmla="*/ 84 w 0"/>
                <a:gd name="connsiteY1" fmla="*/ 0 h 0"/>
                <a:gd name="connsiteX2" fmla="*/ 0 w 0"/>
                <a:gd name="connsiteY2" fmla="*/ 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"/>
                  </a:moveTo>
                  <a:cubicBezTo>
                    <a:pt x="51" y="34"/>
                    <a:pt x="51" y="34"/>
                    <a:pt x="84" y="0"/>
                  </a:cubicBezTo>
                  <a:cubicBezTo>
                    <a:pt x="51" y="51"/>
                    <a:pt x="51" y="51"/>
                    <a:pt x="0" y="6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101ACD28-00CB-440C-AEF5-2151976DBC42}"/>
                </a:ext>
              </a:extLst>
            </p:cNvPr>
            <p:cNvSpPr/>
            <p:nvPr/>
          </p:nvSpPr>
          <p:spPr>
            <a:xfrm>
              <a:off x="12643414" y="3279051"/>
              <a:ext cx="303750" cy="320625"/>
            </a:xfrm>
            <a:custGeom>
              <a:avLst/>
              <a:gdLst>
                <a:gd name="connsiteX0" fmla="*/ 300932 w 303750"/>
                <a:gd name="connsiteY0" fmla="*/ 9632 h 320625"/>
                <a:gd name="connsiteX1" fmla="*/ 272818 w 303750"/>
                <a:gd name="connsiteY1" fmla="*/ 1836 h 320625"/>
                <a:gd name="connsiteX2" fmla="*/ 0 w 303750"/>
                <a:gd name="connsiteY2" fmla="*/ 265474 h 320625"/>
                <a:gd name="connsiteX3" fmla="*/ 77591 w 303750"/>
                <a:gd name="connsiteY3" fmla="*/ 335387 h 320625"/>
                <a:gd name="connsiteX4" fmla="*/ 311597 w 303750"/>
                <a:gd name="connsiteY4" fmla="*/ 36801 h 320625"/>
                <a:gd name="connsiteX5" fmla="*/ 300932 w 303750"/>
                <a:gd name="connsiteY5" fmla="*/ 9632 h 32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3750" h="320625">
                  <a:moveTo>
                    <a:pt x="300932" y="9632"/>
                  </a:moveTo>
                  <a:cubicBezTo>
                    <a:pt x="283989" y="-5657"/>
                    <a:pt x="272818" y="1836"/>
                    <a:pt x="272818" y="1836"/>
                  </a:cubicBezTo>
                  <a:lnTo>
                    <a:pt x="0" y="265474"/>
                  </a:lnTo>
                  <a:lnTo>
                    <a:pt x="77591" y="335387"/>
                  </a:lnTo>
                  <a:lnTo>
                    <a:pt x="311597" y="36801"/>
                  </a:lnTo>
                  <a:cubicBezTo>
                    <a:pt x="311597" y="36801"/>
                    <a:pt x="317925" y="24938"/>
                    <a:pt x="300932" y="9632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30BBBCDF-9C44-419C-8844-DD159B0C12D1}"/>
                </a:ext>
              </a:extLst>
            </p:cNvPr>
            <p:cNvSpPr/>
            <p:nvPr/>
          </p:nvSpPr>
          <p:spPr>
            <a:xfrm>
              <a:off x="12551546" y="3559948"/>
              <a:ext cx="151875" cy="151875"/>
            </a:xfrm>
            <a:custGeom>
              <a:avLst/>
              <a:gdLst>
                <a:gd name="connsiteX0" fmla="*/ 0 w 151875"/>
                <a:gd name="connsiteY0" fmla="*/ 86501 h 151875"/>
                <a:gd name="connsiteX1" fmla="*/ 77574 w 151875"/>
                <a:gd name="connsiteY1" fmla="*/ 156431 h 151875"/>
                <a:gd name="connsiteX2" fmla="*/ 155689 w 151875"/>
                <a:gd name="connsiteY2" fmla="*/ 69474 h 151875"/>
                <a:gd name="connsiteX3" fmla="*/ 77642 w 151875"/>
                <a:gd name="connsiteY3" fmla="*/ 0 h 151875"/>
                <a:gd name="connsiteX4" fmla="*/ 0 w 151875"/>
                <a:gd name="connsiteY4" fmla="*/ 86501 h 151875"/>
                <a:gd name="connsiteX5" fmla="*/ 52971 w 151875"/>
                <a:gd name="connsiteY5" fmla="*/ 90939 h 151875"/>
                <a:gd name="connsiteX6" fmla="*/ 46794 w 151875"/>
                <a:gd name="connsiteY6" fmla="*/ 93943 h 151875"/>
                <a:gd name="connsiteX7" fmla="*/ 40264 w 151875"/>
                <a:gd name="connsiteY7" fmla="*/ 91732 h 151875"/>
                <a:gd name="connsiteX8" fmla="*/ 35691 w 151875"/>
                <a:gd name="connsiteY8" fmla="*/ 87682 h 151875"/>
                <a:gd name="connsiteX9" fmla="*/ 32653 w 151875"/>
                <a:gd name="connsiteY9" fmla="*/ 81523 h 151875"/>
                <a:gd name="connsiteX10" fmla="*/ 34881 w 151875"/>
                <a:gd name="connsiteY10" fmla="*/ 74993 h 151875"/>
                <a:gd name="connsiteX11" fmla="*/ 70487 w 151875"/>
                <a:gd name="connsiteY11" fmla="*/ 34628 h 151875"/>
                <a:gd name="connsiteX12" fmla="*/ 83177 w 151875"/>
                <a:gd name="connsiteY12" fmla="*/ 33834 h 151875"/>
                <a:gd name="connsiteX13" fmla="*/ 87750 w 151875"/>
                <a:gd name="connsiteY13" fmla="*/ 37867 h 151875"/>
                <a:gd name="connsiteX14" fmla="*/ 90788 w 151875"/>
                <a:gd name="connsiteY14" fmla="*/ 44061 h 151875"/>
                <a:gd name="connsiteX15" fmla="*/ 88543 w 151875"/>
                <a:gd name="connsiteY15" fmla="*/ 50574 h 151875"/>
                <a:gd name="connsiteX16" fmla="*/ 52971 w 151875"/>
                <a:gd name="connsiteY16" fmla="*/ 90939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1875" h="151875">
                  <a:moveTo>
                    <a:pt x="0" y="86501"/>
                  </a:moveTo>
                  <a:lnTo>
                    <a:pt x="77574" y="156431"/>
                  </a:lnTo>
                  <a:lnTo>
                    <a:pt x="155689" y="69474"/>
                  </a:lnTo>
                  <a:lnTo>
                    <a:pt x="77642" y="0"/>
                  </a:lnTo>
                  <a:lnTo>
                    <a:pt x="0" y="86501"/>
                  </a:lnTo>
                  <a:close/>
                  <a:moveTo>
                    <a:pt x="52971" y="90939"/>
                  </a:moveTo>
                  <a:cubicBezTo>
                    <a:pt x="51401" y="92711"/>
                    <a:pt x="49157" y="93808"/>
                    <a:pt x="46794" y="93943"/>
                  </a:cubicBezTo>
                  <a:cubicBezTo>
                    <a:pt x="44398" y="94129"/>
                    <a:pt x="42069" y="93285"/>
                    <a:pt x="40264" y="91732"/>
                  </a:cubicBezTo>
                  <a:lnTo>
                    <a:pt x="35691" y="87682"/>
                  </a:lnTo>
                  <a:cubicBezTo>
                    <a:pt x="33902" y="86096"/>
                    <a:pt x="32805" y="83869"/>
                    <a:pt x="32653" y="81523"/>
                  </a:cubicBezTo>
                  <a:cubicBezTo>
                    <a:pt x="32501" y="79110"/>
                    <a:pt x="33311" y="76798"/>
                    <a:pt x="34881" y="74993"/>
                  </a:cubicBezTo>
                  <a:lnTo>
                    <a:pt x="70487" y="34628"/>
                  </a:lnTo>
                  <a:cubicBezTo>
                    <a:pt x="73761" y="30898"/>
                    <a:pt x="79448" y="30561"/>
                    <a:pt x="83177" y="33834"/>
                  </a:cubicBezTo>
                  <a:lnTo>
                    <a:pt x="87750" y="37867"/>
                  </a:lnTo>
                  <a:cubicBezTo>
                    <a:pt x="89539" y="39454"/>
                    <a:pt x="90636" y="41681"/>
                    <a:pt x="90788" y="44061"/>
                  </a:cubicBezTo>
                  <a:cubicBezTo>
                    <a:pt x="90939" y="46457"/>
                    <a:pt x="90129" y="48769"/>
                    <a:pt x="88543" y="50574"/>
                  </a:cubicBezTo>
                  <a:lnTo>
                    <a:pt x="52971" y="9093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1053C3A9-62C2-4CF8-9685-ACD356162752}"/>
                </a:ext>
              </a:extLst>
            </p:cNvPr>
            <p:cNvSpPr/>
            <p:nvPr/>
          </p:nvSpPr>
          <p:spPr>
            <a:xfrm>
              <a:off x="12452415" y="3664016"/>
              <a:ext cx="151875" cy="151875"/>
            </a:xfrm>
            <a:custGeom>
              <a:avLst/>
              <a:gdLst>
                <a:gd name="connsiteX0" fmla="*/ 83032 w 151875"/>
                <a:gd name="connsiteY0" fmla="*/ 1046 h 151875"/>
                <a:gd name="connsiteX1" fmla="*/ 82526 w 151875"/>
                <a:gd name="connsiteY1" fmla="*/ 1147 h 151875"/>
                <a:gd name="connsiteX2" fmla="*/ 24138 w 151875"/>
                <a:gd name="connsiteY2" fmla="*/ 148736 h 151875"/>
                <a:gd name="connsiteX3" fmla="*/ 35225 w 151875"/>
                <a:gd name="connsiteY3" fmla="*/ 152364 h 151875"/>
                <a:gd name="connsiteX4" fmla="*/ 43173 w 151875"/>
                <a:gd name="connsiteY4" fmla="*/ 143826 h 151875"/>
                <a:gd name="connsiteX5" fmla="*/ 56437 w 151875"/>
                <a:gd name="connsiteY5" fmla="*/ 116927 h 151875"/>
                <a:gd name="connsiteX6" fmla="*/ 156573 w 151875"/>
                <a:gd name="connsiteY6" fmla="*/ 73491 h 151875"/>
                <a:gd name="connsiteX7" fmla="*/ 160860 w 151875"/>
                <a:gd name="connsiteY7" fmla="*/ 65745 h 151875"/>
                <a:gd name="connsiteX8" fmla="*/ 87993 w 151875"/>
                <a:gd name="connsiteY8" fmla="*/ 0 h 151875"/>
                <a:gd name="connsiteX9" fmla="*/ 83032 w 151875"/>
                <a:gd name="connsiteY9" fmla="*/ 1046 h 151875"/>
                <a:gd name="connsiteX10" fmla="*/ 84736 w 151875"/>
                <a:gd name="connsiteY10" fmla="*/ 91226 h 151875"/>
                <a:gd name="connsiteX11" fmla="*/ 43494 w 151875"/>
                <a:gd name="connsiteY11" fmla="*/ 103258 h 151875"/>
                <a:gd name="connsiteX12" fmla="*/ 37453 w 151875"/>
                <a:gd name="connsiteY12" fmla="*/ 109958 h 151875"/>
                <a:gd name="connsiteX13" fmla="*/ 28779 w 151875"/>
                <a:gd name="connsiteY13" fmla="*/ 113332 h 151875"/>
                <a:gd name="connsiteX14" fmla="*/ 21742 w 151875"/>
                <a:gd name="connsiteY14" fmla="*/ 107257 h 151875"/>
                <a:gd name="connsiteX15" fmla="*/ 20831 w 151875"/>
                <a:gd name="connsiteY15" fmla="*/ 75178 h 151875"/>
                <a:gd name="connsiteX16" fmla="*/ 29505 w 151875"/>
                <a:gd name="connsiteY16" fmla="*/ 57021 h 151875"/>
                <a:gd name="connsiteX17" fmla="*/ 81176 w 151875"/>
                <a:gd name="connsiteY17" fmla="*/ 80224 h 151875"/>
                <a:gd name="connsiteX18" fmla="*/ 122604 w 151875"/>
                <a:gd name="connsiteY18" fmla="*/ 82839 h 151875"/>
                <a:gd name="connsiteX19" fmla="*/ 84736 w 151875"/>
                <a:gd name="connsiteY19" fmla="*/ 91226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1875" h="151875">
                  <a:moveTo>
                    <a:pt x="83032" y="1046"/>
                  </a:moveTo>
                  <a:cubicBezTo>
                    <a:pt x="82863" y="1080"/>
                    <a:pt x="82695" y="1114"/>
                    <a:pt x="82526" y="1147"/>
                  </a:cubicBezTo>
                  <a:cubicBezTo>
                    <a:pt x="23784" y="15019"/>
                    <a:pt x="-33996" y="78098"/>
                    <a:pt x="24138" y="148736"/>
                  </a:cubicBezTo>
                  <a:cubicBezTo>
                    <a:pt x="26805" y="151993"/>
                    <a:pt x="31141" y="153394"/>
                    <a:pt x="35225" y="152364"/>
                  </a:cubicBezTo>
                  <a:cubicBezTo>
                    <a:pt x="39309" y="151318"/>
                    <a:pt x="42414" y="147977"/>
                    <a:pt x="43173" y="143826"/>
                  </a:cubicBezTo>
                  <a:cubicBezTo>
                    <a:pt x="44878" y="134528"/>
                    <a:pt x="48607" y="124369"/>
                    <a:pt x="56437" y="116927"/>
                  </a:cubicBezTo>
                  <a:cubicBezTo>
                    <a:pt x="74291" y="100052"/>
                    <a:pt x="123819" y="127339"/>
                    <a:pt x="156573" y="73491"/>
                  </a:cubicBezTo>
                  <a:cubicBezTo>
                    <a:pt x="156590" y="73457"/>
                    <a:pt x="160235" y="67028"/>
                    <a:pt x="160860" y="65745"/>
                  </a:cubicBezTo>
                  <a:lnTo>
                    <a:pt x="87993" y="0"/>
                  </a:lnTo>
                  <a:cubicBezTo>
                    <a:pt x="86323" y="321"/>
                    <a:pt x="84686" y="692"/>
                    <a:pt x="83032" y="1046"/>
                  </a:cubicBezTo>
                  <a:close/>
                  <a:moveTo>
                    <a:pt x="84736" y="91226"/>
                  </a:moveTo>
                  <a:cubicBezTo>
                    <a:pt x="70140" y="91766"/>
                    <a:pt x="55003" y="92357"/>
                    <a:pt x="43494" y="103258"/>
                  </a:cubicBezTo>
                  <a:cubicBezTo>
                    <a:pt x="41250" y="105384"/>
                    <a:pt x="39241" y="107629"/>
                    <a:pt x="37453" y="109958"/>
                  </a:cubicBezTo>
                  <a:cubicBezTo>
                    <a:pt x="35428" y="112607"/>
                    <a:pt x="32086" y="113906"/>
                    <a:pt x="28779" y="113332"/>
                  </a:cubicBezTo>
                  <a:cubicBezTo>
                    <a:pt x="25488" y="112793"/>
                    <a:pt x="22788" y="110413"/>
                    <a:pt x="21742" y="107257"/>
                  </a:cubicBezTo>
                  <a:cubicBezTo>
                    <a:pt x="18485" y="97099"/>
                    <a:pt x="17675" y="86332"/>
                    <a:pt x="20831" y="75178"/>
                  </a:cubicBezTo>
                  <a:cubicBezTo>
                    <a:pt x="22670" y="68664"/>
                    <a:pt x="25674" y="62589"/>
                    <a:pt x="29505" y="57021"/>
                  </a:cubicBezTo>
                  <a:cubicBezTo>
                    <a:pt x="44338" y="73170"/>
                    <a:pt x="57247" y="82384"/>
                    <a:pt x="81176" y="80224"/>
                  </a:cubicBezTo>
                  <a:cubicBezTo>
                    <a:pt x="96127" y="78874"/>
                    <a:pt x="109863" y="79498"/>
                    <a:pt x="122604" y="82839"/>
                  </a:cubicBezTo>
                  <a:cubicBezTo>
                    <a:pt x="110842" y="90231"/>
                    <a:pt x="98034" y="90703"/>
                    <a:pt x="84736" y="9122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56" name="图形 17">
            <a:extLst>
              <a:ext uri="{FF2B5EF4-FFF2-40B4-BE49-F238E27FC236}">
                <a16:creationId xmlns:a16="http://schemas.microsoft.com/office/drawing/2014/main" id="{D9116C02-9FA4-4820-91AD-7109934A5366}"/>
              </a:ext>
            </a:extLst>
          </p:cNvPr>
          <p:cNvSpPr/>
          <p:nvPr/>
        </p:nvSpPr>
        <p:spPr>
          <a:xfrm>
            <a:off x="5356477" y="3197868"/>
            <a:ext cx="523125" cy="472500"/>
          </a:xfrm>
          <a:custGeom>
            <a:avLst/>
            <a:gdLst>
              <a:gd name="connsiteX0" fmla="*/ 502824 w 523125"/>
              <a:gd name="connsiteY0" fmla="*/ 86231 h 472500"/>
              <a:gd name="connsiteX1" fmla="*/ 491788 w 523125"/>
              <a:gd name="connsiteY1" fmla="*/ 97284 h 472500"/>
              <a:gd name="connsiteX2" fmla="*/ 491788 w 523125"/>
              <a:gd name="connsiteY2" fmla="*/ 163367 h 472500"/>
              <a:gd name="connsiteX3" fmla="*/ 502824 w 523125"/>
              <a:gd name="connsiteY3" fmla="*/ 174420 h 472500"/>
              <a:gd name="connsiteX4" fmla="*/ 527749 w 523125"/>
              <a:gd name="connsiteY4" fmla="*/ 174420 h 472500"/>
              <a:gd name="connsiteX5" fmla="*/ 538819 w 523125"/>
              <a:gd name="connsiteY5" fmla="*/ 163367 h 472500"/>
              <a:gd name="connsiteX6" fmla="*/ 538819 w 523125"/>
              <a:gd name="connsiteY6" fmla="*/ 96069 h 472500"/>
              <a:gd name="connsiteX7" fmla="*/ 528964 w 523125"/>
              <a:gd name="connsiteY7" fmla="*/ 86214 h 472500"/>
              <a:gd name="connsiteX8" fmla="*/ 528964 w 523125"/>
              <a:gd name="connsiteY8" fmla="*/ 85438 h 472500"/>
              <a:gd name="connsiteX9" fmla="*/ 528593 w 523125"/>
              <a:gd name="connsiteY9" fmla="*/ 68327 h 472500"/>
              <a:gd name="connsiteX10" fmla="*/ 515396 w 523125"/>
              <a:gd name="connsiteY10" fmla="*/ 32636 h 472500"/>
              <a:gd name="connsiteX11" fmla="*/ 470256 w 523125"/>
              <a:gd name="connsiteY11" fmla="*/ 14141 h 472500"/>
              <a:gd name="connsiteX12" fmla="*/ 456098 w 523125"/>
              <a:gd name="connsiteY12" fmla="*/ 0 h 472500"/>
              <a:gd name="connsiteX13" fmla="*/ 86754 w 523125"/>
              <a:gd name="connsiteY13" fmla="*/ 0 h 472500"/>
              <a:gd name="connsiteX14" fmla="*/ 72478 w 523125"/>
              <a:gd name="connsiteY14" fmla="*/ 14276 h 472500"/>
              <a:gd name="connsiteX15" fmla="*/ 72748 w 523125"/>
              <a:gd name="connsiteY15" fmla="*/ 14293 h 472500"/>
              <a:gd name="connsiteX16" fmla="*/ 30949 w 523125"/>
              <a:gd name="connsiteY16" fmla="*/ 32586 h 472500"/>
              <a:gd name="connsiteX17" fmla="*/ 15660 w 523125"/>
              <a:gd name="connsiteY17" fmla="*/ 67044 h 472500"/>
              <a:gd name="connsiteX18" fmla="*/ 15660 w 523125"/>
              <a:gd name="connsiteY18" fmla="*/ 86214 h 472500"/>
              <a:gd name="connsiteX19" fmla="*/ 14816 w 523125"/>
              <a:gd name="connsiteY19" fmla="*/ 86214 h 472500"/>
              <a:gd name="connsiteX20" fmla="*/ 0 w 523125"/>
              <a:gd name="connsiteY20" fmla="*/ 101048 h 472500"/>
              <a:gd name="connsiteX21" fmla="*/ 0 w 523125"/>
              <a:gd name="connsiteY21" fmla="*/ 159587 h 472500"/>
              <a:gd name="connsiteX22" fmla="*/ 14816 w 523125"/>
              <a:gd name="connsiteY22" fmla="*/ 174403 h 472500"/>
              <a:gd name="connsiteX23" fmla="*/ 30240 w 523125"/>
              <a:gd name="connsiteY23" fmla="*/ 174403 h 472500"/>
              <a:gd name="connsiteX24" fmla="*/ 45056 w 523125"/>
              <a:gd name="connsiteY24" fmla="*/ 159587 h 472500"/>
              <a:gd name="connsiteX25" fmla="*/ 45056 w 523125"/>
              <a:gd name="connsiteY25" fmla="*/ 97268 h 472500"/>
              <a:gd name="connsiteX26" fmla="*/ 34003 w 523125"/>
              <a:gd name="connsiteY26" fmla="*/ 86214 h 472500"/>
              <a:gd name="connsiteX27" fmla="*/ 34594 w 523125"/>
              <a:gd name="connsiteY27" fmla="*/ 66437 h 472500"/>
              <a:gd name="connsiteX28" fmla="*/ 43892 w 523125"/>
              <a:gd name="connsiteY28" fmla="*/ 44550 h 472500"/>
              <a:gd name="connsiteX29" fmla="*/ 73238 w 523125"/>
              <a:gd name="connsiteY29" fmla="*/ 32603 h 472500"/>
              <a:gd name="connsiteX30" fmla="*/ 72495 w 523125"/>
              <a:gd name="connsiteY30" fmla="*/ 203766 h 472500"/>
              <a:gd name="connsiteX31" fmla="*/ 66488 w 523125"/>
              <a:gd name="connsiteY31" fmla="*/ 203766 h 472500"/>
              <a:gd name="connsiteX32" fmla="*/ 48971 w 523125"/>
              <a:gd name="connsiteY32" fmla="*/ 221265 h 472500"/>
              <a:gd name="connsiteX33" fmla="*/ 48971 w 523125"/>
              <a:gd name="connsiteY33" fmla="*/ 405726 h 472500"/>
              <a:gd name="connsiteX34" fmla="*/ 66488 w 523125"/>
              <a:gd name="connsiteY34" fmla="*/ 423225 h 472500"/>
              <a:gd name="connsiteX35" fmla="*/ 84240 w 523125"/>
              <a:gd name="connsiteY35" fmla="*/ 423225 h 472500"/>
              <a:gd name="connsiteX36" fmla="*/ 84240 w 523125"/>
              <a:gd name="connsiteY36" fmla="*/ 422179 h 472500"/>
              <a:gd name="connsiteX37" fmla="*/ 84240 w 523125"/>
              <a:gd name="connsiteY37" fmla="*/ 458595 h 472500"/>
              <a:gd name="connsiteX38" fmla="*/ 101756 w 523125"/>
              <a:gd name="connsiteY38" fmla="*/ 476094 h 472500"/>
              <a:gd name="connsiteX39" fmla="*/ 139219 w 523125"/>
              <a:gd name="connsiteY39" fmla="*/ 476094 h 472500"/>
              <a:gd name="connsiteX40" fmla="*/ 156735 w 523125"/>
              <a:gd name="connsiteY40" fmla="*/ 458595 h 472500"/>
              <a:gd name="connsiteX41" fmla="*/ 156735 w 523125"/>
              <a:gd name="connsiteY41" fmla="*/ 422179 h 472500"/>
              <a:gd name="connsiteX42" fmla="*/ 156735 w 523125"/>
              <a:gd name="connsiteY42" fmla="*/ 423225 h 472500"/>
              <a:gd name="connsiteX43" fmla="*/ 382067 w 523125"/>
              <a:gd name="connsiteY43" fmla="*/ 423225 h 472500"/>
              <a:gd name="connsiteX44" fmla="*/ 382067 w 523125"/>
              <a:gd name="connsiteY44" fmla="*/ 422179 h 472500"/>
              <a:gd name="connsiteX45" fmla="*/ 382067 w 523125"/>
              <a:gd name="connsiteY45" fmla="*/ 458595 h 472500"/>
              <a:gd name="connsiteX46" fmla="*/ 399600 w 523125"/>
              <a:gd name="connsiteY46" fmla="*/ 476094 h 472500"/>
              <a:gd name="connsiteX47" fmla="*/ 435105 w 523125"/>
              <a:gd name="connsiteY47" fmla="*/ 476094 h 472500"/>
              <a:gd name="connsiteX48" fmla="*/ 452621 w 523125"/>
              <a:gd name="connsiteY48" fmla="*/ 458595 h 472500"/>
              <a:gd name="connsiteX49" fmla="*/ 452621 w 523125"/>
              <a:gd name="connsiteY49" fmla="*/ 422179 h 472500"/>
              <a:gd name="connsiteX50" fmla="*/ 452621 w 523125"/>
              <a:gd name="connsiteY50" fmla="*/ 423225 h 472500"/>
              <a:gd name="connsiteX51" fmla="*/ 476246 w 523125"/>
              <a:gd name="connsiteY51" fmla="*/ 423225 h 472500"/>
              <a:gd name="connsiteX52" fmla="*/ 493729 w 523125"/>
              <a:gd name="connsiteY52" fmla="*/ 405726 h 472500"/>
              <a:gd name="connsiteX53" fmla="*/ 493729 w 523125"/>
              <a:gd name="connsiteY53" fmla="*/ 221265 h 472500"/>
              <a:gd name="connsiteX54" fmla="*/ 476246 w 523125"/>
              <a:gd name="connsiteY54" fmla="*/ 203766 h 472500"/>
              <a:gd name="connsiteX55" fmla="*/ 470239 w 523125"/>
              <a:gd name="connsiteY55" fmla="*/ 203766 h 472500"/>
              <a:gd name="connsiteX56" fmla="*/ 470239 w 523125"/>
              <a:gd name="connsiteY56" fmla="*/ 32248 h 472500"/>
              <a:gd name="connsiteX57" fmla="*/ 500411 w 523125"/>
              <a:gd name="connsiteY57" fmla="*/ 44145 h 472500"/>
              <a:gd name="connsiteX58" fmla="*/ 509439 w 523125"/>
              <a:gd name="connsiteY58" fmla="*/ 67061 h 472500"/>
              <a:gd name="connsiteX59" fmla="*/ 509439 w 523125"/>
              <a:gd name="connsiteY59" fmla="*/ 86231 h 472500"/>
              <a:gd name="connsiteX60" fmla="*/ 502824 w 523125"/>
              <a:gd name="connsiteY60" fmla="*/ 86231 h 472500"/>
              <a:gd name="connsiteX61" fmla="*/ 140046 w 523125"/>
              <a:gd name="connsiteY61" fmla="*/ 203766 h 472500"/>
              <a:gd name="connsiteX62" fmla="*/ 121466 w 523125"/>
              <a:gd name="connsiteY62" fmla="*/ 185186 h 472500"/>
              <a:gd name="connsiteX63" fmla="*/ 121466 w 523125"/>
              <a:gd name="connsiteY63" fmla="*/ 104743 h 472500"/>
              <a:gd name="connsiteX64" fmla="*/ 139978 w 523125"/>
              <a:gd name="connsiteY64" fmla="*/ 86164 h 472500"/>
              <a:gd name="connsiteX65" fmla="*/ 404544 w 523125"/>
              <a:gd name="connsiteY65" fmla="*/ 85320 h 472500"/>
              <a:gd name="connsiteX66" fmla="*/ 417724 w 523125"/>
              <a:gd name="connsiteY66" fmla="*/ 90720 h 472500"/>
              <a:gd name="connsiteX67" fmla="*/ 423191 w 523125"/>
              <a:gd name="connsiteY67" fmla="*/ 103882 h 472500"/>
              <a:gd name="connsiteX68" fmla="*/ 423191 w 523125"/>
              <a:gd name="connsiteY68" fmla="*/ 185169 h 472500"/>
              <a:gd name="connsiteX69" fmla="*/ 404595 w 523125"/>
              <a:gd name="connsiteY69" fmla="*/ 203749 h 472500"/>
              <a:gd name="connsiteX70" fmla="*/ 140046 w 523125"/>
              <a:gd name="connsiteY70" fmla="*/ 203766 h 472500"/>
              <a:gd name="connsiteX71" fmla="*/ 140046 w 523125"/>
              <a:gd name="connsiteY71" fmla="*/ 203766 h 472500"/>
              <a:gd name="connsiteX72" fmla="*/ 389897 w 523125"/>
              <a:gd name="connsiteY72" fmla="*/ 313504 h 472500"/>
              <a:gd name="connsiteX73" fmla="*/ 156735 w 523125"/>
              <a:gd name="connsiteY73" fmla="*/ 313504 h 472500"/>
              <a:gd name="connsiteX74" fmla="*/ 156735 w 523125"/>
              <a:gd name="connsiteY74" fmla="*/ 288023 h 472500"/>
              <a:gd name="connsiteX75" fmla="*/ 389897 w 523125"/>
              <a:gd name="connsiteY75" fmla="*/ 288023 h 472500"/>
              <a:gd name="connsiteX76" fmla="*/ 389897 w 523125"/>
              <a:gd name="connsiteY76" fmla="*/ 313504 h 472500"/>
              <a:gd name="connsiteX77" fmla="*/ 389897 w 523125"/>
              <a:gd name="connsiteY77" fmla="*/ 313504 h 472500"/>
              <a:gd name="connsiteX78" fmla="*/ 389897 w 523125"/>
              <a:gd name="connsiteY78" fmla="*/ 272363 h 472500"/>
              <a:gd name="connsiteX79" fmla="*/ 156735 w 523125"/>
              <a:gd name="connsiteY79" fmla="*/ 272363 h 472500"/>
              <a:gd name="connsiteX80" fmla="*/ 156735 w 523125"/>
              <a:gd name="connsiteY80" fmla="*/ 246881 h 472500"/>
              <a:gd name="connsiteX81" fmla="*/ 389897 w 523125"/>
              <a:gd name="connsiteY81" fmla="*/ 246881 h 472500"/>
              <a:gd name="connsiteX82" fmla="*/ 389897 w 523125"/>
              <a:gd name="connsiteY82" fmla="*/ 272363 h 472500"/>
              <a:gd name="connsiteX83" fmla="*/ 389897 w 523125"/>
              <a:gd name="connsiteY83" fmla="*/ 272363 h 472500"/>
              <a:gd name="connsiteX84" fmla="*/ 84240 w 523125"/>
              <a:gd name="connsiteY84" fmla="*/ 355050 h 472500"/>
              <a:gd name="connsiteX85" fmla="*/ 98348 w 523125"/>
              <a:gd name="connsiteY85" fmla="*/ 340926 h 472500"/>
              <a:gd name="connsiteX86" fmla="*/ 119121 w 523125"/>
              <a:gd name="connsiteY86" fmla="*/ 340926 h 472500"/>
              <a:gd name="connsiteX87" fmla="*/ 133228 w 523125"/>
              <a:gd name="connsiteY87" fmla="*/ 355050 h 472500"/>
              <a:gd name="connsiteX88" fmla="*/ 133228 w 523125"/>
              <a:gd name="connsiteY88" fmla="*/ 356214 h 472500"/>
              <a:gd name="connsiteX89" fmla="*/ 119121 w 523125"/>
              <a:gd name="connsiteY89" fmla="*/ 370322 h 472500"/>
              <a:gd name="connsiteX90" fmla="*/ 98348 w 523125"/>
              <a:gd name="connsiteY90" fmla="*/ 370322 h 472500"/>
              <a:gd name="connsiteX91" fmla="*/ 84240 w 523125"/>
              <a:gd name="connsiteY91" fmla="*/ 356214 h 472500"/>
              <a:gd name="connsiteX92" fmla="*/ 84240 w 523125"/>
              <a:gd name="connsiteY92" fmla="*/ 355050 h 472500"/>
              <a:gd name="connsiteX93" fmla="*/ 133228 w 523125"/>
              <a:gd name="connsiteY93" fmla="*/ 305269 h 472500"/>
              <a:gd name="connsiteX94" fmla="*/ 119121 w 523125"/>
              <a:gd name="connsiteY94" fmla="*/ 319376 h 472500"/>
              <a:gd name="connsiteX95" fmla="*/ 98364 w 523125"/>
              <a:gd name="connsiteY95" fmla="*/ 319376 h 472500"/>
              <a:gd name="connsiteX96" fmla="*/ 84257 w 523125"/>
              <a:gd name="connsiteY96" fmla="*/ 305269 h 472500"/>
              <a:gd name="connsiteX97" fmla="*/ 84257 w 523125"/>
              <a:gd name="connsiteY97" fmla="*/ 260989 h 472500"/>
              <a:gd name="connsiteX98" fmla="*/ 98364 w 523125"/>
              <a:gd name="connsiteY98" fmla="*/ 246881 h 472500"/>
              <a:gd name="connsiteX99" fmla="*/ 119121 w 523125"/>
              <a:gd name="connsiteY99" fmla="*/ 246881 h 472500"/>
              <a:gd name="connsiteX100" fmla="*/ 133228 w 523125"/>
              <a:gd name="connsiteY100" fmla="*/ 260989 h 472500"/>
              <a:gd name="connsiteX101" fmla="*/ 133228 w 523125"/>
              <a:gd name="connsiteY101" fmla="*/ 305269 h 472500"/>
              <a:gd name="connsiteX102" fmla="*/ 146948 w 523125"/>
              <a:gd name="connsiteY102" fmla="*/ 35556 h 472500"/>
              <a:gd name="connsiteX103" fmla="*/ 157022 w 523125"/>
              <a:gd name="connsiteY103" fmla="*/ 25498 h 472500"/>
              <a:gd name="connsiteX104" fmla="*/ 385712 w 523125"/>
              <a:gd name="connsiteY104" fmla="*/ 25498 h 472500"/>
              <a:gd name="connsiteX105" fmla="*/ 395803 w 523125"/>
              <a:gd name="connsiteY105" fmla="*/ 35556 h 472500"/>
              <a:gd name="connsiteX106" fmla="*/ 395803 w 523125"/>
              <a:gd name="connsiteY106" fmla="*/ 50693 h 472500"/>
              <a:gd name="connsiteX107" fmla="*/ 385712 w 523125"/>
              <a:gd name="connsiteY107" fmla="*/ 60750 h 472500"/>
              <a:gd name="connsiteX108" fmla="*/ 157005 w 523125"/>
              <a:gd name="connsiteY108" fmla="*/ 60750 h 472500"/>
              <a:gd name="connsiteX109" fmla="*/ 146931 w 523125"/>
              <a:gd name="connsiteY109" fmla="*/ 50693 h 472500"/>
              <a:gd name="connsiteX110" fmla="*/ 146948 w 523125"/>
              <a:gd name="connsiteY110" fmla="*/ 35556 h 472500"/>
              <a:gd name="connsiteX111" fmla="*/ 146948 w 523125"/>
              <a:gd name="connsiteY111" fmla="*/ 35556 h 472500"/>
              <a:gd name="connsiteX112" fmla="*/ 156735 w 523125"/>
              <a:gd name="connsiteY112" fmla="*/ 354628 h 472500"/>
              <a:gd name="connsiteX113" fmla="*/ 156735 w 523125"/>
              <a:gd name="connsiteY113" fmla="*/ 329198 h 472500"/>
              <a:gd name="connsiteX114" fmla="*/ 389897 w 523125"/>
              <a:gd name="connsiteY114" fmla="*/ 329198 h 472500"/>
              <a:gd name="connsiteX115" fmla="*/ 389897 w 523125"/>
              <a:gd name="connsiteY115" fmla="*/ 354628 h 472500"/>
              <a:gd name="connsiteX116" fmla="*/ 156735 w 523125"/>
              <a:gd name="connsiteY116" fmla="*/ 354628 h 472500"/>
              <a:gd name="connsiteX117" fmla="*/ 460434 w 523125"/>
              <a:gd name="connsiteY117" fmla="*/ 356231 h 472500"/>
              <a:gd name="connsiteX118" fmla="*/ 446327 w 523125"/>
              <a:gd name="connsiteY118" fmla="*/ 370339 h 472500"/>
              <a:gd name="connsiteX119" fmla="*/ 425537 w 523125"/>
              <a:gd name="connsiteY119" fmla="*/ 370339 h 472500"/>
              <a:gd name="connsiteX120" fmla="*/ 411429 w 523125"/>
              <a:gd name="connsiteY120" fmla="*/ 356231 h 472500"/>
              <a:gd name="connsiteX121" fmla="*/ 411429 w 523125"/>
              <a:gd name="connsiteY121" fmla="*/ 355084 h 472500"/>
              <a:gd name="connsiteX122" fmla="*/ 425537 w 523125"/>
              <a:gd name="connsiteY122" fmla="*/ 340943 h 472500"/>
              <a:gd name="connsiteX123" fmla="*/ 446327 w 523125"/>
              <a:gd name="connsiteY123" fmla="*/ 340943 h 472500"/>
              <a:gd name="connsiteX124" fmla="*/ 460434 w 523125"/>
              <a:gd name="connsiteY124" fmla="*/ 355084 h 472500"/>
              <a:gd name="connsiteX125" fmla="*/ 460434 w 523125"/>
              <a:gd name="connsiteY125" fmla="*/ 356231 h 472500"/>
              <a:gd name="connsiteX126" fmla="*/ 460434 w 523125"/>
              <a:gd name="connsiteY126" fmla="*/ 305269 h 472500"/>
              <a:gd name="connsiteX127" fmla="*/ 446327 w 523125"/>
              <a:gd name="connsiteY127" fmla="*/ 319376 h 472500"/>
              <a:gd name="connsiteX128" fmla="*/ 425537 w 523125"/>
              <a:gd name="connsiteY128" fmla="*/ 319376 h 472500"/>
              <a:gd name="connsiteX129" fmla="*/ 411429 w 523125"/>
              <a:gd name="connsiteY129" fmla="*/ 305269 h 472500"/>
              <a:gd name="connsiteX130" fmla="*/ 411429 w 523125"/>
              <a:gd name="connsiteY130" fmla="*/ 260989 h 472500"/>
              <a:gd name="connsiteX131" fmla="*/ 425537 w 523125"/>
              <a:gd name="connsiteY131" fmla="*/ 246881 h 472500"/>
              <a:gd name="connsiteX132" fmla="*/ 446327 w 523125"/>
              <a:gd name="connsiteY132" fmla="*/ 246881 h 472500"/>
              <a:gd name="connsiteX133" fmla="*/ 460434 w 523125"/>
              <a:gd name="connsiteY133" fmla="*/ 260989 h 472500"/>
              <a:gd name="connsiteX134" fmla="*/ 460434 w 523125"/>
              <a:gd name="connsiteY134" fmla="*/ 305269 h 4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</a:cxnLst>
            <a:rect l="l" t="t" r="r" b="b"/>
            <a:pathLst>
              <a:path w="523125" h="472500">
                <a:moveTo>
                  <a:pt x="502824" y="86231"/>
                </a:moveTo>
                <a:cubicBezTo>
                  <a:pt x="496733" y="86231"/>
                  <a:pt x="491788" y="91176"/>
                  <a:pt x="491788" y="97284"/>
                </a:cubicBezTo>
                <a:lnTo>
                  <a:pt x="491788" y="163367"/>
                </a:lnTo>
                <a:cubicBezTo>
                  <a:pt x="491788" y="169459"/>
                  <a:pt x="496733" y="174420"/>
                  <a:pt x="502824" y="174420"/>
                </a:cubicBezTo>
                <a:lnTo>
                  <a:pt x="527749" y="174420"/>
                </a:lnTo>
                <a:cubicBezTo>
                  <a:pt x="533841" y="174420"/>
                  <a:pt x="538819" y="169476"/>
                  <a:pt x="538819" y="163367"/>
                </a:cubicBezTo>
                <a:lnTo>
                  <a:pt x="538819" y="96069"/>
                </a:lnTo>
                <a:cubicBezTo>
                  <a:pt x="538819" y="90636"/>
                  <a:pt x="534398" y="86214"/>
                  <a:pt x="528964" y="86214"/>
                </a:cubicBezTo>
                <a:lnTo>
                  <a:pt x="528964" y="85438"/>
                </a:lnTo>
                <a:lnTo>
                  <a:pt x="528593" y="68327"/>
                </a:lnTo>
                <a:cubicBezTo>
                  <a:pt x="528694" y="67517"/>
                  <a:pt x="529031" y="48212"/>
                  <a:pt x="515396" y="32636"/>
                </a:cubicBezTo>
                <a:cubicBezTo>
                  <a:pt x="505693" y="21600"/>
                  <a:pt x="497678" y="15339"/>
                  <a:pt x="470256" y="14141"/>
                </a:cubicBezTo>
                <a:cubicBezTo>
                  <a:pt x="470256" y="6328"/>
                  <a:pt x="463928" y="0"/>
                  <a:pt x="456098" y="0"/>
                </a:cubicBezTo>
                <a:lnTo>
                  <a:pt x="86754" y="0"/>
                </a:lnTo>
                <a:cubicBezTo>
                  <a:pt x="78874" y="0"/>
                  <a:pt x="72478" y="6396"/>
                  <a:pt x="72478" y="14276"/>
                </a:cubicBezTo>
                <a:cubicBezTo>
                  <a:pt x="72478" y="14276"/>
                  <a:pt x="72816" y="14276"/>
                  <a:pt x="72748" y="14293"/>
                </a:cubicBezTo>
                <a:cubicBezTo>
                  <a:pt x="47166" y="15778"/>
                  <a:pt x="40314" y="21904"/>
                  <a:pt x="30949" y="32586"/>
                </a:cubicBezTo>
                <a:cubicBezTo>
                  <a:pt x="17398" y="48026"/>
                  <a:pt x="15660" y="67044"/>
                  <a:pt x="15660" y="67044"/>
                </a:cubicBezTo>
                <a:lnTo>
                  <a:pt x="15660" y="86214"/>
                </a:lnTo>
                <a:lnTo>
                  <a:pt x="14816" y="86214"/>
                </a:lnTo>
                <a:cubicBezTo>
                  <a:pt x="6632" y="86231"/>
                  <a:pt x="0" y="92863"/>
                  <a:pt x="0" y="101048"/>
                </a:cubicBezTo>
                <a:lnTo>
                  <a:pt x="0" y="159587"/>
                </a:lnTo>
                <a:cubicBezTo>
                  <a:pt x="0" y="167771"/>
                  <a:pt x="6632" y="174403"/>
                  <a:pt x="14816" y="174403"/>
                </a:cubicBezTo>
                <a:lnTo>
                  <a:pt x="30240" y="174403"/>
                </a:lnTo>
                <a:cubicBezTo>
                  <a:pt x="38424" y="174403"/>
                  <a:pt x="45056" y="167771"/>
                  <a:pt x="45056" y="159587"/>
                </a:cubicBezTo>
                <a:lnTo>
                  <a:pt x="45056" y="97268"/>
                </a:lnTo>
                <a:cubicBezTo>
                  <a:pt x="45056" y="91176"/>
                  <a:pt x="40112" y="86214"/>
                  <a:pt x="34003" y="86214"/>
                </a:cubicBezTo>
                <a:lnTo>
                  <a:pt x="34594" y="66437"/>
                </a:lnTo>
                <a:cubicBezTo>
                  <a:pt x="34577" y="66336"/>
                  <a:pt x="35623" y="53983"/>
                  <a:pt x="43892" y="44550"/>
                </a:cubicBezTo>
                <a:cubicBezTo>
                  <a:pt x="49427" y="38256"/>
                  <a:pt x="60041" y="34155"/>
                  <a:pt x="73238" y="32603"/>
                </a:cubicBezTo>
                <a:lnTo>
                  <a:pt x="72495" y="203766"/>
                </a:lnTo>
                <a:lnTo>
                  <a:pt x="66488" y="203766"/>
                </a:lnTo>
                <a:cubicBezTo>
                  <a:pt x="56818" y="203766"/>
                  <a:pt x="48971" y="211596"/>
                  <a:pt x="48971" y="221265"/>
                </a:cubicBezTo>
                <a:lnTo>
                  <a:pt x="48971" y="405726"/>
                </a:lnTo>
                <a:cubicBezTo>
                  <a:pt x="48971" y="415378"/>
                  <a:pt x="56818" y="423225"/>
                  <a:pt x="66488" y="423225"/>
                </a:cubicBezTo>
                <a:lnTo>
                  <a:pt x="84240" y="423225"/>
                </a:lnTo>
                <a:lnTo>
                  <a:pt x="84240" y="422179"/>
                </a:lnTo>
                <a:lnTo>
                  <a:pt x="84240" y="458595"/>
                </a:lnTo>
                <a:cubicBezTo>
                  <a:pt x="84240" y="468264"/>
                  <a:pt x="92087" y="476094"/>
                  <a:pt x="101756" y="476094"/>
                </a:cubicBezTo>
                <a:lnTo>
                  <a:pt x="139219" y="476094"/>
                </a:lnTo>
                <a:cubicBezTo>
                  <a:pt x="148888" y="476094"/>
                  <a:pt x="156735" y="468264"/>
                  <a:pt x="156735" y="458595"/>
                </a:cubicBezTo>
                <a:lnTo>
                  <a:pt x="156735" y="422179"/>
                </a:lnTo>
                <a:lnTo>
                  <a:pt x="156735" y="423225"/>
                </a:lnTo>
                <a:lnTo>
                  <a:pt x="382067" y="423225"/>
                </a:lnTo>
                <a:lnTo>
                  <a:pt x="382067" y="422179"/>
                </a:lnTo>
                <a:lnTo>
                  <a:pt x="382067" y="458595"/>
                </a:lnTo>
                <a:cubicBezTo>
                  <a:pt x="382067" y="468264"/>
                  <a:pt x="389914" y="476094"/>
                  <a:pt x="399600" y="476094"/>
                </a:cubicBezTo>
                <a:lnTo>
                  <a:pt x="435105" y="476094"/>
                </a:lnTo>
                <a:cubicBezTo>
                  <a:pt x="444774" y="476094"/>
                  <a:pt x="452621" y="468264"/>
                  <a:pt x="452621" y="458595"/>
                </a:cubicBezTo>
                <a:lnTo>
                  <a:pt x="452621" y="422179"/>
                </a:lnTo>
                <a:lnTo>
                  <a:pt x="452621" y="423225"/>
                </a:lnTo>
                <a:lnTo>
                  <a:pt x="476246" y="423225"/>
                </a:lnTo>
                <a:cubicBezTo>
                  <a:pt x="485882" y="423225"/>
                  <a:pt x="493729" y="415378"/>
                  <a:pt x="493729" y="405726"/>
                </a:cubicBezTo>
                <a:lnTo>
                  <a:pt x="493729" y="221265"/>
                </a:lnTo>
                <a:cubicBezTo>
                  <a:pt x="493729" y="211596"/>
                  <a:pt x="485882" y="203766"/>
                  <a:pt x="476246" y="203766"/>
                </a:cubicBezTo>
                <a:lnTo>
                  <a:pt x="470239" y="203766"/>
                </a:lnTo>
                <a:lnTo>
                  <a:pt x="470239" y="32248"/>
                </a:lnTo>
                <a:cubicBezTo>
                  <a:pt x="483958" y="33632"/>
                  <a:pt x="494573" y="37631"/>
                  <a:pt x="500411" y="44145"/>
                </a:cubicBezTo>
                <a:cubicBezTo>
                  <a:pt x="508815" y="53544"/>
                  <a:pt x="509439" y="65829"/>
                  <a:pt x="509439" y="67061"/>
                </a:cubicBezTo>
                <a:lnTo>
                  <a:pt x="509439" y="86231"/>
                </a:lnTo>
                <a:lnTo>
                  <a:pt x="502824" y="86231"/>
                </a:lnTo>
                <a:close/>
                <a:moveTo>
                  <a:pt x="140046" y="203766"/>
                </a:moveTo>
                <a:cubicBezTo>
                  <a:pt x="129786" y="203766"/>
                  <a:pt x="121466" y="195446"/>
                  <a:pt x="121466" y="185186"/>
                </a:cubicBezTo>
                <a:lnTo>
                  <a:pt x="121466" y="104743"/>
                </a:lnTo>
                <a:cubicBezTo>
                  <a:pt x="121466" y="94500"/>
                  <a:pt x="129752" y="86198"/>
                  <a:pt x="139978" y="86164"/>
                </a:cubicBezTo>
                <a:lnTo>
                  <a:pt x="404544" y="85320"/>
                </a:lnTo>
                <a:cubicBezTo>
                  <a:pt x="409489" y="85303"/>
                  <a:pt x="414231" y="87261"/>
                  <a:pt x="417724" y="90720"/>
                </a:cubicBezTo>
                <a:cubicBezTo>
                  <a:pt x="421217" y="94213"/>
                  <a:pt x="423191" y="98955"/>
                  <a:pt x="423191" y="103882"/>
                </a:cubicBezTo>
                <a:lnTo>
                  <a:pt x="423191" y="185169"/>
                </a:lnTo>
                <a:cubicBezTo>
                  <a:pt x="423191" y="195429"/>
                  <a:pt x="414872" y="203749"/>
                  <a:pt x="404595" y="203749"/>
                </a:cubicBezTo>
                <a:lnTo>
                  <a:pt x="140046" y="203766"/>
                </a:lnTo>
                <a:lnTo>
                  <a:pt x="140046" y="203766"/>
                </a:lnTo>
                <a:close/>
                <a:moveTo>
                  <a:pt x="389897" y="313504"/>
                </a:moveTo>
                <a:lnTo>
                  <a:pt x="156735" y="313504"/>
                </a:lnTo>
                <a:lnTo>
                  <a:pt x="156735" y="288023"/>
                </a:lnTo>
                <a:lnTo>
                  <a:pt x="389897" y="288023"/>
                </a:lnTo>
                <a:lnTo>
                  <a:pt x="389897" y="313504"/>
                </a:lnTo>
                <a:lnTo>
                  <a:pt x="389897" y="313504"/>
                </a:lnTo>
                <a:close/>
                <a:moveTo>
                  <a:pt x="389897" y="272363"/>
                </a:moveTo>
                <a:lnTo>
                  <a:pt x="156735" y="272363"/>
                </a:lnTo>
                <a:lnTo>
                  <a:pt x="156735" y="246881"/>
                </a:lnTo>
                <a:lnTo>
                  <a:pt x="389897" y="246881"/>
                </a:lnTo>
                <a:lnTo>
                  <a:pt x="389897" y="272363"/>
                </a:lnTo>
                <a:lnTo>
                  <a:pt x="389897" y="272363"/>
                </a:lnTo>
                <a:close/>
                <a:moveTo>
                  <a:pt x="84240" y="355050"/>
                </a:moveTo>
                <a:cubicBezTo>
                  <a:pt x="84240" y="347254"/>
                  <a:pt x="90551" y="340926"/>
                  <a:pt x="98348" y="340926"/>
                </a:cubicBezTo>
                <a:lnTo>
                  <a:pt x="119121" y="340926"/>
                </a:lnTo>
                <a:cubicBezTo>
                  <a:pt x="126900" y="340926"/>
                  <a:pt x="133228" y="347254"/>
                  <a:pt x="133228" y="355050"/>
                </a:cubicBezTo>
                <a:lnTo>
                  <a:pt x="133228" y="356214"/>
                </a:lnTo>
                <a:cubicBezTo>
                  <a:pt x="133228" y="364028"/>
                  <a:pt x="126917" y="370322"/>
                  <a:pt x="119121" y="370322"/>
                </a:cubicBezTo>
                <a:lnTo>
                  <a:pt x="98348" y="370322"/>
                </a:lnTo>
                <a:cubicBezTo>
                  <a:pt x="90568" y="370322"/>
                  <a:pt x="84240" y="364028"/>
                  <a:pt x="84240" y="356214"/>
                </a:cubicBezTo>
                <a:lnTo>
                  <a:pt x="84240" y="355050"/>
                </a:lnTo>
                <a:close/>
                <a:moveTo>
                  <a:pt x="133228" y="305269"/>
                </a:moveTo>
                <a:cubicBezTo>
                  <a:pt x="133228" y="313065"/>
                  <a:pt x="126917" y="319376"/>
                  <a:pt x="119121" y="319376"/>
                </a:cubicBezTo>
                <a:lnTo>
                  <a:pt x="98364" y="319376"/>
                </a:lnTo>
                <a:cubicBezTo>
                  <a:pt x="90585" y="319376"/>
                  <a:pt x="84257" y="313065"/>
                  <a:pt x="84257" y="305269"/>
                </a:cubicBezTo>
                <a:lnTo>
                  <a:pt x="84257" y="260989"/>
                </a:lnTo>
                <a:cubicBezTo>
                  <a:pt x="84257" y="253192"/>
                  <a:pt x="90568" y="246881"/>
                  <a:pt x="98364" y="246881"/>
                </a:cubicBezTo>
                <a:lnTo>
                  <a:pt x="119121" y="246881"/>
                </a:lnTo>
                <a:cubicBezTo>
                  <a:pt x="126900" y="246881"/>
                  <a:pt x="133228" y="253192"/>
                  <a:pt x="133228" y="260989"/>
                </a:cubicBezTo>
                <a:lnTo>
                  <a:pt x="133228" y="305269"/>
                </a:lnTo>
                <a:close/>
                <a:moveTo>
                  <a:pt x="146948" y="35556"/>
                </a:moveTo>
                <a:cubicBezTo>
                  <a:pt x="146948" y="30004"/>
                  <a:pt x="151453" y="25498"/>
                  <a:pt x="157022" y="25498"/>
                </a:cubicBezTo>
                <a:lnTo>
                  <a:pt x="385712" y="25498"/>
                </a:lnTo>
                <a:cubicBezTo>
                  <a:pt x="391281" y="25498"/>
                  <a:pt x="395803" y="30004"/>
                  <a:pt x="395803" y="35556"/>
                </a:cubicBezTo>
                <a:lnTo>
                  <a:pt x="395803" y="50693"/>
                </a:lnTo>
                <a:cubicBezTo>
                  <a:pt x="395803" y="56244"/>
                  <a:pt x="391281" y="60750"/>
                  <a:pt x="385712" y="60750"/>
                </a:cubicBezTo>
                <a:lnTo>
                  <a:pt x="157005" y="60750"/>
                </a:lnTo>
                <a:cubicBezTo>
                  <a:pt x="151436" y="60750"/>
                  <a:pt x="146931" y="56244"/>
                  <a:pt x="146931" y="50693"/>
                </a:cubicBezTo>
                <a:lnTo>
                  <a:pt x="146948" y="35556"/>
                </a:lnTo>
                <a:lnTo>
                  <a:pt x="146948" y="35556"/>
                </a:lnTo>
                <a:close/>
                <a:moveTo>
                  <a:pt x="156735" y="354628"/>
                </a:moveTo>
                <a:lnTo>
                  <a:pt x="156735" y="329198"/>
                </a:lnTo>
                <a:lnTo>
                  <a:pt x="389897" y="329198"/>
                </a:lnTo>
                <a:lnTo>
                  <a:pt x="389897" y="354628"/>
                </a:lnTo>
                <a:lnTo>
                  <a:pt x="156735" y="354628"/>
                </a:lnTo>
                <a:close/>
                <a:moveTo>
                  <a:pt x="460434" y="356231"/>
                </a:moveTo>
                <a:cubicBezTo>
                  <a:pt x="460434" y="364044"/>
                  <a:pt x="454123" y="370339"/>
                  <a:pt x="446327" y="370339"/>
                </a:cubicBezTo>
                <a:lnTo>
                  <a:pt x="425537" y="370339"/>
                </a:lnTo>
                <a:cubicBezTo>
                  <a:pt x="417758" y="370339"/>
                  <a:pt x="411429" y="364044"/>
                  <a:pt x="411429" y="356231"/>
                </a:cubicBezTo>
                <a:lnTo>
                  <a:pt x="411429" y="355084"/>
                </a:lnTo>
                <a:cubicBezTo>
                  <a:pt x="411429" y="347271"/>
                  <a:pt x="417741" y="340943"/>
                  <a:pt x="425537" y="340943"/>
                </a:cubicBezTo>
                <a:lnTo>
                  <a:pt x="446327" y="340943"/>
                </a:lnTo>
                <a:cubicBezTo>
                  <a:pt x="454106" y="340943"/>
                  <a:pt x="460434" y="347271"/>
                  <a:pt x="460434" y="355084"/>
                </a:cubicBezTo>
                <a:lnTo>
                  <a:pt x="460434" y="356231"/>
                </a:lnTo>
                <a:close/>
                <a:moveTo>
                  <a:pt x="460434" y="305269"/>
                </a:moveTo>
                <a:cubicBezTo>
                  <a:pt x="460434" y="313065"/>
                  <a:pt x="454123" y="319376"/>
                  <a:pt x="446327" y="319376"/>
                </a:cubicBezTo>
                <a:lnTo>
                  <a:pt x="425537" y="319376"/>
                </a:lnTo>
                <a:cubicBezTo>
                  <a:pt x="417758" y="319376"/>
                  <a:pt x="411429" y="313065"/>
                  <a:pt x="411429" y="305269"/>
                </a:cubicBezTo>
                <a:lnTo>
                  <a:pt x="411429" y="260989"/>
                </a:lnTo>
                <a:cubicBezTo>
                  <a:pt x="411429" y="253192"/>
                  <a:pt x="417741" y="246881"/>
                  <a:pt x="425537" y="246881"/>
                </a:cubicBezTo>
                <a:lnTo>
                  <a:pt x="446327" y="246881"/>
                </a:lnTo>
                <a:cubicBezTo>
                  <a:pt x="454106" y="246881"/>
                  <a:pt x="460434" y="253192"/>
                  <a:pt x="460434" y="260989"/>
                </a:cubicBezTo>
                <a:lnTo>
                  <a:pt x="460434" y="305269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57" name="组合 156">
            <a:extLst>
              <a:ext uri="{FF2B5EF4-FFF2-40B4-BE49-F238E27FC236}">
                <a16:creationId xmlns:a16="http://schemas.microsoft.com/office/drawing/2014/main" id="{CC58919A-0010-4C1B-ABE0-E2E1B73E06CE}"/>
              </a:ext>
            </a:extLst>
          </p:cNvPr>
          <p:cNvGrpSpPr/>
          <p:nvPr/>
        </p:nvGrpSpPr>
        <p:grpSpPr>
          <a:xfrm>
            <a:off x="6464343" y="3172556"/>
            <a:ext cx="421875" cy="523125"/>
            <a:chOff x="14640553" y="3279013"/>
            <a:chExt cx="421875" cy="523125"/>
          </a:xfrm>
        </p:grpSpPr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434BC498-72B8-475D-8E9B-3EB7AA0E82BD}"/>
                </a:ext>
              </a:extLst>
            </p:cNvPr>
            <p:cNvSpPr/>
            <p:nvPr/>
          </p:nvSpPr>
          <p:spPr>
            <a:xfrm>
              <a:off x="14640553" y="3279013"/>
              <a:ext cx="421875" cy="523125"/>
            </a:xfrm>
            <a:custGeom>
              <a:avLst/>
              <a:gdLst>
                <a:gd name="connsiteX0" fmla="*/ 38627 w 421875"/>
                <a:gd name="connsiteY0" fmla="*/ 0 h 523125"/>
                <a:gd name="connsiteX1" fmla="*/ 0 w 421875"/>
                <a:gd name="connsiteY1" fmla="*/ 38644 h 523125"/>
                <a:gd name="connsiteX2" fmla="*/ 0 w 421875"/>
                <a:gd name="connsiteY2" fmla="*/ 496513 h 523125"/>
                <a:gd name="connsiteX3" fmla="*/ 38627 w 421875"/>
                <a:gd name="connsiteY3" fmla="*/ 535174 h 523125"/>
                <a:gd name="connsiteX4" fmla="*/ 387467 w 421875"/>
                <a:gd name="connsiteY4" fmla="*/ 535174 h 523125"/>
                <a:gd name="connsiteX5" fmla="*/ 426094 w 421875"/>
                <a:gd name="connsiteY5" fmla="*/ 496513 h 523125"/>
                <a:gd name="connsiteX6" fmla="*/ 426094 w 421875"/>
                <a:gd name="connsiteY6" fmla="*/ 38644 h 523125"/>
                <a:gd name="connsiteX7" fmla="*/ 387467 w 421875"/>
                <a:gd name="connsiteY7" fmla="*/ 0 h 523125"/>
                <a:gd name="connsiteX8" fmla="*/ 38627 w 421875"/>
                <a:gd name="connsiteY8" fmla="*/ 0 h 523125"/>
                <a:gd name="connsiteX9" fmla="*/ 200003 w 421875"/>
                <a:gd name="connsiteY9" fmla="*/ 459726 h 523125"/>
                <a:gd name="connsiteX10" fmla="*/ 177525 w 421875"/>
                <a:gd name="connsiteY10" fmla="*/ 482203 h 523125"/>
                <a:gd name="connsiteX11" fmla="*/ 88104 w 421875"/>
                <a:gd name="connsiteY11" fmla="*/ 482203 h 523125"/>
                <a:gd name="connsiteX12" fmla="*/ 65627 w 421875"/>
                <a:gd name="connsiteY12" fmla="*/ 459726 h 523125"/>
                <a:gd name="connsiteX13" fmla="*/ 65627 w 421875"/>
                <a:gd name="connsiteY13" fmla="*/ 436708 h 523125"/>
                <a:gd name="connsiteX14" fmla="*/ 88104 w 421875"/>
                <a:gd name="connsiteY14" fmla="*/ 414231 h 523125"/>
                <a:gd name="connsiteX15" fmla="*/ 177525 w 421875"/>
                <a:gd name="connsiteY15" fmla="*/ 414231 h 523125"/>
                <a:gd name="connsiteX16" fmla="*/ 200003 w 421875"/>
                <a:gd name="connsiteY16" fmla="*/ 436708 h 523125"/>
                <a:gd name="connsiteX17" fmla="*/ 200003 w 421875"/>
                <a:gd name="connsiteY17" fmla="*/ 459726 h 523125"/>
                <a:gd name="connsiteX18" fmla="*/ 200003 w 421875"/>
                <a:gd name="connsiteY18" fmla="*/ 341145 h 523125"/>
                <a:gd name="connsiteX19" fmla="*/ 177525 w 421875"/>
                <a:gd name="connsiteY19" fmla="*/ 363623 h 523125"/>
                <a:gd name="connsiteX20" fmla="*/ 88104 w 421875"/>
                <a:gd name="connsiteY20" fmla="*/ 363623 h 523125"/>
                <a:gd name="connsiteX21" fmla="*/ 65627 w 421875"/>
                <a:gd name="connsiteY21" fmla="*/ 341145 h 523125"/>
                <a:gd name="connsiteX22" fmla="*/ 65627 w 421875"/>
                <a:gd name="connsiteY22" fmla="*/ 322059 h 523125"/>
                <a:gd name="connsiteX23" fmla="*/ 88104 w 421875"/>
                <a:gd name="connsiteY23" fmla="*/ 299582 h 523125"/>
                <a:gd name="connsiteX24" fmla="*/ 177525 w 421875"/>
                <a:gd name="connsiteY24" fmla="*/ 299582 h 523125"/>
                <a:gd name="connsiteX25" fmla="*/ 200003 w 421875"/>
                <a:gd name="connsiteY25" fmla="*/ 322059 h 523125"/>
                <a:gd name="connsiteX26" fmla="*/ 200003 w 421875"/>
                <a:gd name="connsiteY26" fmla="*/ 341145 h 523125"/>
                <a:gd name="connsiteX27" fmla="*/ 362053 w 421875"/>
                <a:gd name="connsiteY27" fmla="*/ 459726 h 523125"/>
                <a:gd name="connsiteX28" fmla="*/ 339576 w 421875"/>
                <a:gd name="connsiteY28" fmla="*/ 482203 h 523125"/>
                <a:gd name="connsiteX29" fmla="*/ 257259 w 421875"/>
                <a:gd name="connsiteY29" fmla="*/ 482203 h 523125"/>
                <a:gd name="connsiteX30" fmla="*/ 234782 w 421875"/>
                <a:gd name="connsiteY30" fmla="*/ 459726 h 523125"/>
                <a:gd name="connsiteX31" fmla="*/ 234782 w 421875"/>
                <a:gd name="connsiteY31" fmla="*/ 436708 h 523125"/>
                <a:gd name="connsiteX32" fmla="*/ 257259 w 421875"/>
                <a:gd name="connsiteY32" fmla="*/ 414231 h 523125"/>
                <a:gd name="connsiteX33" fmla="*/ 339576 w 421875"/>
                <a:gd name="connsiteY33" fmla="*/ 414231 h 523125"/>
                <a:gd name="connsiteX34" fmla="*/ 362053 w 421875"/>
                <a:gd name="connsiteY34" fmla="*/ 436708 h 523125"/>
                <a:gd name="connsiteX35" fmla="*/ 362053 w 421875"/>
                <a:gd name="connsiteY35" fmla="*/ 459726 h 523125"/>
                <a:gd name="connsiteX36" fmla="*/ 362053 w 421875"/>
                <a:gd name="connsiteY36" fmla="*/ 341145 h 523125"/>
                <a:gd name="connsiteX37" fmla="*/ 339576 w 421875"/>
                <a:gd name="connsiteY37" fmla="*/ 363623 h 523125"/>
                <a:gd name="connsiteX38" fmla="*/ 257259 w 421875"/>
                <a:gd name="connsiteY38" fmla="*/ 363623 h 523125"/>
                <a:gd name="connsiteX39" fmla="*/ 234782 w 421875"/>
                <a:gd name="connsiteY39" fmla="*/ 341145 h 523125"/>
                <a:gd name="connsiteX40" fmla="*/ 234782 w 421875"/>
                <a:gd name="connsiteY40" fmla="*/ 322059 h 523125"/>
                <a:gd name="connsiteX41" fmla="*/ 257259 w 421875"/>
                <a:gd name="connsiteY41" fmla="*/ 299582 h 523125"/>
                <a:gd name="connsiteX42" fmla="*/ 339576 w 421875"/>
                <a:gd name="connsiteY42" fmla="*/ 299582 h 523125"/>
                <a:gd name="connsiteX43" fmla="*/ 362053 w 421875"/>
                <a:gd name="connsiteY43" fmla="*/ 322059 h 523125"/>
                <a:gd name="connsiteX44" fmla="*/ 362053 w 421875"/>
                <a:gd name="connsiteY44" fmla="*/ 341145 h 523125"/>
                <a:gd name="connsiteX45" fmla="*/ 362053 w 421875"/>
                <a:gd name="connsiteY45" fmla="*/ 224944 h 523125"/>
                <a:gd name="connsiteX46" fmla="*/ 339576 w 421875"/>
                <a:gd name="connsiteY46" fmla="*/ 247421 h 523125"/>
                <a:gd name="connsiteX47" fmla="*/ 86535 w 421875"/>
                <a:gd name="connsiteY47" fmla="*/ 247421 h 523125"/>
                <a:gd name="connsiteX48" fmla="*/ 64058 w 421875"/>
                <a:gd name="connsiteY48" fmla="*/ 224944 h 523125"/>
                <a:gd name="connsiteX49" fmla="*/ 64058 w 421875"/>
                <a:gd name="connsiteY49" fmla="*/ 91243 h 523125"/>
                <a:gd name="connsiteX50" fmla="*/ 86535 w 421875"/>
                <a:gd name="connsiteY50" fmla="*/ 68766 h 523125"/>
                <a:gd name="connsiteX51" fmla="*/ 339576 w 421875"/>
                <a:gd name="connsiteY51" fmla="*/ 68766 h 523125"/>
                <a:gd name="connsiteX52" fmla="*/ 362053 w 421875"/>
                <a:gd name="connsiteY52" fmla="*/ 91243 h 523125"/>
                <a:gd name="connsiteX53" fmla="*/ 362053 w 421875"/>
                <a:gd name="connsiteY53" fmla="*/ 224944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21875" h="523125">
                  <a:moveTo>
                    <a:pt x="38627" y="0"/>
                  </a:moveTo>
                  <a:cubicBezTo>
                    <a:pt x="17297" y="0"/>
                    <a:pt x="0" y="17297"/>
                    <a:pt x="0" y="38644"/>
                  </a:cubicBezTo>
                  <a:lnTo>
                    <a:pt x="0" y="496513"/>
                  </a:lnTo>
                  <a:cubicBezTo>
                    <a:pt x="0" y="517877"/>
                    <a:pt x="17297" y="535174"/>
                    <a:pt x="38627" y="535174"/>
                  </a:cubicBezTo>
                  <a:lnTo>
                    <a:pt x="387467" y="535174"/>
                  </a:lnTo>
                  <a:cubicBezTo>
                    <a:pt x="408797" y="535174"/>
                    <a:pt x="426094" y="517877"/>
                    <a:pt x="426094" y="496513"/>
                  </a:cubicBezTo>
                  <a:lnTo>
                    <a:pt x="426094" y="38644"/>
                  </a:lnTo>
                  <a:cubicBezTo>
                    <a:pt x="426094" y="17297"/>
                    <a:pt x="408797" y="0"/>
                    <a:pt x="387467" y="0"/>
                  </a:cubicBezTo>
                  <a:lnTo>
                    <a:pt x="38627" y="0"/>
                  </a:lnTo>
                  <a:close/>
                  <a:moveTo>
                    <a:pt x="200003" y="459726"/>
                  </a:moveTo>
                  <a:cubicBezTo>
                    <a:pt x="200003" y="472129"/>
                    <a:pt x="189928" y="482203"/>
                    <a:pt x="177525" y="482203"/>
                  </a:cubicBezTo>
                  <a:lnTo>
                    <a:pt x="88104" y="482203"/>
                  </a:lnTo>
                  <a:cubicBezTo>
                    <a:pt x="75701" y="482203"/>
                    <a:pt x="65627" y="472146"/>
                    <a:pt x="65627" y="459726"/>
                  </a:cubicBezTo>
                  <a:lnTo>
                    <a:pt x="65627" y="436708"/>
                  </a:lnTo>
                  <a:cubicBezTo>
                    <a:pt x="65627" y="424322"/>
                    <a:pt x="75701" y="414231"/>
                    <a:pt x="88104" y="414231"/>
                  </a:cubicBezTo>
                  <a:lnTo>
                    <a:pt x="177525" y="414231"/>
                  </a:lnTo>
                  <a:cubicBezTo>
                    <a:pt x="189928" y="414231"/>
                    <a:pt x="200003" y="424305"/>
                    <a:pt x="200003" y="436708"/>
                  </a:cubicBezTo>
                  <a:lnTo>
                    <a:pt x="200003" y="459726"/>
                  </a:lnTo>
                  <a:close/>
                  <a:moveTo>
                    <a:pt x="200003" y="341145"/>
                  </a:moveTo>
                  <a:cubicBezTo>
                    <a:pt x="200003" y="353565"/>
                    <a:pt x="189928" y="363623"/>
                    <a:pt x="177525" y="363623"/>
                  </a:cubicBezTo>
                  <a:lnTo>
                    <a:pt x="88104" y="363623"/>
                  </a:lnTo>
                  <a:cubicBezTo>
                    <a:pt x="75701" y="363623"/>
                    <a:pt x="65627" y="353565"/>
                    <a:pt x="65627" y="341145"/>
                  </a:cubicBezTo>
                  <a:lnTo>
                    <a:pt x="65627" y="322059"/>
                  </a:lnTo>
                  <a:cubicBezTo>
                    <a:pt x="65627" y="309673"/>
                    <a:pt x="75701" y="299582"/>
                    <a:pt x="88104" y="299582"/>
                  </a:cubicBezTo>
                  <a:lnTo>
                    <a:pt x="177525" y="299582"/>
                  </a:lnTo>
                  <a:cubicBezTo>
                    <a:pt x="189928" y="299582"/>
                    <a:pt x="200003" y="309656"/>
                    <a:pt x="200003" y="322059"/>
                  </a:cubicBezTo>
                  <a:lnTo>
                    <a:pt x="200003" y="341145"/>
                  </a:lnTo>
                  <a:close/>
                  <a:moveTo>
                    <a:pt x="362053" y="459726"/>
                  </a:moveTo>
                  <a:cubicBezTo>
                    <a:pt x="362053" y="472146"/>
                    <a:pt x="351962" y="482203"/>
                    <a:pt x="339576" y="482203"/>
                  </a:cubicBezTo>
                  <a:lnTo>
                    <a:pt x="257259" y="482203"/>
                  </a:lnTo>
                  <a:cubicBezTo>
                    <a:pt x="244856" y="482203"/>
                    <a:pt x="234782" y="472146"/>
                    <a:pt x="234782" y="459726"/>
                  </a:cubicBezTo>
                  <a:lnTo>
                    <a:pt x="234782" y="436708"/>
                  </a:lnTo>
                  <a:cubicBezTo>
                    <a:pt x="234782" y="424305"/>
                    <a:pt x="244856" y="414231"/>
                    <a:pt x="257259" y="414231"/>
                  </a:cubicBezTo>
                  <a:lnTo>
                    <a:pt x="339576" y="414231"/>
                  </a:lnTo>
                  <a:cubicBezTo>
                    <a:pt x="351962" y="414231"/>
                    <a:pt x="362053" y="424305"/>
                    <a:pt x="362053" y="436708"/>
                  </a:cubicBezTo>
                  <a:lnTo>
                    <a:pt x="362053" y="459726"/>
                  </a:lnTo>
                  <a:close/>
                  <a:moveTo>
                    <a:pt x="362053" y="341145"/>
                  </a:moveTo>
                  <a:cubicBezTo>
                    <a:pt x="362053" y="353565"/>
                    <a:pt x="351962" y="363623"/>
                    <a:pt x="339576" y="363623"/>
                  </a:cubicBezTo>
                  <a:lnTo>
                    <a:pt x="257259" y="363623"/>
                  </a:lnTo>
                  <a:cubicBezTo>
                    <a:pt x="244856" y="363623"/>
                    <a:pt x="234782" y="353565"/>
                    <a:pt x="234782" y="341145"/>
                  </a:cubicBezTo>
                  <a:lnTo>
                    <a:pt x="234782" y="322059"/>
                  </a:lnTo>
                  <a:cubicBezTo>
                    <a:pt x="234782" y="309656"/>
                    <a:pt x="244856" y="299582"/>
                    <a:pt x="257259" y="299582"/>
                  </a:cubicBezTo>
                  <a:lnTo>
                    <a:pt x="339576" y="299582"/>
                  </a:lnTo>
                  <a:cubicBezTo>
                    <a:pt x="351962" y="299582"/>
                    <a:pt x="362053" y="309656"/>
                    <a:pt x="362053" y="322059"/>
                  </a:cubicBezTo>
                  <a:lnTo>
                    <a:pt x="362053" y="341145"/>
                  </a:lnTo>
                  <a:close/>
                  <a:moveTo>
                    <a:pt x="362053" y="224944"/>
                  </a:moveTo>
                  <a:cubicBezTo>
                    <a:pt x="362053" y="237347"/>
                    <a:pt x="351962" y="247421"/>
                    <a:pt x="339576" y="247421"/>
                  </a:cubicBezTo>
                  <a:lnTo>
                    <a:pt x="86535" y="247421"/>
                  </a:lnTo>
                  <a:cubicBezTo>
                    <a:pt x="74132" y="247421"/>
                    <a:pt x="64058" y="237364"/>
                    <a:pt x="64058" y="224944"/>
                  </a:cubicBezTo>
                  <a:lnTo>
                    <a:pt x="64058" y="91243"/>
                  </a:lnTo>
                  <a:cubicBezTo>
                    <a:pt x="64058" y="78840"/>
                    <a:pt x="74132" y="68766"/>
                    <a:pt x="86535" y="68766"/>
                  </a:cubicBezTo>
                  <a:lnTo>
                    <a:pt x="339576" y="68766"/>
                  </a:lnTo>
                  <a:cubicBezTo>
                    <a:pt x="351962" y="68766"/>
                    <a:pt x="362053" y="78823"/>
                    <a:pt x="362053" y="91243"/>
                  </a:cubicBezTo>
                  <a:lnTo>
                    <a:pt x="362053" y="22494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A334ADF0-BF6C-48EA-BF22-59E53182952D}"/>
                </a:ext>
              </a:extLst>
            </p:cNvPr>
            <p:cNvSpPr/>
            <p:nvPr/>
          </p:nvSpPr>
          <p:spPr>
            <a:xfrm>
              <a:off x="14750730" y="3384144"/>
              <a:ext cx="33750" cy="101250"/>
            </a:xfrm>
            <a:custGeom>
              <a:avLst/>
              <a:gdLst>
                <a:gd name="connsiteX0" fmla="*/ 24435 w 33750"/>
                <a:gd name="connsiteY0" fmla="*/ 22140 h 101250"/>
                <a:gd name="connsiteX1" fmla="*/ 25026 w 33750"/>
                <a:gd name="connsiteY1" fmla="*/ 22140 h 101250"/>
                <a:gd name="connsiteX2" fmla="*/ 25026 w 33750"/>
                <a:gd name="connsiteY2" fmla="*/ 106734 h 101250"/>
                <a:gd name="connsiteX3" fmla="*/ 48718 w 33750"/>
                <a:gd name="connsiteY3" fmla="*/ 106734 h 101250"/>
                <a:gd name="connsiteX4" fmla="*/ 48718 w 33750"/>
                <a:gd name="connsiteY4" fmla="*/ 0 h 101250"/>
                <a:gd name="connsiteX5" fmla="*/ 28215 w 33750"/>
                <a:gd name="connsiteY5" fmla="*/ 0 h 101250"/>
                <a:gd name="connsiteX6" fmla="*/ 0 w 33750"/>
                <a:gd name="connsiteY6" fmla="*/ 13264 h 101250"/>
                <a:gd name="connsiteX7" fmla="*/ 4117 w 33750"/>
                <a:gd name="connsiteY7" fmla="*/ 31911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50" h="101250">
                  <a:moveTo>
                    <a:pt x="24435" y="22140"/>
                  </a:moveTo>
                  <a:lnTo>
                    <a:pt x="25026" y="22140"/>
                  </a:lnTo>
                  <a:lnTo>
                    <a:pt x="25026" y="106734"/>
                  </a:lnTo>
                  <a:lnTo>
                    <a:pt x="48718" y="106734"/>
                  </a:lnTo>
                  <a:lnTo>
                    <a:pt x="48718" y="0"/>
                  </a:lnTo>
                  <a:lnTo>
                    <a:pt x="28215" y="0"/>
                  </a:lnTo>
                  <a:lnTo>
                    <a:pt x="0" y="13264"/>
                  </a:lnTo>
                  <a:lnTo>
                    <a:pt x="4117" y="3191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57062C37-AA0D-4CD5-B447-70D1CEC323F0}"/>
                </a:ext>
              </a:extLst>
            </p:cNvPr>
            <p:cNvSpPr/>
            <p:nvPr/>
          </p:nvSpPr>
          <p:spPr>
            <a:xfrm>
              <a:off x="14813674" y="3403905"/>
              <a:ext cx="84375" cy="84375"/>
            </a:xfrm>
            <a:custGeom>
              <a:avLst/>
              <a:gdLst>
                <a:gd name="connsiteX0" fmla="*/ 34779 w 84375"/>
                <a:gd name="connsiteY0" fmla="*/ 86974 h 84375"/>
                <a:gd name="connsiteX1" fmla="*/ 50608 w 84375"/>
                <a:gd name="connsiteY1" fmla="*/ 86974 h 84375"/>
                <a:gd name="connsiteX2" fmla="*/ 50608 w 84375"/>
                <a:gd name="connsiteY2" fmla="*/ 51401 h 84375"/>
                <a:gd name="connsiteX3" fmla="*/ 84578 w 84375"/>
                <a:gd name="connsiteY3" fmla="*/ 51401 h 84375"/>
                <a:gd name="connsiteX4" fmla="*/ 84578 w 84375"/>
                <a:gd name="connsiteY4" fmla="*/ 35589 h 84375"/>
                <a:gd name="connsiteX5" fmla="*/ 50608 w 84375"/>
                <a:gd name="connsiteY5" fmla="*/ 35589 h 84375"/>
                <a:gd name="connsiteX6" fmla="*/ 50608 w 84375"/>
                <a:gd name="connsiteY6" fmla="*/ 0 h 84375"/>
                <a:gd name="connsiteX7" fmla="*/ 34779 w 84375"/>
                <a:gd name="connsiteY7" fmla="*/ 0 h 84375"/>
                <a:gd name="connsiteX8" fmla="*/ 34779 w 84375"/>
                <a:gd name="connsiteY8" fmla="*/ 35589 h 84375"/>
                <a:gd name="connsiteX9" fmla="*/ 0 w 84375"/>
                <a:gd name="connsiteY9" fmla="*/ 35589 h 84375"/>
                <a:gd name="connsiteX10" fmla="*/ 0 w 84375"/>
                <a:gd name="connsiteY10" fmla="*/ 51401 h 84375"/>
                <a:gd name="connsiteX11" fmla="*/ 34779 w 84375"/>
                <a:gd name="connsiteY11" fmla="*/ 51401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375" h="84375">
                  <a:moveTo>
                    <a:pt x="34779" y="86974"/>
                  </a:moveTo>
                  <a:lnTo>
                    <a:pt x="50608" y="86974"/>
                  </a:lnTo>
                  <a:lnTo>
                    <a:pt x="50608" y="51401"/>
                  </a:lnTo>
                  <a:lnTo>
                    <a:pt x="84578" y="51401"/>
                  </a:lnTo>
                  <a:lnTo>
                    <a:pt x="84578" y="35589"/>
                  </a:lnTo>
                  <a:lnTo>
                    <a:pt x="50608" y="35589"/>
                  </a:lnTo>
                  <a:lnTo>
                    <a:pt x="50608" y="0"/>
                  </a:lnTo>
                  <a:lnTo>
                    <a:pt x="34779" y="0"/>
                  </a:lnTo>
                  <a:lnTo>
                    <a:pt x="34779" y="35589"/>
                  </a:lnTo>
                  <a:lnTo>
                    <a:pt x="0" y="35589"/>
                  </a:lnTo>
                  <a:lnTo>
                    <a:pt x="0" y="51401"/>
                  </a:lnTo>
                  <a:lnTo>
                    <a:pt x="34779" y="5140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0B1DF3FB-A630-4F5C-9977-2CF980F1E4D4}"/>
                </a:ext>
              </a:extLst>
            </p:cNvPr>
            <p:cNvSpPr/>
            <p:nvPr/>
          </p:nvSpPr>
          <p:spPr>
            <a:xfrm>
              <a:off x="14898268" y="3382609"/>
              <a:ext cx="67500" cy="101250"/>
            </a:xfrm>
            <a:custGeom>
              <a:avLst/>
              <a:gdLst>
                <a:gd name="connsiteX0" fmla="*/ 31421 w 67500"/>
                <a:gd name="connsiteY0" fmla="*/ 20031 h 101250"/>
                <a:gd name="connsiteX1" fmla="*/ 48954 w 67500"/>
                <a:gd name="connsiteY1" fmla="*/ 35623 h 101250"/>
                <a:gd name="connsiteX2" fmla="*/ 13905 w 67500"/>
                <a:gd name="connsiteY2" fmla="*/ 80916 h 101250"/>
                <a:gd name="connsiteX3" fmla="*/ 0 w 67500"/>
                <a:gd name="connsiteY3" fmla="*/ 93403 h 101250"/>
                <a:gd name="connsiteX4" fmla="*/ 0 w 67500"/>
                <a:gd name="connsiteY4" fmla="*/ 108270 h 101250"/>
                <a:gd name="connsiteX5" fmla="*/ 75904 w 67500"/>
                <a:gd name="connsiteY5" fmla="*/ 108270 h 101250"/>
                <a:gd name="connsiteX6" fmla="*/ 75904 w 67500"/>
                <a:gd name="connsiteY6" fmla="*/ 87716 h 101250"/>
                <a:gd name="connsiteX7" fmla="*/ 35556 w 67500"/>
                <a:gd name="connsiteY7" fmla="*/ 87716 h 101250"/>
                <a:gd name="connsiteX8" fmla="*/ 35556 w 67500"/>
                <a:gd name="connsiteY8" fmla="*/ 87615 h 101250"/>
                <a:gd name="connsiteX9" fmla="*/ 45478 w 67500"/>
                <a:gd name="connsiteY9" fmla="*/ 79447 h 101250"/>
                <a:gd name="connsiteX10" fmla="*/ 73929 w 67500"/>
                <a:gd name="connsiteY10" fmla="*/ 33480 h 101250"/>
                <a:gd name="connsiteX11" fmla="*/ 36518 w 67500"/>
                <a:gd name="connsiteY11" fmla="*/ 0 h 101250"/>
                <a:gd name="connsiteX12" fmla="*/ 1553 w 67500"/>
                <a:gd name="connsiteY12" fmla="*/ 10986 h 101250"/>
                <a:gd name="connsiteX13" fmla="*/ 8623 w 67500"/>
                <a:gd name="connsiteY13" fmla="*/ 28890 h 101250"/>
                <a:gd name="connsiteX14" fmla="*/ 31421 w 67500"/>
                <a:gd name="connsiteY14" fmla="*/ 20031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500" h="101250">
                  <a:moveTo>
                    <a:pt x="31421" y="20031"/>
                  </a:moveTo>
                  <a:cubicBezTo>
                    <a:pt x="43706" y="20031"/>
                    <a:pt x="48954" y="26932"/>
                    <a:pt x="48954" y="35623"/>
                  </a:cubicBezTo>
                  <a:cubicBezTo>
                    <a:pt x="48600" y="48077"/>
                    <a:pt x="37243" y="60058"/>
                    <a:pt x="13905" y="80916"/>
                  </a:cubicBezTo>
                  <a:lnTo>
                    <a:pt x="0" y="93403"/>
                  </a:lnTo>
                  <a:lnTo>
                    <a:pt x="0" y="108270"/>
                  </a:lnTo>
                  <a:lnTo>
                    <a:pt x="75904" y="108270"/>
                  </a:lnTo>
                  <a:lnTo>
                    <a:pt x="75904" y="87716"/>
                  </a:lnTo>
                  <a:lnTo>
                    <a:pt x="35556" y="87716"/>
                  </a:lnTo>
                  <a:lnTo>
                    <a:pt x="35556" y="87615"/>
                  </a:lnTo>
                  <a:lnTo>
                    <a:pt x="45478" y="79447"/>
                  </a:lnTo>
                  <a:cubicBezTo>
                    <a:pt x="60919" y="65661"/>
                    <a:pt x="73929" y="51368"/>
                    <a:pt x="73929" y="33480"/>
                  </a:cubicBezTo>
                  <a:cubicBezTo>
                    <a:pt x="73929" y="14107"/>
                    <a:pt x="60615" y="0"/>
                    <a:pt x="36518" y="0"/>
                  </a:cubicBezTo>
                  <a:cubicBezTo>
                    <a:pt x="22106" y="0"/>
                    <a:pt x="9551" y="4927"/>
                    <a:pt x="1553" y="10986"/>
                  </a:cubicBezTo>
                  <a:lnTo>
                    <a:pt x="8623" y="28890"/>
                  </a:lnTo>
                  <a:cubicBezTo>
                    <a:pt x="14158" y="24621"/>
                    <a:pt x="22208" y="20031"/>
                    <a:pt x="31421" y="2003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62" name="组合 161">
            <a:extLst>
              <a:ext uri="{FF2B5EF4-FFF2-40B4-BE49-F238E27FC236}">
                <a16:creationId xmlns:a16="http://schemas.microsoft.com/office/drawing/2014/main" id="{7BF993DD-BB27-430A-B418-0247411CF3A6}"/>
              </a:ext>
            </a:extLst>
          </p:cNvPr>
          <p:cNvGrpSpPr/>
          <p:nvPr/>
        </p:nvGrpSpPr>
        <p:grpSpPr>
          <a:xfrm>
            <a:off x="7470959" y="3172556"/>
            <a:ext cx="523125" cy="523125"/>
            <a:chOff x="15665877" y="3280329"/>
            <a:chExt cx="523125" cy="523125"/>
          </a:xfrm>
        </p:grpSpPr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BCE9DCB5-5EA5-4102-8018-18A933565E50}"/>
                </a:ext>
              </a:extLst>
            </p:cNvPr>
            <p:cNvSpPr/>
            <p:nvPr/>
          </p:nvSpPr>
          <p:spPr>
            <a:xfrm>
              <a:off x="15665877" y="3280329"/>
              <a:ext cx="523125" cy="523125"/>
            </a:xfrm>
            <a:custGeom>
              <a:avLst/>
              <a:gdLst>
                <a:gd name="connsiteX0" fmla="*/ 527209 w 523125"/>
                <a:gd name="connsiteY0" fmla="*/ 83447 h 523125"/>
                <a:gd name="connsiteX1" fmla="*/ 490725 w 523125"/>
                <a:gd name="connsiteY1" fmla="*/ 46963 h 523125"/>
                <a:gd name="connsiteX2" fmla="*/ 429030 w 523125"/>
                <a:gd name="connsiteY2" fmla="*/ 46963 h 523125"/>
                <a:gd name="connsiteX3" fmla="*/ 429030 w 523125"/>
                <a:gd name="connsiteY3" fmla="*/ 14884 h 523125"/>
                <a:gd name="connsiteX4" fmla="*/ 414146 w 523125"/>
                <a:gd name="connsiteY4" fmla="*/ 0 h 523125"/>
                <a:gd name="connsiteX5" fmla="*/ 381999 w 523125"/>
                <a:gd name="connsiteY5" fmla="*/ 0 h 523125"/>
                <a:gd name="connsiteX6" fmla="*/ 367099 w 523125"/>
                <a:gd name="connsiteY6" fmla="*/ 14884 h 523125"/>
                <a:gd name="connsiteX7" fmla="*/ 367099 w 523125"/>
                <a:gd name="connsiteY7" fmla="*/ 46980 h 523125"/>
                <a:gd name="connsiteX8" fmla="*/ 162236 w 523125"/>
                <a:gd name="connsiteY8" fmla="*/ 46980 h 523125"/>
                <a:gd name="connsiteX9" fmla="*/ 162236 w 523125"/>
                <a:gd name="connsiteY9" fmla="*/ 14884 h 523125"/>
                <a:gd name="connsiteX10" fmla="*/ 147353 w 523125"/>
                <a:gd name="connsiteY10" fmla="*/ 0 h 523125"/>
                <a:gd name="connsiteX11" fmla="*/ 117349 w 523125"/>
                <a:gd name="connsiteY11" fmla="*/ 0 h 523125"/>
                <a:gd name="connsiteX12" fmla="*/ 102465 w 523125"/>
                <a:gd name="connsiteY12" fmla="*/ 14884 h 523125"/>
                <a:gd name="connsiteX13" fmla="*/ 102465 w 523125"/>
                <a:gd name="connsiteY13" fmla="*/ 46980 h 523125"/>
                <a:gd name="connsiteX14" fmla="*/ 36484 w 523125"/>
                <a:gd name="connsiteY14" fmla="*/ 46980 h 523125"/>
                <a:gd name="connsiteX15" fmla="*/ 0 w 523125"/>
                <a:gd name="connsiteY15" fmla="*/ 83464 h 523125"/>
                <a:gd name="connsiteX16" fmla="*/ 0 w 523125"/>
                <a:gd name="connsiteY16" fmla="*/ 213469 h 523125"/>
                <a:gd name="connsiteX17" fmla="*/ 19221 w 523125"/>
                <a:gd name="connsiteY17" fmla="*/ 213469 h 523125"/>
                <a:gd name="connsiteX18" fmla="*/ 19221 w 523125"/>
                <a:gd name="connsiteY18" fmla="*/ 496108 h 523125"/>
                <a:gd name="connsiteX19" fmla="*/ 56734 w 523125"/>
                <a:gd name="connsiteY19" fmla="*/ 533621 h 523125"/>
                <a:gd name="connsiteX20" fmla="*/ 468383 w 523125"/>
                <a:gd name="connsiteY20" fmla="*/ 533621 h 523125"/>
                <a:gd name="connsiteX21" fmla="*/ 505896 w 523125"/>
                <a:gd name="connsiteY21" fmla="*/ 496108 h 523125"/>
                <a:gd name="connsiteX22" fmla="*/ 505896 w 523125"/>
                <a:gd name="connsiteY22" fmla="*/ 213452 h 523125"/>
                <a:gd name="connsiteX23" fmla="*/ 527259 w 523125"/>
                <a:gd name="connsiteY23" fmla="*/ 213452 h 523125"/>
                <a:gd name="connsiteX24" fmla="*/ 527209 w 523125"/>
                <a:gd name="connsiteY24" fmla="*/ 83447 h 523125"/>
                <a:gd name="connsiteX25" fmla="*/ 527209 w 523125"/>
                <a:gd name="connsiteY25" fmla="*/ 83447 h 523125"/>
                <a:gd name="connsiteX26" fmla="*/ 446091 w 523125"/>
                <a:gd name="connsiteY26" fmla="*/ 434194 h 523125"/>
                <a:gd name="connsiteX27" fmla="*/ 408578 w 523125"/>
                <a:gd name="connsiteY27" fmla="*/ 471707 h 523125"/>
                <a:gd name="connsiteX28" fmla="*/ 118631 w 523125"/>
                <a:gd name="connsiteY28" fmla="*/ 471707 h 523125"/>
                <a:gd name="connsiteX29" fmla="*/ 81118 w 523125"/>
                <a:gd name="connsiteY29" fmla="*/ 434194 h 523125"/>
                <a:gd name="connsiteX30" fmla="*/ 81118 w 523125"/>
                <a:gd name="connsiteY30" fmla="*/ 213452 h 523125"/>
                <a:gd name="connsiteX31" fmla="*/ 446091 w 523125"/>
                <a:gd name="connsiteY31" fmla="*/ 213452 h 523125"/>
                <a:gd name="connsiteX32" fmla="*/ 446091 w 523125"/>
                <a:gd name="connsiteY32" fmla="*/ 434194 h 523125"/>
                <a:gd name="connsiteX33" fmla="*/ 446091 w 523125"/>
                <a:gd name="connsiteY33" fmla="*/ 434194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23125" h="523125">
                  <a:moveTo>
                    <a:pt x="527209" y="83447"/>
                  </a:moveTo>
                  <a:cubicBezTo>
                    <a:pt x="527209" y="63298"/>
                    <a:pt x="510874" y="46963"/>
                    <a:pt x="490725" y="46963"/>
                  </a:cubicBezTo>
                  <a:lnTo>
                    <a:pt x="429030" y="46963"/>
                  </a:lnTo>
                  <a:lnTo>
                    <a:pt x="429030" y="14884"/>
                  </a:lnTo>
                  <a:cubicBezTo>
                    <a:pt x="429030" y="6666"/>
                    <a:pt x="422364" y="0"/>
                    <a:pt x="414146" y="0"/>
                  </a:cubicBezTo>
                  <a:lnTo>
                    <a:pt x="381999" y="0"/>
                  </a:lnTo>
                  <a:cubicBezTo>
                    <a:pt x="373798" y="0"/>
                    <a:pt x="367099" y="6666"/>
                    <a:pt x="367099" y="14884"/>
                  </a:cubicBezTo>
                  <a:lnTo>
                    <a:pt x="367099" y="46980"/>
                  </a:lnTo>
                  <a:lnTo>
                    <a:pt x="162236" y="46980"/>
                  </a:lnTo>
                  <a:lnTo>
                    <a:pt x="162236" y="14884"/>
                  </a:lnTo>
                  <a:cubicBezTo>
                    <a:pt x="162236" y="6666"/>
                    <a:pt x="155571" y="0"/>
                    <a:pt x="147353" y="0"/>
                  </a:cubicBezTo>
                  <a:lnTo>
                    <a:pt x="117349" y="0"/>
                  </a:lnTo>
                  <a:cubicBezTo>
                    <a:pt x="109131" y="0"/>
                    <a:pt x="102465" y="6666"/>
                    <a:pt x="102465" y="14884"/>
                  </a:cubicBezTo>
                  <a:lnTo>
                    <a:pt x="102465" y="46980"/>
                  </a:lnTo>
                  <a:lnTo>
                    <a:pt x="36484" y="46980"/>
                  </a:lnTo>
                  <a:cubicBezTo>
                    <a:pt x="16335" y="46980"/>
                    <a:pt x="0" y="63315"/>
                    <a:pt x="0" y="83464"/>
                  </a:cubicBezTo>
                  <a:lnTo>
                    <a:pt x="0" y="213469"/>
                  </a:lnTo>
                  <a:lnTo>
                    <a:pt x="19221" y="213469"/>
                  </a:lnTo>
                  <a:lnTo>
                    <a:pt x="19221" y="496108"/>
                  </a:lnTo>
                  <a:cubicBezTo>
                    <a:pt x="19221" y="516831"/>
                    <a:pt x="36011" y="533621"/>
                    <a:pt x="56734" y="533621"/>
                  </a:cubicBezTo>
                  <a:lnTo>
                    <a:pt x="468383" y="533621"/>
                  </a:lnTo>
                  <a:cubicBezTo>
                    <a:pt x="489122" y="533621"/>
                    <a:pt x="505896" y="516831"/>
                    <a:pt x="505896" y="496108"/>
                  </a:cubicBezTo>
                  <a:lnTo>
                    <a:pt x="505896" y="213452"/>
                  </a:lnTo>
                  <a:lnTo>
                    <a:pt x="527259" y="213452"/>
                  </a:lnTo>
                  <a:lnTo>
                    <a:pt x="527209" y="83447"/>
                  </a:lnTo>
                  <a:lnTo>
                    <a:pt x="527209" y="83447"/>
                  </a:lnTo>
                  <a:close/>
                  <a:moveTo>
                    <a:pt x="446091" y="434194"/>
                  </a:moveTo>
                  <a:cubicBezTo>
                    <a:pt x="446091" y="454933"/>
                    <a:pt x="429317" y="471707"/>
                    <a:pt x="408578" y="471707"/>
                  </a:cubicBezTo>
                  <a:lnTo>
                    <a:pt x="118631" y="471707"/>
                  </a:lnTo>
                  <a:cubicBezTo>
                    <a:pt x="97909" y="471707"/>
                    <a:pt x="81118" y="454933"/>
                    <a:pt x="81118" y="434194"/>
                  </a:cubicBezTo>
                  <a:lnTo>
                    <a:pt x="81118" y="213452"/>
                  </a:lnTo>
                  <a:lnTo>
                    <a:pt x="446091" y="213452"/>
                  </a:lnTo>
                  <a:lnTo>
                    <a:pt x="446091" y="434194"/>
                  </a:lnTo>
                  <a:lnTo>
                    <a:pt x="446091" y="43419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3C696146-4D50-4CF6-BC73-96510B3A39BF}"/>
                </a:ext>
              </a:extLst>
            </p:cNvPr>
            <p:cNvSpPr/>
            <p:nvPr/>
          </p:nvSpPr>
          <p:spPr>
            <a:xfrm>
              <a:off x="15798228" y="3534315"/>
              <a:ext cx="50625" cy="50625"/>
            </a:xfrm>
            <a:custGeom>
              <a:avLst/>
              <a:gdLst>
                <a:gd name="connsiteX0" fmla="*/ 0 w 50625"/>
                <a:gd name="connsiteY0" fmla="*/ 0 h 50625"/>
                <a:gd name="connsiteX1" fmla="*/ 59754 w 50625"/>
                <a:gd name="connsiteY1" fmla="*/ 0 h 50625"/>
                <a:gd name="connsiteX2" fmla="*/ 59754 w 50625"/>
                <a:gd name="connsiteY2" fmla="*/ 61914 h 50625"/>
                <a:gd name="connsiteX3" fmla="*/ 0 w 50625"/>
                <a:gd name="connsiteY3" fmla="*/ 61914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50625">
                  <a:moveTo>
                    <a:pt x="0" y="0"/>
                  </a:moveTo>
                  <a:lnTo>
                    <a:pt x="59754" y="0"/>
                  </a:lnTo>
                  <a:lnTo>
                    <a:pt x="59754" y="61914"/>
                  </a:lnTo>
                  <a:lnTo>
                    <a:pt x="0" y="6191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5D6106E1-833C-444D-99FF-AA3E40FF19D2}"/>
                </a:ext>
              </a:extLst>
            </p:cNvPr>
            <p:cNvSpPr/>
            <p:nvPr/>
          </p:nvSpPr>
          <p:spPr>
            <a:xfrm>
              <a:off x="15900676" y="3534315"/>
              <a:ext cx="50625" cy="50625"/>
            </a:xfrm>
            <a:custGeom>
              <a:avLst/>
              <a:gdLst>
                <a:gd name="connsiteX0" fmla="*/ 0 w 50625"/>
                <a:gd name="connsiteY0" fmla="*/ 0 h 50625"/>
                <a:gd name="connsiteX1" fmla="*/ 59754 w 50625"/>
                <a:gd name="connsiteY1" fmla="*/ 0 h 50625"/>
                <a:gd name="connsiteX2" fmla="*/ 59754 w 50625"/>
                <a:gd name="connsiteY2" fmla="*/ 61914 h 50625"/>
                <a:gd name="connsiteX3" fmla="*/ 0 w 50625"/>
                <a:gd name="connsiteY3" fmla="*/ 61914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50625">
                  <a:moveTo>
                    <a:pt x="0" y="0"/>
                  </a:moveTo>
                  <a:lnTo>
                    <a:pt x="59754" y="0"/>
                  </a:lnTo>
                  <a:lnTo>
                    <a:pt x="59754" y="61914"/>
                  </a:lnTo>
                  <a:lnTo>
                    <a:pt x="0" y="6191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C6850F4C-105E-4130-9AE2-1558795DAFD7}"/>
                </a:ext>
              </a:extLst>
            </p:cNvPr>
            <p:cNvSpPr/>
            <p:nvPr/>
          </p:nvSpPr>
          <p:spPr>
            <a:xfrm>
              <a:off x="16003107" y="3534315"/>
              <a:ext cx="50625" cy="50625"/>
            </a:xfrm>
            <a:custGeom>
              <a:avLst/>
              <a:gdLst>
                <a:gd name="connsiteX0" fmla="*/ 0 w 50625"/>
                <a:gd name="connsiteY0" fmla="*/ 0 h 50625"/>
                <a:gd name="connsiteX1" fmla="*/ 59771 w 50625"/>
                <a:gd name="connsiteY1" fmla="*/ 0 h 50625"/>
                <a:gd name="connsiteX2" fmla="*/ 59771 w 50625"/>
                <a:gd name="connsiteY2" fmla="*/ 61914 h 50625"/>
                <a:gd name="connsiteX3" fmla="*/ 0 w 50625"/>
                <a:gd name="connsiteY3" fmla="*/ 61914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50625">
                  <a:moveTo>
                    <a:pt x="0" y="0"/>
                  </a:moveTo>
                  <a:lnTo>
                    <a:pt x="59771" y="0"/>
                  </a:lnTo>
                  <a:lnTo>
                    <a:pt x="59771" y="61914"/>
                  </a:lnTo>
                  <a:lnTo>
                    <a:pt x="0" y="6191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37B514D2-1DAD-446E-822C-5B873889E0D4}"/>
                </a:ext>
              </a:extLst>
            </p:cNvPr>
            <p:cNvSpPr/>
            <p:nvPr/>
          </p:nvSpPr>
          <p:spPr>
            <a:xfrm>
              <a:off x="15798228" y="3643176"/>
              <a:ext cx="50625" cy="50625"/>
            </a:xfrm>
            <a:custGeom>
              <a:avLst/>
              <a:gdLst>
                <a:gd name="connsiteX0" fmla="*/ 0 w 50625"/>
                <a:gd name="connsiteY0" fmla="*/ 0 h 50625"/>
                <a:gd name="connsiteX1" fmla="*/ 59754 w 50625"/>
                <a:gd name="connsiteY1" fmla="*/ 0 h 50625"/>
                <a:gd name="connsiteX2" fmla="*/ 59754 w 50625"/>
                <a:gd name="connsiteY2" fmla="*/ 61897 h 50625"/>
                <a:gd name="connsiteX3" fmla="*/ 0 w 50625"/>
                <a:gd name="connsiteY3" fmla="*/ 61897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50625">
                  <a:moveTo>
                    <a:pt x="0" y="0"/>
                  </a:moveTo>
                  <a:lnTo>
                    <a:pt x="59754" y="0"/>
                  </a:lnTo>
                  <a:lnTo>
                    <a:pt x="59754" y="61897"/>
                  </a:lnTo>
                  <a:lnTo>
                    <a:pt x="0" y="6189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5795E628-0C77-4FC6-98EC-DAD8A2799054}"/>
                </a:ext>
              </a:extLst>
            </p:cNvPr>
            <p:cNvSpPr/>
            <p:nvPr/>
          </p:nvSpPr>
          <p:spPr>
            <a:xfrm>
              <a:off x="15900676" y="3643176"/>
              <a:ext cx="50625" cy="50625"/>
            </a:xfrm>
            <a:custGeom>
              <a:avLst/>
              <a:gdLst>
                <a:gd name="connsiteX0" fmla="*/ 0 w 50625"/>
                <a:gd name="connsiteY0" fmla="*/ 0 h 50625"/>
                <a:gd name="connsiteX1" fmla="*/ 59754 w 50625"/>
                <a:gd name="connsiteY1" fmla="*/ 0 h 50625"/>
                <a:gd name="connsiteX2" fmla="*/ 59754 w 50625"/>
                <a:gd name="connsiteY2" fmla="*/ 61897 h 50625"/>
                <a:gd name="connsiteX3" fmla="*/ 0 w 50625"/>
                <a:gd name="connsiteY3" fmla="*/ 61897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50625">
                  <a:moveTo>
                    <a:pt x="0" y="0"/>
                  </a:moveTo>
                  <a:lnTo>
                    <a:pt x="59754" y="0"/>
                  </a:lnTo>
                  <a:lnTo>
                    <a:pt x="59754" y="61897"/>
                  </a:lnTo>
                  <a:lnTo>
                    <a:pt x="0" y="6189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E64992C0-275B-4D2B-A7F6-7A9F9FA0CEB5}"/>
                </a:ext>
              </a:extLst>
            </p:cNvPr>
            <p:cNvSpPr/>
            <p:nvPr/>
          </p:nvSpPr>
          <p:spPr>
            <a:xfrm>
              <a:off x="16003107" y="3643176"/>
              <a:ext cx="50625" cy="50625"/>
            </a:xfrm>
            <a:custGeom>
              <a:avLst/>
              <a:gdLst>
                <a:gd name="connsiteX0" fmla="*/ 0 w 50625"/>
                <a:gd name="connsiteY0" fmla="*/ 0 h 50625"/>
                <a:gd name="connsiteX1" fmla="*/ 59771 w 50625"/>
                <a:gd name="connsiteY1" fmla="*/ 0 h 50625"/>
                <a:gd name="connsiteX2" fmla="*/ 59771 w 50625"/>
                <a:gd name="connsiteY2" fmla="*/ 61897 h 50625"/>
                <a:gd name="connsiteX3" fmla="*/ 0 w 50625"/>
                <a:gd name="connsiteY3" fmla="*/ 61897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50625">
                  <a:moveTo>
                    <a:pt x="0" y="0"/>
                  </a:moveTo>
                  <a:lnTo>
                    <a:pt x="59771" y="0"/>
                  </a:lnTo>
                  <a:lnTo>
                    <a:pt x="59771" y="61897"/>
                  </a:lnTo>
                  <a:lnTo>
                    <a:pt x="0" y="6189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70" name="组合 169">
            <a:extLst>
              <a:ext uri="{FF2B5EF4-FFF2-40B4-BE49-F238E27FC236}">
                <a16:creationId xmlns:a16="http://schemas.microsoft.com/office/drawing/2014/main" id="{CCE442D5-A7A2-4D94-BBF1-78F8BF358A39}"/>
              </a:ext>
            </a:extLst>
          </p:cNvPr>
          <p:cNvGrpSpPr/>
          <p:nvPr/>
        </p:nvGrpSpPr>
        <p:grpSpPr>
          <a:xfrm>
            <a:off x="8578825" y="3262272"/>
            <a:ext cx="521151" cy="343693"/>
            <a:chOff x="16747515" y="3356588"/>
            <a:chExt cx="521151" cy="343693"/>
          </a:xfrm>
        </p:grpSpPr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27123AAF-D4C6-4A8C-8139-EF3E32B34830}"/>
                </a:ext>
              </a:extLst>
            </p:cNvPr>
            <p:cNvSpPr/>
            <p:nvPr/>
          </p:nvSpPr>
          <p:spPr>
            <a:xfrm>
              <a:off x="16800941" y="3419953"/>
              <a:ext cx="236250" cy="253125"/>
            </a:xfrm>
            <a:custGeom>
              <a:avLst/>
              <a:gdLst>
                <a:gd name="connsiteX0" fmla="*/ 182655 w 236250"/>
                <a:gd name="connsiteY0" fmla="*/ 91598 h 253125"/>
                <a:gd name="connsiteX1" fmla="*/ 240317 w 236250"/>
                <a:gd name="connsiteY1" fmla="*/ 91598 h 253125"/>
                <a:gd name="connsiteX2" fmla="*/ 240317 w 236250"/>
                <a:gd name="connsiteY2" fmla="*/ 71854 h 253125"/>
                <a:gd name="connsiteX3" fmla="*/ 181828 w 236250"/>
                <a:gd name="connsiteY3" fmla="*/ 71854 h 253125"/>
                <a:gd name="connsiteX4" fmla="*/ 181828 w 236250"/>
                <a:gd name="connsiteY4" fmla="*/ 88796 h 253125"/>
                <a:gd name="connsiteX5" fmla="*/ 154339 w 236250"/>
                <a:gd name="connsiteY5" fmla="*/ 0 h 253125"/>
                <a:gd name="connsiteX6" fmla="*/ 78317 w 236250"/>
                <a:gd name="connsiteY6" fmla="*/ 0 h 253125"/>
                <a:gd name="connsiteX7" fmla="*/ 0 w 236250"/>
                <a:gd name="connsiteY7" fmla="*/ 256399 h 253125"/>
                <a:gd name="connsiteX8" fmla="*/ 60075 w 236250"/>
                <a:gd name="connsiteY8" fmla="*/ 256399 h 253125"/>
                <a:gd name="connsiteX9" fmla="*/ 78317 w 236250"/>
                <a:gd name="connsiteY9" fmla="*/ 190907 h 253125"/>
                <a:gd name="connsiteX10" fmla="*/ 151689 w 236250"/>
                <a:gd name="connsiteY10" fmla="*/ 190907 h 253125"/>
                <a:gd name="connsiteX11" fmla="*/ 171433 w 236250"/>
                <a:gd name="connsiteY11" fmla="*/ 256399 h 253125"/>
                <a:gd name="connsiteX12" fmla="*/ 233786 w 236250"/>
                <a:gd name="connsiteY12" fmla="*/ 256399 h 253125"/>
                <a:gd name="connsiteX13" fmla="*/ 182655 w 236250"/>
                <a:gd name="connsiteY13" fmla="*/ 91598 h 253125"/>
                <a:gd name="connsiteX14" fmla="*/ 86670 w 236250"/>
                <a:gd name="connsiteY14" fmla="*/ 147251 h 253125"/>
                <a:gd name="connsiteX15" fmla="*/ 101891 w 236250"/>
                <a:gd name="connsiteY15" fmla="*/ 92998 h 253125"/>
                <a:gd name="connsiteX16" fmla="*/ 113653 w 236250"/>
                <a:gd name="connsiteY16" fmla="*/ 43723 h 253125"/>
                <a:gd name="connsiteX17" fmla="*/ 114413 w 236250"/>
                <a:gd name="connsiteY17" fmla="*/ 43723 h 253125"/>
                <a:gd name="connsiteX18" fmla="*/ 127356 w 236250"/>
                <a:gd name="connsiteY18" fmla="*/ 92998 h 253125"/>
                <a:gd name="connsiteX19" fmla="*/ 143319 w 236250"/>
                <a:gd name="connsiteY19" fmla="*/ 147251 h 253125"/>
                <a:gd name="connsiteX20" fmla="*/ 86670 w 236250"/>
                <a:gd name="connsiteY20" fmla="*/ 147251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6250" h="253125">
                  <a:moveTo>
                    <a:pt x="182655" y="91598"/>
                  </a:moveTo>
                  <a:lnTo>
                    <a:pt x="240317" y="91598"/>
                  </a:lnTo>
                  <a:lnTo>
                    <a:pt x="240317" y="71854"/>
                  </a:lnTo>
                  <a:lnTo>
                    <a:pt x="181828" y="71854"/>
                  </a:lnTo>
                  <a:lnTo>
                    <a:pt x="181828" y="88796"/>
                  </a:lnTo>
                  <a:lnTo>
                    <a:pt x="154339" y="0"/>
                  </a:lnTo>
                  <a:lnTo>
                    <a:pt x="78317" y="0"/>
                  </a:lnTo>
                  <a:lnTo>
                    <a:pt x="0" y="256399"/>
                  </a:lnTo>
                  <a:lnTo>
                    <a:pt x="60075" y="256399"/>
                  </a:lnTo>
                  <a:lnTo>
                    <a:pt x="78317" y="190907"/>
                  </a:lnTo>
                  <a:lnTo>
                    <a:pt x="151689" y="190907"/>
                  </a:lnTo>
                  <a:lnTo>
                    <a:pt x="171433" y="256399"/>
                  </a:lnTo>
                  <a:lnTo>
                    <a:pt x="233786" y="256399"/>
                  </a:lnTo>
                  <a:lnTo>
                    <a:pt x="182655" y="91598"/>
                  </a:lnTo>
                  <a:close/>
                  <a:moveTo>
                    <a:pt x="86670" y="147251"/>
                  </a:moveTo>
                  <a:lnTo>
                    <a:pt x="101891" y="92998"/>
                  </a:lnTo>
                  <a:cubicBezTo>
                    <a:pt x="106076" y="78182"/>
                    <a:pt x="109873" y="58506"/>
                    <a:pt x="113653" y="43723"/>
                  </a:cubicBezTo>
                  <a:lnTo>
                    <a:pt x="114413" y="43723"/>
                  </a:lnTo>
                  <a:cubicBezTo>
                    <a:pt x="118226" y="58506"/>
                    <a:pt x="122783" y="77794"/>
                    <a:pt x="127356" y="92998"/>
                  </a:cubicBezTo>
                  <a:lnTo>
                    <a:pt x="143319" y="147251"/>
                  </a:lnTo>
                  <a:lnTo>
                    <a:pt x="86670" y="14725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DE4EE265-4A10-4B64-A133-6646E068C170}"/>
                </a:ext>
              </a:extLst>
            </p:cNvPr>
            <p:cNvSpPr/>
            <p:nvPr/>
          </p:nvSpPr>
          <p:spPr>
            <a:xfrm>
              <a:off x="17035892" y="3486323"/>
              <a:ext cx="168750" cy="185625"/>
            </a:xfrm>
            <a:custGeom>
              <a:avLst/>
              <a:gdLst>
                <a:gd name="connsiteX0" fmla="*/ 167349 w 168750"/>
                <a:gd name="connsiteY0" fmla="*/ 80123 h 185625"/>
                <a:gd name="connsiteX1" fmla="*/ 122985 w 168750"/>
                <a:gd name="connsiteY1" fmla="*/ 5704 h 185625"/>
                <a:gd name="connsiteX2" fmla="*/ 122985 w 168750"/>
                <a:gd name="connsiteY2" fmla="*/ 5484 h 185625"/>
                <a:gd name="connsiteX3" fmla="*/ 121939 w 168750"/>
                <a:gd name="connsiteY3" fmla="*/ 5484 h 185625"/>
                <a:gd name="connsiteX4" fmla="*/ 85658 w 168750"/>
                <a:gd name="connsiteY4" fmla="*/ 0 h 185625"/>
                <a:gd name="connsiteX5" fmla="*/ 13483 w 168750"/>
                <a:gd name="connsiteY5" fmla="*/ 16301 h 185625"/>
                <a:gd name="connsiteX6" fmla="*/ 24098 w 168750"/>
                <a:gd name="connsiteY6" fmla="*/ 53544 h 185625"/>
                <a:gd name="connsiteX7" fmla="*/ 75246 w 168750"/>
                <a:gd name="connsiteY7" fmla="*/ 39471 h 185625"/>
                <a:gd name="connsiteX8" fmla="*/ 108928 w 168750"/>
                <a:gd name="connsiteY8" fmla="*/ 63416 h 185625"/>
                <a:gd name="connsiteX9" fmla="*/ 108928 w 168750"/>
                <a:gd name="connsiteY9" fmla="*/ 66049 h 185625"/>
                <a:gd name="connsiteX10" fmla="*/ 0 w 168750"/>
                <a:gd name="connsiteY10" fmla="*/ 137177 h 185625"/>
                <a:gd name="connsiteX11" fmla="*/ 60109 w 168750"/>
                <a:gd name="connsiteY11" fmla="*/ 194012 h 185625"/>
                <a:gd name="connsiteX12" fmla="*/ 113400 w 168750"/>
                <a:gd name="connsiteY12" fmla="*/ 171062 h 185625"/>
                <a:gd name="connsiteX13" fmla="*/ 114548 w 168750"/>
                <a:gd name="connsiteY13" fmla="*/ 171062 h 185625"/>
                <a:gd name="connsiteX14" fmla="*/ 117973 w 168750"/>
                <a:gd name="connsiteY14" fmla="*/ 190046 h 185625"/>
                <a:gd name="connsiteX15" fmla="*/ 170049 w 168750"/>
                <a:gd name="connsiteY15" fmla="*/ 190046 h 185625"/>
                <a:gd name="connsiteX16" fmla="*/ 167349 w 168750"/>
                <a:gd name="connsiteY16" fmla="*/ 144754 h 185625"/>
                <a:gd name="connsiteX17" fmla="*/ 167349 w 168750"/>
                <a:gd name="connsiteY17" fmla="*/ 80123 h 185625"/>
                <a:gd name="connsiteX18" fmla="*/ 167349 w 168750"/>
                <a:gd name="connsiteY18" fmla="*/ 80123 h 185625"/>
                <a:gd name="connsiteX19" fmla="*/ 110987 w 168750"/>
                <a:gd name="connsiteY19" fmla="*/ 122327 h 185625"/>
                <a:gd name="connsiteX20" fmla="*/ 109907 w 168750"/>
                <a:gd name="connsiteY20" fmla="*/ 132199 h 185625"/>
                <a:gd name="connsiteX21" fmla="*/ 79920 w 168750"/>
                <a:gd name="connsiteY21" fmla="*/ 153495 h 185625"/>
                <a:gd name="connsiteX22" fmla="*/ 57071 w 168750"/>
                <a:gd name="connsiteY22" fmla="*/ 131439 h 185625"/>
                <a:gd name="connsiteX23" fmla="*/ 110987 w 168750"/>
                <a:gd name="connsiteY23" fmla="*/ 102178 h 185625"/>
                <a:gd name="connsiteX24" fmla="*/ 110987 w 168750"/>
                <a:gd name="connsiteY24" fmla="*/ 122327 h 185625"/>
                <a:gd name="connsiteX25" fmla="*/ 110987 w 168750"/>
                <a:gd name="connsiteY25" fmla="*/ 122327 h 18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8750" h="185625">
                  <a:moveTo>
                    <a:pt x="167349" y="80123"/>
                  </a:moveTo>
                  <a:cubicBezTo>
                    <a:pt x="167349" y="46811"/>
                    <a:pt x="155874" y="17668"/>
                    <a:pt x="122985" y="5704"/>
                  </a:cubicBezTo>
                  <a:lnTo>
                    <a:pt x="122985" y="5484"/>
                  </a:lnTo>
                  <a:lnTo>
                    <a:pt x="121939" y="5484"/>
                  </a:lnTo>
                  <a:cubicBezTo>
                    <a:pt x="111881" y="1991"/>
                    <a:pt x="99883" y="0"/>
                    <a:pt x="85658" y="0"/>
                  </a:cubicBezTo>
                  <a:cubicBezTo>
                    <a:pt x="51840" y="0"/>
                    <a:pt x="26359" y="9062"/>
                    <a:pt x="13483" y="16301"/>
                  </a:cubicBezTo>
                  <a:lnTo>
                    <a:pt x="24098" y="53544"/>
                  </a:lnTo>
                  <a:cubicBezTo>
                    <a:pt x="36298" y="45934"/>
                    <a:pt x="56261" y="39471"/>
                    <a:pt x="75246" y="39471"/>
                  </a:cubicBezTo>
                  <a:cubicBezTo>
                    <a:pt x="103781" y="39471"/>
                    <a:pt x="108928" y="53528"/>
                    <a:pt x="108928" y="63416"/>
                  </a:cubicBezTo>
                  <a:lnTo>
                    <a:pt x="108928" y="66049"/>
                  </a:lnTo>
                  <a:cubicBezTo>
                    <a:pt x="43403" y="65694"/>
                    <a:pt x="0" y="88864"/>
                    <a:pt x="0" y="137177"/>
                  </a:cubicBezTo>
                  <a:cubicBezTo>
                    <a:pt x="0" y="166809"/>
                    <a:pt x="22478" y="194012"/>
                    <a:pt x="60109" y="194012"/>
                  </a:cubicBezTo>
                  <a:cubicBezTo>
                    <a:pt x="82164" y="194012"/>
                    <a:pt x="101250" y="186553"/>
                    <a:pt x="113400" y="171062"/>
                  </a:cubicBezTo>
                  <a:lnTo>
                    <a:pt x="114548" y="171062"/>
                  </a:lnTo>
                  <a:lnTo>
                    <a:pt x="117973" y="190046"/>
                  </a:lnTo>
                  <a:lnTo>
                    <a:pt x="170049" y="190046"/>
                  </a:lnTo>
                  <a:cubicBezTo>
                    <a:pt x="168159" y="179499"/>
                    <a:pt x="167349" y="162624"/>
                    <a:pt x="167349" y="144754"/>
                  </a:cubicBezTo>
                  <a:lnTo>
                    <a:pt x="167349" y="80123"/>
                  </a:lnTo>
                  <a:lnTo>
                    <a:pt x="167349" y="80123"/>
                  </a:lnTo>
                  <a:close/>
                  <a:moveTo>
                    <a:pt x="110987" y="122327"/>
                  </a:moveTo>
                  <a:cubicBezTo>
                    <a:pt x="110987" y="125736"/>
                    <a:pt x="110649" y="129161"/>
                    <a:pt x="109907" y="132199"/>
                  </a:cubicBezTo>
                  <a:cubicBezTo>
                    <a:pt x="106076" y="143977"/>
                    <a:pt x="94348" y="153495"/>
                    <a:pt x="79920" y="153495"/>
                  </a:cubicBezTo>
                  <a:cubicBezTo>
                    <a:pt x="66977" y="153495"/>
                    <a:pt x="57071" y="146273"/>
                    <a:pt x="57071" y="131439"/>
                  </a:cubicBezTo>
                  <a:cubicBezTo>
                    <a:pt x="57071" y="109029"/>
                    <a:pt x="80696" y="101773"/>
                    <a:pt x="110987" y="102178"/>
                  </a:cubicBezTo>
                  <a:lnTo>
                    <a:pt x="110987" y="122327"/>
                  </a:lnTo>
                  <a:lnTo>
                    <a:pt x="110987" y="12232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A699563A-AFB0-44D9-92B7-B59275D9458C}"/>
                </a:ext>
              </a:extLst>
            </p:cNvPr>
            <p:cNvSpPr/>
            <p:nvPr/>
          </p:nvSpPr>
          <p:spPr>
            <a:xfrm>
              <a:off x="16865151" y="3356588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72 w 50625"/>
                <a:gd name="connsiteY1" fmla="*/ 0 h 16875"/>
                <a:gd name="connsiteX2" fmla="*/ 58472 w 50625"/>
                <a:gd name="connsiteY2" fmla="*/ 19710 h 16875"/>
                <a:gd name="connsiteX3" fmla="*/ 0 w 50625"/>
                <a:gd name="connsiteY3" fmla="*/ 1971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72" y="0"/>
                  </a:lnTo>
                  <a:lnTo>
                    <a:pt x="58472" y="19710"/>
                  </a:lnTo>
                  <a:lnTo>
                    <a:pt x="0" y="197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31234043-BAE7-43BB-ADFD-BB0E4A590EB6}"/>
                </a:ext>
              </a:extLst>
            </p:cNvPr>
            <p:cNvSpPr/>
            <p:nvPr/>
          </p:nvSpPr>
          <p:spPr>
            <a:xfrm>
              <a:off x="16747515" y="3356588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55 w 50625"/>
                <a:gd name="connsiteY1" fmla="*/ 0 h 16875"/>
                <a:gd name="connsiteX2" fmla="*/ 58455 w 50625"/>
                <a:gd name="connsiteY2" fmla="*/ 19710 h 16875"/>
                <a:gd name="connsiteX3" fmla="*/ 0 w 50625"/>
                <a:gd name="connsiteY3" fmla="*/ 1971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55" y="0"/>
                  </a:lnTo>
                  <a:lnTo>
                    <a:pt x="58455" y="19710"/>
                  </a:lnTo>
                  <a:lnTo>
                    <a:pt x="0" y="197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D44FF618-D1E2-4332-9554-B9C64FC37951}"/>
                </a:ext>
              </a:extLst>
            </p:cNvPr>
            <p:cNvSpPr/>
            <p:nvPr/>
          </p:nvSpPr>
          <p:spPr>
            <a:xfrm>
              <a:off x="17100422" y="3356588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72 w 50625"/>
                <a:gd name="connsiteY1" fmla="*/ 0 h 16875"/>
                <a:gd name="connsiteX2" fmla="*/ 58472 w 50625"/>
                <a:gd name="connsiteY2" fmla="*/ 19710 h 16875"/>
                <a:gd name="connsiteX3" fmla="*/ 0 w 50625"/>
                <a:gd name="connsiteY3" fmla="*/ 1971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72" y="0"/>
                  </a:lnTo>
                  <a:lnTo>
                    <a:pt x="58472" y="19710"/>
                  </a:lnTo>
                  <a:lnTo>
                    <a:pt x="0" y="197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8FE00222-6916-436F-B359-9D145E52F51C}"/>
                </a:ext>
              </a:extLst>
            </p:cNvPr>
            <p:cNvSpPr/>
            <p:nvPr/>
          </p:nvSpPr>
          <p:spPr>
            <a:xfrm>
              <a:off x="16982769" y="3356588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89 w 50625"/>
                <a:gd name="connsiteY1" fmla="*/ 0 h 16875"/>
                <a:gd name="connsiteX2" fmla="*/ 58489 w 50625"/>
                <a:gd name="connsiteY2" fmla="*/ 19710 h 16875"/>
                <a:gd name="connsiteX3" fmla="*/ 0 w 50625"/>
                <a:gd name="connsiteY3" fmla="*/ 1971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89" y="0"/>
                  </a:lnTo>
                  <a:lnTo>
                    <a:pt x="58489" y="19710"/>
                  </a:lnTo>
                  <a:lnTo>
                    <a:pt x="0" y="197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3BA9F707-22D6-4E05-AE10-6AB1BEBA0D7A}"/>
                </a:ext>
              </a:extLst>
            </p:cNvPr>
            <p:cNvSpPr/>
            <p:nvPr/>
          </p:nvSpPr>
          <p:spPr>
            <a:xfrm>
              <a:off x="17218041" y="3356588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55 w 50625"/>
                <a:gd name="connsiteY1" fmla="*/ 0 h 16875"/>
                <a:gd name="connsiteX2" fmla="*/ 58455 w 50625"/>
                <a:gd name="connsiteY2" fmla="*/ 19710 h 16875"/>
                <a:gd name="connsiteX3" fmla="*/ 0 w 50625"/>
                <a:gd name="connsiteY3" fmla="*/ 1971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55" y="0"/>
                  </a:lnTo>
                  <a:lnTo>
                    <a:pt x="58455" y="19710"/>
                  </a:lnTo>
                  <a:lnTo>
                    <a:pt x="0" y="197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24F14886-A82E-4A08-9F5E-05B106A9ED4D}"/>
                </a:ext>
              </a:extLst>
            </p:cNvPr>
            <p:cNvSpPr/>
            <p:nvPr/>
          </p:nvSpPr>
          <p:spPr>
            <a:xfrm>
              <a:off x="16747515" y="3683406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55 w 50625"/>
                <a:gd name="connsiteY1" fmla="*/ 0 h 16875"/>
                <a:gd name="connsiteX2" fmla="*/ 58455 w 50625"/>
                <a:gd name="connsiteY2" fmla="*/ 19710 h 16875"/>
                <a:gd name="connsiteX3" fmla="*/ 0 w 50625"/>
                <a:gd name="connsiteY3" fmla="*/ 1971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55" y="0"/>
                  </a:lnTo>
                  <a:lnTo>
                    <a:pt x="58455" y="19710"/>
                  </a:lnTo>
                  <a:lnTo>
                    <a:pt x="0" y="197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24CF4D08-40CC-44E2-9D9F-3C647F118DA6}"/>
                </a:ext>
              </a:extLst>
            </p:cNvPr>
            <p:cNvSpPr/>
            <p:nvPr/>
          </p:nvSpPr>
          <p:spPr>
            <a:xfrm>
              <a:off x="17218041" y="3683406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55 w 50625"/>
                <a:gd name="connsiteY1" fmla="*/ 0 h 16875"/>
                <a:gd name="connsiteX2" fmla="*/ 58455 w 50625"/>
                <a:gd name="connsiteY2" fmla="*/ 19710 h 16875"/>
                <a:gd name="connsiteX3" fmla="*/ 0 w 50625"/>
                <a:gd name="connsiteY3" fmla="*/ 1971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55" y="0"/>
                  </a:lnTo>
                  <a:lnTo>
                    <a:pt x="58455" y="19710"/>
                  </a:lnTo>
                  <a:lnTo>
                    <a:pt x="0" y="197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0B60E0E9-5BC1-4DF5-B09E-F72FDD8E0C8C}"/>
                </a:ext>
              </a:extLst>
            </p:cNvPr>
            <p:cNvSpPr/>
            <p:nvPr/>
          </p:nvSpPr>
          <p:spPr>
            <a:xfrm>
              <a:off x="16982769" y="3683406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89 w 50625"/>
                <a:gd name="connsiteY1" fmla="*/ 0 h 16875"/>
                <a:gd name="connsiteX2" fmla="*/ 58489 w 50625"/>
                <a:gd name="connsiteY2" fmla="*/ 19710 h 16875"/>
                <a:gd name="connsiteX3" fmla="*/ 0 w 50625"/>
                <a:gd name="connsiteY3" fmla="*/ 1971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89" y="0"/>
                  </a:lnTo>
                  <a:lnTo>
                    <a:pt x="58489" y="19710"/>
                  </a:lnTo>
                  <a:lnTo>
                    <a:pt x="0" y="197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CB2B3BC6-D24A-4C27-B686-28CCF44D63AF}"/>
                </a:ext>
              </a:extLst>
            </p:cNvPr>
            <p:cNvSpPr/>
            <p:nvPr/>
          </p:nvSpPr>
          <p:spPr>
            <a:xfrm>
              <a:off x="16865151" y="3683406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72 w 50625"/>
                <a:gd name="connsiteY1" fmla="*/ 0 h 16875"/>
                <a:gd name="connsiteX2" fmla="*/ 58472 w 50625"/>
                <a:gd name="connsiteY2" fmla="*/ 19710 h 16875"/>
                <a:gd name="connsiteX3" fmla="*/ 0 w 50625"/>
                <a:gd name="connsiteY3" fmla="*/ 1971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72" y="0"/>
                  </a:lnTo>
                  <a:lnTo>
                    <a:pt x="58472" y="19710"/>
                  </a:lnTo>
                  <a:lnTo>
                    <a:pt x="0" y="197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A369AE12-D53B-4A01-B23B-F90AC73AB64B}"/>
                </a:ext>
              </a:extLst>
            </p:cNvPr>
            <p:cNvSpPr/>
            <p:nvPr/>
          </p:nvSpPr>
          <p:spPr>
            <a:xfrm>
              <a:off x="17100422" y="3683406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72 w 50625"/>
                <a:gd name="connsiteY1" fmla="*/ 0 h 16875"/>
                <a:gd name="connsiteX2" fmla="*/ 58472 w 50625"/>
                <a:gd name="connsiteY2" fmla="*/ 19710 h 16875"/>
                <a:gd name="connsiteX3" fmla="*/ 0 w 50625"/>
                <a:gd name="connsiteY3" fmla="*/ 1971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72" y="0"/>
                  </a:lnTo>
                  <a:lnTo>
                    <a:pt x="58472" y="19710"/>
                  </a:lnTo>
                  <a:lnTo>
                    <a:pt x="0" y="1971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9D2D9AFC-7003-4475-82DB-A7E41EBDAA40}"/>
                </a:ext>
              </a:extLst>
            </p:cNvPr>
            <p:cNvSpPr/>
            <p:nvPr/>
          </p:nvSpPr>
          <p:spPr>
            <a:xfrm>
              <a:off x="16747515" y="3491807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55 w 50625"/>
                <a:gd name="connsiteY1" fmla="*/ 0 h 16875"/>
                <a:gd name="connsiteX2" fmla="*/ 58455 w 50625"/>
                <a:gd name="connsiteY2" fmla="*/ 19727 h 16875"/>
                <a:gd name="connsiteX3" fmla="*/ 0 w 50625"/>
                <a:gd name="connsiteY3" fmla="*/ 19727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55" y="0"/>
                  </a:lnTo>
                  <a:lnTo>
                    <a:pt x="58455" y="19727"/>
                  </a:lnTo>
                  <a:lnTo>
                    <a:pt x="0" y="1972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6652FCF0-ED9C-4408-8532-D9C7A8F1D6F4}"/>
                </a:ext>
              </a:extLst>
            </p:cNvPr>
            <p:cNvSpPr/>
            <p:nvPr/>
          </p:nvSpPr>
          <p:spPr>
            <a:xfrm>
              <a:off x="17218041" y="3491807"/>
              <a:ext cx="50625" cy="16875"/>
            </a:xfrm>
            <a:custGeom>
              <a:avLst/>
              <a:gdLst>
                <a:gd name="connsiteX0" fmla="*/ 0 w 50625"/>
                <a:gd name="connsiteY0" fmla="*/ 0 h 16875"/>
                <a:gd name="connsiteX1" fmla="*/ 58455 w 50625"/>
                <a:gd name="connsiteY1" fmla="*/ 0 h 16875"/>
                <a:gd name="connsiteX2" fmla="*/ 58455 w 50625"/>
                <a:gd name="connsiteY2" fmla="*/ 19727 h 16875"/>
                <a:gd name="connsiteX3" fmla="*/ 0 w 50625"/>
                <a:gd name="connsiteY3" fmla="*/ 19727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625" h="16875">
                  <a:moveTo>
                    <a:pt x="0" y="0"/>
                  </a:moveTo>
                  <a:lnTo>
                    <a:pt x="58455" y="0"/>
                  </a:lnTo>
                  <a:lnTo>
                    <a:pt x="58455" y="19727"/>
                  </a:lnTo>
                  <a:lnTo>
                    <a:pt x="0" y="1972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85" name="图形 143">
            <a:extLst>
              <a:ext uri="{FF2B5EF4-FFF2-40B4-BE49-F238E27FC236}">
                <a16:creationId xmlns:a16="http://schemas.microsoft.com/office/drawing/2014/main" id="{A2B6F7BB-DAC3-4938-9F95-EE07A40D3A75}"/>
              </a:ext>
            </a:extLst>
          </p:cNvPr>
          <p:cNvSpPr/>
          <p:nvPr/>
        </p:nvSpPr>
        <p:spPr>
          <a:xfrm>
            <a:off x="10706989" y="3172556"/>
            <a:ext cx="506250" cy="523125"/>
          </a:xfrm>
          <a:custGeom>
            <a:avLst/>
            <a:gdLst>
              <a:gd name="connsiteX0" fmla="*/ 464805 w 506250"/>
              <a:gd name="connsiteY0" fmla="*/ 0 h 523125"/>
              <a:gd name="connsiteX1" fmla="*/ 106971 w 506250"/>
              <a:gd name="connsiteY1" fmla="*/ 0 h 523125"/>
              <a:gd name="connsiteX2" fmla="*/ 56464 w 506250"/>
              <a:gd name="connsiteY2" fmla="*/ 50237 h 523125"/>
              <a:gd name="connsiteX3" fmla="*/ 56464 w 506250"/>
              <a:gd name="connsiteY3" fmla="*/ 55181 h 523125"/>
              <a:gd name="connsiteX4" fmla="*/ 22343 w 506250"/>
              <a:gd name="connsiteY4" fmla="*/ 55181 h 523125"/>
              <a:gd name="connsiteX5" fmla="*/ 0 w 506250"/>
              <a:gd name="connsiteY5" fmla="*/ 77254 h 523125"/>
              <a:gd name="connsiteX6" fmla="*/ 186 w 506250"/>
              <a:gd name="connsiteY6" fmla="*/ 80190 h 523125"/>
              <a:gd name="connsiteX7" fmla="*/ 22343 w 506250"/>
              <a:gd name="connsiteY7" fmla="*/ 99900 h 523125"/>
              <a:gd name="connsiteX8" fmla="*/ 90923 w 506250"/>
              <a:gd name="connsiteY8" fmla="*/ 99900 h 523125"/>
              <a:gd name="connsiteX9" fmla="*/ 107561 w 506250"/>
              <a:gd name="connsiteY9" fmla="*/ 92154 h 523125"/>
              <a:gd name="connsiteX10" fmla="*/ 107578 w 506250"/>
              <a:gd name="connsiteY10" fmla="*/ 92104 h 523125"/>
              <a:gd name="connsiteX11" fmla="*/ 107764 w 506250"/>
              <a:gd name="connsiteY11" fmla="*/ 94365 h 523125"/>
              <a:gd name="connsiteX12" fmla="*/ 85421 w 506250"/>
              <a:gd name="connsiteY12" fmla="*/ 116319 h 523125"/>
              <a:gd name="connsiteX13" fmla="*/ 56464 w 506250"/>
              <a:gd name="connsiteY13" fmla="*/ 116319 h 523125"/>
              <a:gd name="connsiteX14" fmla="*/ 56464 w 506250"/>
              <a:gd name="connsiteY14" fmla="*/ 149141 h 523125"/>
              <a:gd name="connsiteX15" fmla="*/ 22343 w 506250"/>
              <a:gd name="connsiteY15" fmla="*/ 149141 h 523125"/>
              <a:gd name="connsiteX16" fmla="*/ 0 w 506250"/>
              <a:gd name="connsiteY16" fmla="*/ 171129 h 523125"/>
              <a:gd name="connsiteX17" fmla="*/ 186 w 506250"/>
              <a:gd name="connsiteY17" fmla="*/ 174116 h 523125"/>
              <a:gd name="connsiteX18" fmla="*/ 22343 w 506250"/>
              <a:gd name="connsiteY18" fmla="*/ 193877 h 523125"/>
              <a:gd name="connsiteX19" fmla="*/ 90923 w 506250"/>
              <a:gd name="connsiteY19" fmla="*/ 193877 h 523125"/>
              <a:gd name="connsiteX20" fmla="*/ 107561 w 506250"/>
              <a:gd name="connsiteY20" fmla="*/ 186047 h 523125"/>
              <a:gd name="connsiteX21" fmla="*/ 107578 w 506250"/>
              <a:gd name="connsiteY21" fmla="*/ 185996 h 523125"/>
              <a:gd name="connsiteX22" fmla="*/ 107747 w 506250"/>
              <a:gd name="connsiteY22" fmla="*/ 188258 h 523125"/>
              <a:gd name="connsiteX23" fmla="*/ 85404 w 506250"/>
              <a:gd name="connsiteY23" fmla="*/ 210263 h 523125"/>
              <a:gd name="connsiteX24" fmla="*/ 56464 w 506250"/>
              <a:gd name="connsiteY24" fmla="*/ 210263 h 523125"/>
              <a:gd name="connsiteX25" fmla="*/ 56464 w 506250"/>
              <a:gd name="connsiteY25" fmla="*/ 241583 h 523125"/>
              <a:gd name="connsiteX26" fmla="*/ 22343 w 506250"/>
              <a:gd name="connsiteY26" fmla="*/ 241583 h 523125"/>
              <a:gd name="connsiteX27" fmla="*/ 0 w 506250"/>
              <a:gd name="connsiteY27" fmla="*/ 264279 h 523125"/>
              <a:gd name="connsiteX28" fmla="*/ 186 w 506250"/>
              <a:gd name="connsiteY28" fmla="*/ 266912 h 523125"/>
              <a:gd name="connsiteX29" fmla="*/ 22343 w 506250"/>
              <a:gd name="connsiteY29" fmla="*/ 286318 h 523125"/>
              <a:gd name="connsiteX30" fmla="*/ 90923 w 506250"/>
              <a:gd name="connsiteY30" fmla="*/ 286318 h 523125"/>
              <a:gd name="connsiteX31" fmla="*/ 107561 w 506250"/>
              <a:gd name="connsiteY31" fmla="*/ 279298 h 523125"/>
              <a:gd name="connsiteX32" fmla="*/ 107747 w 506250"/>
              <a:gd name="connsiteY32" fmla="*/ 281964 h 523125"/>
              <a:gd name="connsiteX33" fmla="*/ 85404 w 506250"/>
              <a:gd name="connsiteY33" fmla="*/ 304155 h 523125"/>
              <a:gd name="connsiteX34" fmla="*/ 56464 w 506250"/>
              <a:gd name="connsiteY34" fmla="*/ 304155 h 523125"/>
              <a:gd name="connsiteX35" fmla="*/ 56464 w 506250"/>
              <a:gd name="connsiteY35" fmla="*/ 335441 h 523125"/>
              <a:gd name="connsiteX36" fmla="*/ 22343 w 506250"/>
              <a:gd name="connsiteY36" fmla="*/ 335441 h 523125"/>
              <a:gd name="connsiteX37" fmla="*/ 0 w 506250"/>
              <a:gd name="connsiteY37" fmla="*/ 358088 h 523125"/>
              <a:gd name="connsiteX38" fmla="*/ 186 w 506250"/>
              <a:gd name="connsiteY38" fmla="*/ 360754 h 523125"/>
              <a:gd name="connsiteX39" fmla="*/ 22343 w 506250"/>
              <a:gd name="connsiteY39" fmla="*/ 380143 h 523125"/>
              <a:gd name="connsiteX40" fmla="*/ 90923 w 506250"/>
              <a:gd name="connsiteY40" fmla="*/ 380143 h 523125"/>
              <a:gd name="connsiteX41" fmla="*/ 107561 w 506250"/>
              <a:gd name="connsiteY41" fmla="*/ 373089 h 523125"/>
              <a:gd name="connsiteX42" fmla="*/ 107747 w 506250"/>
              <a:gd name="connsiteY42" fmla="*/ 375806 h 523125"/>
              <a:gd name="connsiteX43" fmla="*/ 85404 w 506250"/>
              <a:gd name="connsiteY43" fmla="*/ 398048 h 523125"/>
              <a:gd name="connsiteX44" fmla="*/ 56464 w 506250"/>
              <a:gd name="connsiteY44" fmla="*/ 398048 h 523125"/>
              <a:gd name="connsiteX45" fmla="*/ 56464 w 506250"/>
              <a:gd name="connsiteY45" fmla="*/ 429334 h 523125"/>
              <a:gd name="connsiteX46" fmla="*/ 22343 w 506250"/>
              <a:gd name="connsiteY46" fmla="*/ 429334 h 523125"/>
              <a:gd name="connsiteX47" fmla="*/ 0 w 506250"/>
              <a:gd name="connsiteY47" fmla="*/ 451913 h 523125"/>
              <a:gd name="connsiteX48" fmla="*/ 186 w 506250"/>
              <a:gd name="connsiteY48" fmla="*/ 454579 h 523125"/>
              <a:gd name="connsiteX49" fmla="*/ 22343 w 506250"/>
              <a:gd name="connsiteY49" fmla="*/ 474036 h 523125"/>
              <a:gd name="connsiteX50" fmla="*/ 90923 w 506250"/>
              <a:gd name="connsiteY50" fmla="*/ 474036 h 523125"/>
              <a:gd name="connsiteX51" fmla="*/ 107561 w 506250"/>
              <a:gd name="connsiteY51" fmla="*/ 466847 h 523125"/>
              <a:gd name="connsiteX52" fmla="*/ 107747 w 506250"/>
              <a:gd name="connsiteY52" fmla="*/ 469614 h 523125"/>
              <a:gd name="connsiteX53" fmla="*/ 85404 w 506250"/>
              <a:gd name="connsiteY53" fmla="*/ 491906 h 523125"/>
              <a:gd name="connsiteX54" fmla="*/ 57578 w 506250"/>
              <a:gd name="connsiteY54" fmla="*/ 491906 h 523125"/>
              <a:gd name="connsiteX55" fmla="*/ 109063 w 506250"/>
              <a:gd name="connsiteY55" fmla="*/ 536608 h 523125"/>
              <a:gd name="connsiteX56" fmla="*/ 464805 w 506250"/>
              <a:gd name="connsiteY56" fmla="*/ 536608 h 523125"/>
              <a:gd name="connsiteX57" fmla="*/ 517202 w 506250"/>
              <a:gd name="connsiteY57" fmla="*/ 484245 h 523125"/>
              <a:gd name="connsiteX58" fmla="*/ 517202 w 506250"/>
              <a:gd name="connsiteY58" fmla="*/ 52245 h 523125"/>
              <a:gd name="connsiteX59" fmla="*/ 464805 w 506250"/>
              <a:gd name="connsiteY59" fmla="*/ 0 h 523125"/>
              <a:gd name="connsiteX60" fmla="*/ 397929 w 506250"/>
              <a:gd name="connsiteY60" fmla="*/ 268397 h 523125"/>
              <a:gd name="connsiteX61" fmla="*/ 175753 w 506250"/>
              <a:gd name="connsiteY61" fmla="*/ 268397 h 523125"/>
              <a:gd name="connsiteX62" fmla="*/ 175753 w 506250"/>
              <a:gd name="connsiteY62" fmla="*/ 111814 h 523125"/>
              <a:gd name="connsiteX63" fmla="*/ 397929 w 506250"/>
              <a:gd name="connsiteY63" fmla="*/ 111814 h 523125"/>
              <a:gd name="connsiteX64" fmla="*/ 397929 w 506250"/>
              <a:gd name="connsiteY64" fmla="*/ 268397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06250" h="523125">
                <a:moveTo>
                  <a:pt x="464805" y="0"/>
                </a:moveTo>
                <a:lnTo>
                  <a:pt x="106971" y="0"/>
                </a:lnTo>
                <a:cubicBezTo>
                  <a:pt x="79363" y="0"/>
                  <a:pt x="56464" y="22646"/>
                  <a:pt x="56464" y="50237"/>
                </a:cubicBezTo>
                <a:lnTo>
                  <a:pt x="56464" y="55181"/>
                </a:lnTo>
                <a:lnTo>
                  <a:pt x="22343" y="55181"/>
                </a:lnTo>
                <a:cubicBezTo>
                  <a:pt x="10007" y="55181"/>
                  <a:pt x="0" y="64901"/>
                  <a:pt x="0" y="77254"/>
                </a:cubicBezTo>
                <a:cubicBezTo>
                  <a:pt x="0" y="78233"/>
                  <a:pt x="68" y="79313"/>
                  <a:pt x="186" y="80190"/>
                </a:cubicBezTo>
                <a:cubicBezTo>
                  <a:pt x="1553" y="91193"/>
                  <a:pt x="10935" y="99900"/>
                  <a:pt x="22343" y="99900"/>
                </a:cubicBezTo>
                <a:lnTo>
                  <a:pt x="90923" y="99900"/>
                </a:lnTo>
                <a:cubicBezTo>
                  <a:pt x="97538" y="99900"/>
                  <a:pt x="103461" y="96728"/>
                  <a:pt x="107561" y="92154"/>
                </a:cubicBezTo>
                <a:lnTo>
                  <a:pt x="107578" y="92104"/>
                </a:lnTo>
                <a:cubicBezTo>
                  <a:pt x="107679" y="92964"/>
                  <a:pt x="107764" y="93488"/>
                  <a:pt x="107764" y="94365"/>
                </a:cubicBezTo>
                <a:cubicBezTo>
                  <a:pt x="107764" y="106701"/>
                  <a:pt x="97757" y="116319"/>
                  <a:pt x="85421" y="116319"/>
                </a:cubicBezTo>
                <a:lnTo>
                  <a:pt x="56464" y="116319"/>
                </a:lnTo>
                <a:lnTo>
                  <a:pt x="56464" y="149141"/>
                </a:lnTo>
                <a:lnTo>
                  <a:pt x="22343" y="149141"/>
                </a:lnTo>
                <a:cubicBezTo>
                  <a:pt x="10007" y="149141"/>
                  <a:pt x="0" y="158777"/>
                  <a:pt x="0" y="171129"/>
                </a:cubicBezTo>
                <a:cubicBezTo>
                  <a:pt x="0" y="172091"/>
                  <a:pt x="68" y="173188"/>
                  <a:pt x="186" y="174116"/>
                </a:cubicBezTo>
                <a:cubicBezTo>
                  <a:pt x="1553" y="185136"/>
                  <a:pt x="10935" y="193877"/>
                  <a:pt x="22343" y="193877"/>
                </a:cubicBezTo>
                <a:lnTo>
                  <a:pt x="90923" y="193877"/>
                </a:lnTo>
                <a:cubicBezTo>
                  <a:pt x="97538" y="193877"/>
                  <a:pt x="103461" y="190620"/>
                  <a:pt x="107561" y="186047"/>
                </a:cubicBezTo>
                <a:cubicBezTo>
                  <a:pt x="107578" y="186030"/>
                  <a:pt x="107578" y="186030"/>
                  <a:pt x="107578" y="185996"/>
                </a:cubicBezTo>
                <a:cubicBezTo>
                  <a:pt x="107679" y="186806"/>
                  <a:pt x="107747" y="187363"/>
                  <a:pt x="107747" y="188258"/>
                </a:cubicBezTo>
                <a:cubicBezTo>
                  <a:pt x="107747" y="200610"/>
                  <a:pt x="97740" y="210263"/>
                  <a:pt x="85404" y="210263"/>
                </a:cubicBezTo>
                <a:lnTo>
                  <a:pt x="56464" y="210263"/>
                </a:lnTo>
                <a:lnTo>
                  <a:pt x="56464" y="241583"/>
                </a:lnTo>
                <a:lnTo>
                  <a:pt x="22343" y="241583"/>
                </a:lnTo>
                <a:cubicBezTo>
                  <a:pt x="10007" y="241583"/>
                  <a:pt x="0" y="251910"/>
                  <a:pt x="0" y="264279"/>
                </a:cubicBezTo>
                <a:cubicBezTo>
                  <a:pt x="0" y="265208"/>
                  <a:pt x="68" y="266001"/>
                  <a:pt x="186" y="266912"/>
                </a:cubicBezTo>
                <a:cubicBezTo>
                  <a:pt x="1553" y="277914"/>
                  <a:pt x="10935" y="286318"/>
                  <a:pt x="22343" y="286318"/>
                </a:cubicBezTo>
                <a:lnTo>
                  <a:pt x="90923" y="286318"/>
                </a:lnTo>
                <a:cubicBezTo>
                  <a:pt x="97538" y="286318"/>
                  <a:pt x="106228" y="279889"/>
                  <a:pt x="107561" y="279298"/>
                </a:cubicBezTo>
                <a:cubicBezTo>
                  <a:pt x="107663" y="280226"/>
                  <a:pt x="107747" y="281053"/>
                  <a:pt x="107747" y="281964"/>
                </a:cubicBezTo>
                <a:cubicBezTo>
                  <a:pt x="107747" y="294266"/>
                  <a:pt x="97740" y="304155"/>
                  <a:pt x="85404" y="304155"/>
                </a:cubicBezTo>
                <a:lnTo>
                  <a:pt x="56464" y="304155"/>
                </a:lnTo>
                <a:lnTo>
                  <a:pt x="56464" y="335441"/>
                </a:lnTo>
                <a:lnTo>
                  <a:pt x="22343" y="335441"/>
                </a:lnTo>
                <a:cubicBezTo>
                  <a:pt x="10007" y="335441"/>
                  <a:pt x="0" y="345718"/>
                  <a:pt x="0" y="358088"/>
                </a:cubicBezTo>
                <a:cubicBezTo>
                  <a:pt x="0" y="359049"/>
                  <a:pt x="68" y="359843"/>
                  <a:pt x="186" y="360754"/>
                </a:cubicBezTo>
                <a:cubicBezTo>
                  <a:pt x="1553" y="371756"/>
                  <a:pt x="10935" y="380143"/>
                  <a:pt x="22343" y="380143"/>
                </a:cubicBezTo>
                <a:lnTo>
                  <a:pt x="90923" y="380143"/>
                </a:lnTo>
                <a:cubicBezTo>
                  <a:pt x="97538" y="380143"/>
                  <a:pt x="107561" y="373089"/>
                  <a:pt x="107561" y="373089"/>
                </a:cubicBezTo>
                <a:cubicBezTo>
                  <a:pt x="107663" y="374001"/>
                  <a:pt x="107747" y="374844"/>
                  <a:pt x="107747" y="375806"/>
                </a:cubicBezTo>
                <a:cubicBezTo>
                  <a:pt x="107747" y="388159"/>
                  <a:pt x="97740" y="398048"/>
                  <a:pt x="85404" y="398048"/>
                </a:cubicBezTo>
                <a:lnTo>
                  <a:pt x="56464" y="398048"/>
                </a:lnTo>
                <a:lnTo>
                  <a:pt x="56464" y="429334"/>
                </a:lnTo>
                <a:lnTo>
                  <a:pt x="22343" y="429334"/>
                </a:lnTo>
                <a:cubicBezTo>
                  <a:pt x="10007" y="429334"/>
                  <a:pt x="0" y="439526"/>
                  <a:pt x="0" y="451913"/>
                </a:cubicBezTo>
                <a:cubicBezTo>
                  <a:pt x="0" y="452858"/>
                  <a:pt x="68" y="453668"/>
                  <a:pt x="186" y="454579"/>
                </a:cubicBezTo>
                <a:cubicBezTo>
                  <a:pt x="1553" y="465598"/>
                  <a:pt x="10935" y="474036"/>
                  <a:pt x="22343" y="474036"/>
                </a:cubicBezTo>
                <a:lnTo>
                  <a:pt x="90923" y="474036"/>
                </a:lnTo>
                <a:cubicBezTo>
                  <a:pt x="97538" y="474036"/>
                  <a:pt x="107561" y="466847"/>
                  <a:pt x="107561" y="466847"/>
                </a:cubicBezTo>
                <a:cubicBezTo>
                  <a:pt x="107663" y="467775"/>
                  <a:pt x="107747" y="468653"/>
                  <a:pt x="107747" y="469614"/>
                </a:cubicBezTo>
                <a:cubicBezTo>
                  <a:pt x="107747" y="481950"/>
                  <a:pt x="97740" y="491906"/>
                  <a:pt x="85404" y="491906"/>
                </a:cubicBezTo>
                <a:lnTo>
                  <a:pt x="57578" y="491906"/>
                </a:lnTo>
                <a:cubicBezTo>
                  <a:pt x="61324" y="517253"/>
                  <a:pt x="82941" y="536608"/>
                  <a:pt x="109063" y="536608"/>
                </a:cubicBezTo>
                <a:lnTo>
                  <a:pt x="464805" y="536608"/>
                </a:lnTo>
                <a:cubicBezTo>
                  <a:pt x="493560" y="536608"/>
                  <a:pt x="517202" y="513051"/>
                  <a:pt x="517202" y="484245"/>
                </a:cubicBezTo>
                <a:lnTo>
                  <a:pt x="517202" y="52245"/>
                </a:lnTo>
                <a:cubicBezTo>
                  <a:pt x="517202" y="23558"/>
                  <a:pt x="493560" y="0"/>
                  <a:pt x="464805" y="0"/>
                </a:cubicBezTo>
                <a:close/>
                <a:moveTo>
                  <a:pt x="397929" y="268397"/>
                </a:moveTo>
                <a:lnTo>
                  <a:pt x="175753" y="268397"/>
                </a:lnTo>
                <a:lnTo>
                  <a:pt x="175753" y="111814"/>
                </a:lnTo>
                <a:lnTo>
                  <a:pt x="397929" y="111814"/>
                </a:lnTo>
                <a:lnTo>
                  <a:pt x="397929" y="268397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55" name="组合 254">
            <a:extLst>
              <a:ext uri="{FF2B5EF4-FFF2-40B4-BE49-F238E27FC236}">
                <a16:creationId xmlns:a16="http://schemas.microsoft.com/office/drawing/2014/main" id="{5890D507-C067-40E2-B0CF-CB10BE01B976}"/>
              </a:ext>
            </a:extLst>
          </p:cNvPr>
          <p:cNvGrpSpPr/>
          <p:nvPr/>
        </p:nvGrpSpPr>
        <p:grpSpPr>
          <a:xfrm>
            <a:off x="9684717" y="3172037"/>
            <a:ext cx="437534" cy="524163"/>
            <a:chOff x="16791560" y="8680236"/>
            <a:chExt cx="437534" cy="524163"/>
          </a:xfrm>
        </p:grpSpPr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33E8D8D4-83FB-4D3C-AA20-882EFD8091A2}"/>
                </a:ext>
              </a:extLst>
            </p:cNvPr>
            <p:cNvSpPr/>
            <p:nvPr/>
          </p:nvSpPr>
          <p:spPr>
            <a:xfrm>
              <a:off x="16791560" y="8680236"/>
              <a:ext cx="388125" cy="320625"/>
            </a:xfrm>
            <a:custGeom>
              <a:avLst/>
              <a:gdLst>
                <a:gd name="connsiteX0" fmla="*/ 123287 w 388125"/>
                <a:gd name="connsiteY0" fmla="*/ 203201 h 320625"/>
                <a:gd name="connsiteX1" fmla="*/ 238240 w 388125"/>
                <a:gd name="connsiteY1" fmla="*/ 193329 h 320625"/>
                <a:gd name="connsiteX2" fmla="*/ 238425 w 388125"/>
                <a:gd name="connsiteY2" fmla="*/ 209141 h 320625"/>
                <a:gd name="connsiteX3" fmla="*/ 245682 w 388125"/>
                <a:gd name="connsiteY3" fmla="*/ 237018 h 320625"/>
                <a:gd name="connsiteX4" fmla="*/ 277187 w 388125"/>
                <a:gd name="connsiteY4" fmla="*/ 236124 h 320625"/>
                <a:gd name="connsiteX5" fmla="*/ 385626 w 388125"/>
                <a:gd name="connsiteY5" fmla="*/ 156288 h 320625"/>
                <a:gd name="connsiteX6" fmla="*/ 404796 w 388125"/>
                <a:gd name="connsiteY6" fmla="*/ 117493 h 320625"/>
                <a:gd name="connsiteX7" fmla="*/ 382352 w 388125"/>
                <a:gd name="connsiteY7" fmla="*/ 78174 h 320625"/>
                <a:gd name="connsiteX8" fmla="*/ 277525 w 388125"/>
                <a:gd name="connsiteY8" fmla="*/ 6809 h 320625"/>
                <a:gd name="connsiteX9" fmla="*/ 250018 w 388125"/>
                <a:gd name="connsiteY9" fmla="*/ 2304 h 320625"/>
                <a:gd name="connsiteX10" fmla="*/ 238240 w 388125"/>
                <a:gd name="connsiteY10" fmla="*/ 21879 h 320625"/>
                <a:gd name="connsiteX11" fmla="*/ 238240 w 388125"/>
                <a:gd name="connsiteY11" fmla="*/ 52929 h 320625"/>
                <a:gd name="connsiteX12" fmla="*/ 71599 w 388125"/>
                <a:gd name="connsiteY12" fmla="*/ 132613 h 320625"/>
                <a:gd name="connsiteX13" fmla="*/ 3272 w 388125"/>
                <a:gd name="connsiteY13" fmla="*/ 324211 h 320625"/>
                <a:gd name="connsiteX14" fmla="*/ 13060 w 388125"/>
                <a:gd name="connsiteY14" fmla="*/ 329189 h 320625"/>
                <a:gd name="connsiteX15" fmla="*/ 24028 w 388125"/>
                <a:gd name="connsiteY15" fmla="*/ 322507 h 320625"/>
                <a:gd name="connsiteX16" fmla="*/ 123287 w 388125"/>
                <a:gd name="connsiteY16" fmla="*/ 203201 h 32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8125" h="320625">
                  <a:moveTo>
                    <a:pt x="123287" y="203201"/>
                  </a:moveTo>
                  <a:cubicBezTo>
                    <a:pt x="183953" y="183069"/>
                    <a:pt x="238240" y="193329"/>
                    <a:pt x="238240" y="193329"/>
                  </a:cubicBezTo>
                  <a:lnTo>
                    <a:pt x="238425" y="209141"/>
                  </a:lnTo>
                  <a:cubicBezTo>
                    <a:pt x="238695" y="234689"/>
                    <a:pt x="245682" y="237018"/>
                    <a:pt x="245682" y="237018"/>
                  </a:cubicBezTo>
                  <a:cubicBezTo>
                    <a:pt x="262202" y="249928"/>
                    <a:pt x="277187" y="236124"/>
                    <a:pt x="277187" y="236124"/>
                  </a:cubicBezTo>
                  <a:cubicBezTo>
                    <a:pt x="277187" y="236124"/>
                    <a:pt x="382858" y="158330"/>
                    <a:pt x="385626" y="156288"/>
                  </a:cubicBezTo>
                  <a:cubicBezTo>
                    <a:pt x="388393" y="154229"/>
                    <a:pt x="404745" y="144088"/>
                    <a:pt x="404796" y="117493"/>
                  </a:cubicBezTo>
                  <a:cubicBezTo>
                    <a:pt x="404813" y="90864"/>
                    <a:pt x="382352" y="78174"/>
                    <a:pt x="382352" y="78174"/>
                  </a:cubicBezTo>
                  <a:cubicBezTo>
                    <a:pt x="382352" y="78174"/>
                    <a:pt x="295108" y="18774"/>
                    <a:pt x="277525" y="6809"/>
                  </a:cubicBezTo>
                  <a:cubicBezTo>
                    <a:pt x="259907" y="-5172"/>
                    <a:pt x="250018" y="2304"/>
                    <a:pt x="250018" y="2304"/>
                  </a:cubicBezTo>
                  <a:cubicBezTo>
                    <a:pt x="237058" y="10775"/>
                    <a:pt x="238240" y="21879"/>
                    <a:pt x="238240" y="21879"/>
                  </a:cubicBezTo>
                  <a:lnTo>
                    <a:pt x="238240" y="52929"/>
                  </a:lnTo>
                  <a:cubicBezTo>
                    <a:pt x="140196" y="73061"/>
                    <a:pt x="71599" y="132613"/>
                    <a:pt x="71599" y="132613"/>
                  </a:cubicBezTo>
                  <a:cubicBezTo>
                    <a:pt x="-22682" y="212786"/>
                    <a:pt x="3272" y="324211"/>
                    <a:pt x="3272" y="324211"/>
                  </a:cubicBezTo>
                  <a:cubicBezTo>
                    <a:pt x="3272" y="324211"/>
                    <a:pt x="3508" y="329189"/>
                    <a:pt x="13060" y="329189"/>
                  </a:cubicBezTo>
                  <a:cubicBezTo>
                    <a:pt x="23910" y="329189"/>
                    <a:pt x="24028" y="322507"/>
                    <a:pt x="24028" y="322507"/>
                  </a:cubicBezTo>
                  <a:cubicBezTo>
                    <a:pt x="28534" y="284572"/>
                    <a:pt x="62622" y="223333"/>
                    <a:pt x="123287" y="20320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2EED182B-604B-4ED7-B22E-1D638E0CEE45}"/>
                </a:ext>
              </a:extLst>
            </p:cNvPr>
            <p:cNvSpPr/>
            <p:nvPr/>
          </p:nvSpPr>
          <p:spPr>
            <a:xfrm>
              <a:off x="16840969" y="8883774"/>
              <a:ext cx="388125" cy="320625"/>
            </a:xfrm>
            <a:custGeom>
              <a:avLst/>
              <a:gdLst>
                <a:gd name="connsiteX0" fmla="*/ 401440 w 388125"/>
                <a:gd name="connsiteY0" fmla="*/ 4961 h 320625"/>
                <a:gd name="connsiteX1" fmla="*/ 391686 w 388125"/>
                <a:gd name="connsiteY1" fmla="*/ 0 h 320625"/>
                <a:gd name="connsiteX2" fmla="*/ 380717 w 388125"/>
                <a:gd name="connsiteY2" fmla="*/ 6682 h 320625"/>
                <a:gd name="connsiteX3" fmla="*/ 281458 w 388125"/>
                <a:gd name="connsiteY3" fmla="*/ 125989 h 320625"/>
                <a:gd name="connsiteX4" fmla="*/ 166506 w 388125"/>
                <a:gd name="connsiteY4" fmla="*/ 135844 h 320625"/>
                <a:gd name="connsiteX5" fmla="*/ 166320 w 388125"/>
                <a:gd name="connsiteY5" fmla="*/ 120032 h 320625"/>
                <a:gd name="connsiteX6" fmla="*/ 159098 w 388125"/>
                <a:gd name="connsiteY6" fmla="*/ 92154 h 320625"/>
                <a:gd name="connsiteX7" fmla="*/ 127558 w 388125"/>
                <a:gd name="connsiteY7" fmla="*/ 93049 h 320625"/>
                <a:gd name="connsiteX8" fmla="*/ 19136 w 388125"/>
                <a:gd name="connsiteY8" fmla="*/ 172901 h 320625"/>
                <a:gd name="connsiteX9" fmla="*/ 0 w 388125"/>
                <a:gd name="connsiteY9" fmla="*/ 211714 h 320625"/>
                <a:gd name="connsiteX10" fmla="*/ 22393 w 388125"/>
                <a:gd name="connsiteY10" fmla="*/ 251016 h 320625"/>
                <a:gd name="connsiteX11" fmla="*/ 127204 w 388125"/>
                <a:gd name="connsiteY11" fmla="*/ 322380 h 320625"/>
                <a:gd name="connsiteX12" fmla="*/ 154710 w 388125"/>
                <a:gd name="connsiteY12" fmla="*/ 326903 h 320625"/>
                <a:gd name="connsiteX13" fmla="*/ 166489 w 388125"/>
                <a:gd name="connsiteY13" fmla="*/ 307378 h 320625"/>
                <a:gd name="connsiteX14" fmla="*/ 166489 w 388125"/>
                <a:gd name="connsiteY14" fmla="*/ 276278 h 320625"/>
                <a:gd name="connsiteX15" fmla="*/ 333130 w 388125"/>
                <a:gd name="connsiteY15" fmla="*/ 196577 h 320625"/>
                <a:gd name="connsiteX16" fmla="*/ 401440 w 388125"/>
                <a:gd name="connsiteY16" fmla="*/ 4961 h 32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8125" h="320625">
                  <a:moveTo>
                    <a:pt x="401440" y="4961"/>
                  </a:moveTo>
                  <a:cubicBezTo>
                    <a:pt x="401440" y="4961"/>
                    <a:pt x="401203" y="0"/>
                    <a:pt x="391686" y="0"/>
                  </a:cubicBezTo>
                  <a:cubicBezTo>
                    <a:pt x="380801" y="0"/>
                    <a:pt x="380717" y="6682"/>
                    <a:pt x="380717" y="6682"/>
                  </a:cubicBezTo>
                  <a:cubicBezTo>
                    <a:pt x="376195" y="44601"/>
                    <a:pt x="342141" y="105840"/>
                    <a:pt x="281458" y="125989"/>
                  </a:cubicBezTo>
                  <a:cubicBezTo>
                    <a:pt x="220759" y="146104"/>
                    <a:pt x="166506" y="135844"/>
                    <a:pt x="166506" y="135844"/>
                  </a:cubicBezTo>
                  <a:lnTo>
                    <a:pt x="166320" y="120032"/>
                  </a:lnTo>
                  <a:cubicBezTo>
                    <a:pt x="166067" y="94432"/>
                    <a:pt x="159098" y="92154"/>
                    <a:pt x="159098" y="92154"/>
                  </a:cubicBezTo>
                  <a:cubicBezTo>
                    <a:pt x="142577" y="79228"/>
                    <a:pt x="127558" y="93049"/>
                    <a:pt x="127558" y="93049"/>
                  </a:cubicBezTo>
                  <a:cubicBezTo>
                    <a:pt x="127558" y="93049"/>
                    <a:pt x="21904" y="170859"/>
                    <a:pt x="19136" y="172901"/>
                  </a:cubicBezTo>
                  <a:cubicBezTo>
                    <a:pt x="16352" y="174943"/>
                    <a:pt x="68" y="185085"/>
                    <a:pt x="0" y="211714"/>
                  </a:cubicBezTo>
                  <a:cubicBezTo>
                    <a:pt x="-67" y="238292"/>
                    <a:pt x="22393" y="251016"/>
                    <a:pt x="22393" y="251016"/>
                  </a:cubicBezTo>
                  <a:cubicBezTo>
                    <a:pt x="22393" y="251016"/>
                    <a:pt x="109603" y="310399"/>
                    <a:pt x="127204" y="322380"/>
                  </a:cubicBezTo>
                  <a:cubicBezTo>
                    <a:pt x="144805" y="334378"/>
                    <a:pt x="154710" y="326903"/>
                    <a:pt x="154710" y="326903"/>
                  </a:cubicBezTo>
                  <a:cubicBezTo>
                    <a:pt x="167653" y="318398"/>
                    <a:pt x="166489" y="307378"/>
                    <a:pt x="166489" y="307378"/>
                  </a:cubicBezTo>
                  <a:lnTo>
                    <a:pt x="166489" y="276278"/>
                  </a:lnTo>
                  <a:cubicBezTo>
                    <a:pt x="264550" y="256179"/>
                    <a:pt x="333130" y="196577"/>
                    <a:pt x="333130" y="196577"/>
                  </a:cubicBezTo>
                  <a:cubicBezTo>
                    <a:pt x="427410" y="116387"/>
                    <a:pt x="401440" y="4961"/>
                    <a:pt x="401440" y="496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57435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形 25">
            <a:extLst>
              <a:ext uri="{FF2B5EF4-FFF2-40B4-BE49-F238E27FC236}">
                <a16:creationId xmlns:a16="http://schemas.microsoft.com/office/drawing/2014/main" id="{11D03EEF-2CC6-4E99-8C97-05D92CCA4DC5}"/>
              </a:ext>
            </a:extLst>
          </p:cNvPr>
          <p:cNvSpPr/>
          <p:nvPr/>
        </p:nvSpPr>
        <p:spPr>
          <a:xfrm>
            <a:off x="953318" y="835820"/>
            <a:ext cx="523125" cy="523125"/>
          </a:xfrm>
          <a:custGeom>
            <a:avLst/>
            <a:gdLst>
              <a:gd name="connsiteX0" fmla="*/ 467522 w 523125"/>
              <a:gd name="connsiteY0" fmla="*/ 43234 h 523125"/>
              <a:gd name="connsiteX1" fmla="*/ 395668 w 523125"/>
              <a:gd name="connsiteY1" fmla="*/ 115054 h 523125"/>
              <a:gd name="connsiteX2" fmla="*/ 398469 w 523125"/>
              <a:gd name="connsiteY2" fmla="*/ 135000 h 523125"/>
              <a:gd name="connsiteX3" fmla="*/ 327274 w 523125"/>
              <a:gd name="connsiteY3" fmla="*/ 180731 h 523125"/>
              <a:gd name="connsiteX4" fmla="*/ 250763 w 523125"/>
              <a:gd name="connsiteY4" fmla="*/ 148011 h 523125"/>
              <a:gd name="connsiteX5" fmla="*/ 189776 w 523125"/>
              <a:gd name="connsiteY5" fmla="*/ 167349 h 523125"/>
              <a:gd name="connsiteX6" fmla="*/ 133920 w 523125"/>
              <a:gd name="connsiteY6" fmla="*/ 107933 h 523125"/>
              <a:gd name="connsiteX7" fmla="*/ 143640 w 523125"/>
              <a:gd name="connsiteY7" fmla="*/ 71854 h 523125"/>
              <a:gd name="connsiteX8" fmla="*/ 71820 w 523125"/>
              <a:gd name="connsiteY8" fmla="*/ 0 h 523125"/>
              <a:gd name="connsiteX9" fmla="*/ 0 w 523125"/>
              <a:gd name="connsiteY9" fmla="*/ 71854 h 523125"/>
              <a:gd name="connsiteX10" fmla="*/ 71820 w 523125"/>
              <a:gd name="connsiteY10" fmla="*/ 143657 h 523125"/>
              <a:gd name="connsiteX11" fmla="*/ 103984 w 523125"/>
              <a:gd name="connsiteY11" fmla="*/ 136080 h 523125"/>
              <a:gd name="connsiteX12" fmla="*/ 161426 w 523125"/>
              <a:gd name="connsiteY12" fmla="*/ 197184 h 523125"/>
              <a:gd name="connsiteX13" fmla="*/ 145007 w 523125"/>
              <a:gd name="connsiteY13" fmla="*/ 253783 h 523125"/>
              <a:gd name="connsiteX14" fmla="*/ 168531 w 523125"/>
              <a:gd name="connsiteY14" fmla="*/ 320254 h 523125"/>
              <a:gd name="connsiteX15" fmla="*/ 113130 w 523125"/>
              <a:gd name="connsiteY15" fmla="*/ 393643 h 523125"/>
              <a:gd name="connsiteX16" fmla="*/ 88088 w 523125"/>
              <a:gd name="connsiteY16" fmla="*/ 389138 h 523125"/>
              <a:gd name="connsiteX17" fmla="*/ 16251 w 523125"/>
              <a:gd name="connsiteY17" fmla="*/ 460924 h 523125"/>
              <a:gd name="connsiteX18" fmla="*/ 88088 w 523125"/>
              <a:gd name="connsiteY18" fmla="*/ 532811 h 523125"/>
              <a:gd name="connsiteX19" fmla="*/ 159924 w 523125"/>
              <a:gd name="connsiteY19" fmla="*/ 460924 h 523125"/>
              <a:gd name="connsiteX20" fmla="*/ 145952 w 523125"/>
              <a:gd name="connsiteY20" fmla="*/ 418382 h 523125"/>
              <a:gd name="connsiteX21" fmla="*/ 200121 w 523125"/>
              <a:gd name="connsiteY21" fmla="*/ 346629 h 523125"/>
              <a:gd name="connsiteX22" fmla="*/ 250813 w 523125"/>
              <a:gd name="connsiteY22" fmla="*/ 359556 h 523125"/>
              <a:gd name="connsiteX23" fmla="*/ 356603 w 523125"/>
              <a:gd name="connsiteY23" fmla="*/ 253766 h 523125"/>
              <a:gd name="connsiteX24" fmla="*/ 349397 w 523125"/>
              <a:gd name="connsiteY24" fmla="*/ 215393 h 523125"/>
              <a:gd name="connsiteX25" fmla="*/ 420728 w 523125"/>
              <a:gd name="connsiteY25" fmla="*/ 169560 h 523125"/>
              <a:gd name="connsiteX26" fmla="*/ 467539 w 523125"/>
              <a:gd name="connsiteY26" fmla="*/ 186891 h 523125"/>
              <a:gd name="connsiteX27" fmla="*/ 539359 w 523125"/>
              <a:gd name="connsiteY27" fmla="*/ 115037 h 523125"/>
              <a:gd name="connsiteX28" fmla="*/ 467522 w 523125"/>
              <a:gd name="connsiteY28" fmla="*/ 43234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23125" h="523125">
                <a:moveTo>
                  <a:pt x="467522" y="43234"/>
                </a:moveTo>
                <a:cubicBezTo>
                  <a:pt x="427798" y="43234"/>
                  <a:pt x="395668" y="75398"/>
                  <a:pt x="395668" y="115054"/>
                </a:cubicBezTo>
                <a:cubicBezTo>
                  <a:pt x="395668" y="121989"/>
                  <a:pt x="396664" y="128655"/>
                  <a:pt x="398469" y="135000"/>
                </a:cubicBezTo>
                <a:lnTo>
                  <a:pt x="327274" y="180731"/>
                </a:lnTo>
                <a:cubicBezTo>
                  <a:pt x="308003" y="160566"/>
                  <a:pt x="280868" y="148011"/>
                  <a:pt x="250763" y="148011"/>
                </a:cubicBezTo>
                <a:cubicBezTo>
                  <a:pt x="228032" y="148011"/>
                  <a:pt x="207006" y="155166"/>
                  <a:pt x="189776" y="167349"/>
                </a:cubicBezTo>
                <a:lnTo>
                  <a:pt x="133920" y="107933"/>
                </a:lnTo>
                <a:cubicBezTo>
                  <a:pt x="140113" y="97335"/>
                  <a:pt x="143640" y="84999"/>
                  <a:pt x="143640" y="71854"/>
                </a:cubicBezTo>
                <a:cubicBezTo>
                  <a:pt x="143674" y="32147"/>
                  <a:pt x="111510" y="0"/>
                  <a:pt x="71820" y="0"/>
                </a:cubicBezTo>
                <a:cubicBezTo>
                  <a:pt x="32181" y="0"/>
                  <a:pt x="0" y="32147"/>
                  <a:pt x="0" y="71854"/>
                </a:cubicBezTo>
                <a:cubicBezTo>
                  <a:pt x="0" y="111510"/>
                  <a:pt x="32181" y="143657"/>
                  <a:pt x="71820" y="143657"/>
                </a:cubicBezTo>
                <a:cubicBezTo>
                  <a:pt x="83396" y="143657"/>
                  <a:pt x="94331" y="140940"/>
                  <a:pt x="103984" y="136080"/>
                </a:cubicBezTo>
                <a:lnTo>
                  <a:pt x="161426" y="197184"/>
                </a:lnTo>
                <a:cubicBezTo>
                  <a:pt x="151048" y="213553"/>
                  <a:pt x="145007" y="232976"/>
                  <a:pt x="145007" y="253783"/>
                </a:cubicBezTo>
                <a:cubicBezTo>
                  <a:pt x="145007" y="278978"/>
                  <a:pt x="153849" y="302096"/>
                  <a:pt x="168531" y="320254"/>
                </a:cubicBezTo>
                <a:lnTo>
                  <a:pt x="113130" y="393643"/>
                </a:lnTo>
                <a:cubicBezTo>
                  <a:pt x="105351" y="390690"/>
                  <a:pt x="96896" y="389138"/>
                  <a:pt x="88088" y="389138"/>
                </a:cubicBezTo>
                <a:cubicBezTo>
                  <a:pt x="48414" y="389138"/>
                  <a:pt x="16251" y="421251"/>
                  <a:pt x="16251" y="460924"/>
                </a:cubicBezTo>
                <a:cubicBezTo>
                  <a:pt x="16251" y="500614"/>
                  <a:pt x="48414" y="532811"/>
                  <a:pt x="88088" y="532811"/>
                </a:cubicBezTo>
                <a:cubicBezTo>
                  <a:pt x="127761" y="532811"/>
                  <a:pt x="159924" y="500631"/>
                  <a:pt x="159924" y="460924"/>
                </a:cubicBezTo>
                <a:cubicBezTo>
                  <a:pt x="159924" y="445028"/>
                  <a:pt x="154727" y="430296"/>
                  <a:pt x="145952" y="418382"/>
                </a:cubicBezTo>
                <a:lnTo>
                  <a:pt x="200121" y="346629"/>
                </a:lnTo>
                <a:cubicBezTo>
                  <a:pt x="215190" y="354864"/>
                  <a:pt x="232453" y="359556"/>
                  <a:pt x="250813" y="359556"/>
                </a:cubicBezTo>
                <a:cubicBezTo>
                  <a:pt x="309251" y="359556"/>
                  <a:pt x="356603" y="312171"/>
                  <a:pt x="356603" y="253766"/>
                </a:cubicBezTo>
                <a:cubicBezTo>
                  <a:pt x="356603" y="240233"/>
                  <a:pt x="354054" y="227289"/>
                  <a:pt x="349397" y="215393"/>
                </a:cubicBezTo>
                <a:lnTo>
                  <a:pt x="420728" y="169560"/>
                </a:lnTo>
                <a:cubicBezTo>
                  <a:pt x="433299" y="180360"/>
                  <a:pt x="449668" y="186891"/>
                  <a:pt x="467539" y="186891"/>
                </a:cubicBezTo>
                <a:cubicBezTo>
                  <a:pt x="507178" y="186891"/>
                  <a:pt x="539359" y="154744"/>
                  <a:pt x="539359" y="115037"/>
                </a:cubicBezTo>
                <a:cubicBezTo>
                  <a:pt x="539342" y="75414"/>
                  <a:pt x="507178" y="43234"/>
                  <a:pt x="467522" y="43234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4" name="图形 27">
            <a:extLst>
              <a:ext uri="{FF2B5EF4-FFF2-40B4-BE49-F238E27FC236}">
                <a16:creationId xmlns:a16="http://schemas.microsoft.com/office/drawing/2014/main" id="{054F2674-A942-4DA1-9806-2CE7AB014614}"/>
              </a:ext>
            </a:extLst>
          </p:cNvPr>
          <p:cNvSpPr/>
          <p:nvPr/>
        </p:nvSpPr>
        <p:spPr>
          <a:xfrm>
            <a:off x="2172518" y="835820"/>
            <a:ext cx="523125" cy="523125"/>
          </a:xfrm>
          <a:custGeom>
            <a:avLst/>
            <a:gdLst>
              <a:gd name="connsiteX0" fmla="*/ 536605 w 523125"/>
              <a:gd name="connsiteY0" fmla="*/ 151787 h 523125"/>
              <a:gd name="connsiteX1" fmla="*/ 490334 w 523125"/>
              <a:gd name="connsiteY1" fmla="*/ 124820 h 523125"/>
              <a:gd name="connsiteX2" fmla="*/ 443135 w 523125"/>
              <a:gd name="connsiteY2" fmla="*/ 82802 h 523125"/>
              <a:gd name="connsiteX3" fmla="*/ 441262 w 523125"/>
              <a:gd name="connsiteY3" fmla="*/ 70922 h 523125"/>
              <a:gd name="connsiteX4" fmla="*/ 391227 w 523125"/>
              <a:gd name="connsiteY4" fmla="*/ 44951 h 523125"/>
              <a:gd name="connsiteX5" fmla="*/ 365324 w 523125"/>
              <a:gd name="connsiteY5" fmla="*/ 70854 h 523125"/>
              <a:gd name="connsiteX6" fmla="*/ 316015 w 523125"/>
              <a:gd name="connsiteY6" fmla="*/ 86480 h 523125"/>
              <a:gd name="connsiteX7" fmla="*/ 275988 w 523125"/>
              <a:gd name="connsiteY7" fmla="*/ 76862 h 523125"/>
              <a:gd name="connsiteX8" fmla="*/ 266234 w 523125"/>
              <a:gd name="connsiteY8" fmla="*/ 81519 h 523125"/>
              <a:gd name="connsiteX9" fmla="*/ 226072 w 523125"/>
              <a:gd name="connsiteY9" fmla="*/ 45761 h 523125"/>
              <a:gd name="connsiteX10" fmla="*/ 224688 w 523125"/>
              <a:gd name="connsiteY10" fmla="*/ 27840 h 523125"/>
              <a:gd name="connsiteX11" fmla="*/ 174637 w 523125"/>
              <a:gd name="connsiteY11" fmla="*/ 1886 h 523125"/>
              <a:gd name="connsiteX12" fmla="*/ 147637 w 523125"/>
              <a:gd name="connsiteY12" fmla="*/ 31957 h 523125"/>
              <a:gd name="connsiteX13" fmla="*/ 89823 w 523125"/>
              <a:gd name="connsiteY13" fmla="*/ 50267 h 523125"/>
              <a:gd name="connsiteX14" fmla="*/ 55027 w 523125"/>
              <a:gd name="connsiteY14" fmla="*/ 44951 h 523125"/>
              <a:gd name="connsiteX15" fmla="*/ 29056 w 523125"/>
              <a:gd name="connsiteY15" fmla="*/ 95019 h 523125"/>
              <a:gd name="connsiteX16" fmla="*/ 37392 w 523125"/>
              <a:gd name="connsiteY16" fmla="*/ 109582 h 523125"/>
              <a:gd name="connsiteX17" fmla="*/ 24280 w 523125"/>
              <a:gd name="connsiteY17" fmla="*/ 165692 h 523125"/>
              <a:gd name="connsiteX18" fmla="*/ 1870 w 523125"/>
              <a:gd name="connsiteY18" fmla="*/ 214410 h 523125"/>
              <a:gd name="connsiteX19" fmla="*/ 48698 w 523125"/>
              <a:gd name="connsiteY19" fmla="*/ 241224 h 523125"/>
              <a:gd name="connsiteX20" fmla="*/ 95088 w 523125"/>
              <a:gd name="connsiteY20" fmla="*/ 282500 h 523125"/>
              <a:gd name="connsiteX21" fmla="*/ 96033 w 523125"/>
              <a:gd name="connsiteY21" fmla="*/ 302902 h 523125"/>
              <a:gd name="connsiteX22" fmla="*/ 108082 w 523125"/>
              <a:gd name="connsiteY22" fmla="*/ 321060 h 523125"/>
              <a:gd name="connsiteX23" fmla="*/ 95206 w 523125"/>
              <a:gd name="connsiteY23" fmla="*/ 376106 h 523125"/>
              <a:gd name="connsiteX24" fmla="*/ 94902 w 523125"/>
              <a:gd name="connsiteY24" fmla="*/ 376173 h 523125"/>
              <a:gd name="connsiteX25" fmla="*/ 68932 w 523125"/>
              <a:gd name="connsiteY25" fmla="*/ 426208 h 523125"/>
              <a:gd name="connsiteX26" fmla="*/ 118983 w 523125"/>
              <a:gd name="connsiteY26" fmla="*/ 452212 h 523125"/>
              <a:gd name="connsiteX27" fmla="*/ 119270 w 523125"/>
              <a:gd name="connsiteY27" fmla="*/ 452094 h 523125"/>
              <a:gd name="connsiteX28" fmla="*/ 161474 w 523125"/>
              <a:gd name="connsiteY28" fmla="*/ 489658 h 523125"/>
              <a:gd name="connsiteX29" fmla="*/ 162082 w 523125"/>
              <a:gd name="connsiteY29" fmla="*/ 511477 h 523125"/>
              <a:gd name="connsiteX30" fmla="*/ 212116 w 523125"/>
              <a:gd name="connsiteY30" fmla="*/ 537448 h 523125"/>
              <a:gd name="connsiteX31" fmla="*/ 238930 w 523125"/>
              <a:gd name="connsiteY31" fmla="*/ 508254 h 523125"/>
              <a:gd name="connsiteX32" fmla="*/ 296778 w 523125"/>
              <a:gd name="connsiteY32" fmla="*/ 489928 h 523125"/>
              <a:gd name="connsiteX33" fmla="*/ 335506 w 523125"/>
              <a:gd name="connsiteY33" fmla="*/ 498382 h 523125"/>
              <a:gd name="connsiteX34" fmla="*/ 361493 w 523125"/>
              <a:gd name="connsiteY34" fmla="*/ 448263 h 523125"/>
              <a:gd name="connsiteX35" fmla="*/ 352820 w 523125"/>
              <a:gd name="connsiteY35" fmla="*/ 433397 h 523125"/>
              <a:gd name="connsiteX36" fmla="*/ 366792 w 523125"/>
              <a:gd name="connsiteY36" fmla="*/ 373676 h 523125"/>
              <a:gd name="connsiteX37" fmla="*/ 367096 w 523125"/>
              <a:gd name="connsiteY37" fmla="*/ 373575 h 523125"/>
              <a:gd name="connsiteX38" fmla="*/ 394822 w 523125"/>
              <a:gd name="connsiteY38" fmla="*/ 333176 h 523125"/>
              <a:gd name="connsiteX39" fmla="*/ 449345 w 523125"/>
              <a:gd name="connsiteY39" fmla="*/ 315896 h 523125"/>
              <a:gd name="connsiteX40" fmla="*/ 483584 w 523125"/>
              <a:gd name="connsiteY40" fmla="*/ 320807 h 523125"/>
              <a:gd name="connsiteX41" fmla="*/ 509538 w 523125"/>
              <a:gd name="connsiteY41" fmla="*/ 270755 h 523125"/>
              <a:gd name="connsiteX42" fmla="*/ 501758 w 523125"/>
              <a:gd name="connsiteY42" fmla="*/ 256783 h 523125"/>
              <a:gd name="connsiteX43" fmla="*/ 515005 w 523125"/>
              <a:gd name="connsiteY43" fmla="*/ 200117 h 523125"/>
              <a:gd name="connsiteX44" fmla="*/ 536605 w 523125"/>
              <a:gd name="connsiteY44" fmla="*/ 151787 h 523125"/>
              <a:gd name="connsiteX45" fmla="*/ 459503 w 523125"/>
              <a:gd name="connsiteY45" fmla="*/ 244768 h 523125"/>
              <a:gd name="connsiteX46" fmla="*/ 431778 w 523125"/>
              <a:gd name="connsiteY46" fmla="*/ 279294 h 523125"/>
              <a:gd name="connsiteX47" fmla="*/ 370268 w 523125"/>
              <a:gd name="connsiteY47" fmla="*/ 298768 h 523125"/>
              <a:gd name="connsiteX48" fmla="*/ 346745 w 523125"/>
              <a:gd name="connsiteY48" fmla="*/ 296557 h 523125"/>
              <a:gd name="connsiteX49" fmla="*/ 297183 w 523125"/>
              <a:gd name="connsiteY49" fmla="*/ 252446 h 523125"/>
              <a:gd name="connsiteX50" fmla="*/ 295360 w 523125"/>
              <a:gd name="connsiteY50" fmla="*/ 239705 h 523125"/>
              <a:gd name="connsiteX51" fmla="*/ 282350 w 523125"/>
              <a:gd name="connsiteY51" fmla="*/ 220721 h 523125"/>
              <a:gd name="connsiteX52" fmla="*/ 298128 w 523125"/>
              <a:gd name="connsiteY52" fmla="*/ 153390 h 523125"/>
              <a:gd name="connsiteX53" fmla="*/ 300018 w 523125"/>
              <a:gd name="connsiteY53" fmla="*/ 152900 h 523125"/>
              <a:gd name="connsiteX54" fmla="*/ 326410 w 523125"/>
              <a:gd name="connsiteY54" fmla="*/ 125327 h 523125"/>
              <a:gd name="connsiteX55" fmla="*/ 374116 w 523125"/>
              <a:gd name="connsiteY55" fmla="*/ 110207 h 523125"/>
              <a:gd name="connsiteX56" fmla="*/ 415240 w 523125"/>
              <a:gd name="connsiteY56" fmla="*/ 120973 h 523125"/>
              <a:gd name="connsiteX57" fmla="*/ 422159 w 523125"/>
              <a:gd name="connsiteY57" fmla="*/ 118020 h 523125"/>
              <a:gd name="connsiteX58" fmla="*/ 460448 w 523125"/>
              <a:gd name="connsiteY58" fmla="*/ 152090 h 523125"/>
              <a:gd name="connsiteX59" fmla="*/ 460533 w 523125"/>
              <a:gd name="connsiteY59" fmla="*/ 175850 h 523125"/>
              <a:gd name="connsiteX60" fmla="*/ 474691 w 523125"/>
              <a:gd name="connsiteY60" fmla="*/ 195695 h 523125"/>
              <a:gd name="connsiteX61" fmla="*/ 463469 w 523125"/>
              <a:gd name="connsiteY61" fmla="*/ 243722 h 523125"/>
              <a:gd name="connsiteX62" fmla="*/ 459503 w 523125"/>
              <a:gd name="connsiteY62" fmla="*/ 244768 h 523125"/>
              <a:gd name="connsiteX63" fmla="*/ 314294 w 523125"/>
              <a:gd name="connsiteY63" fmla="*/ 421550 h 523125"/>
              <a:gd name="connsiteX64" fmla="*/ 311442 w 523125"/>
              <a:gd name="connsiteY64" fmla="*/ 422310 h 523125"/>
              <a:gd name="connsiteX65" fmla="*/ 284628 w 523125"/>
              <a:gd name="connsiteY65" fmla="*/ 451503 h 523125"/>
              <a:gd name="connsiteX66" fmla="*/ 226814 w 523125"/>
              <a:gd name="connsiteY66" fmla="*/ 469863 h 523125"/>
              <a:gd name="connsiteX67" fmla="*/ 189706 w 523125"/>
              <a:gd name="connsiteY67" fmla="*/ 460937 h 523125"/>
              <a:gd name="connsiteX68" fmla="*/ 146017 w 523125"/>
              <a:gd name="connsiteY68" fmla="*/ 422023 h 523125"/>
              <a:gd name="connsiteX69" fmla="*/ 144937 w 523125"/>
              <a:gd name="connsiteY69" fmla="*/ 402127 h 523125"/>
              <a:gd name="connsiteX70" fmla="*/ 134356 w 523125"/>
              <a:gd name="connsiteY70" fmla="*/ 385218 h 523125"/>
              <a:gd name="connsiteX71" fmla="*/ 147670 w 523125"/>
              <a:gd name="connsiteY71" fmla="*/ 328265 h 523125"/>
              <a:gd name="connsiteX72" fmla="*/ 172882 w 523125"/>
              <a:gd name="connsiteY72" fmla="*/ 299612 h 523125"/>
              <a:gd name="connsiteX73" fmla="*/ 230678 w 523125"/>
              <a:gd name="connsiteY73" fmla="*/ 281268 h 523125"/>
              <a:gd name="connsiteX74" fmla="*/ 269457 w 523125"/>
              <a:gd name="connsiteY74" fmla="*/ 289773 h 523125"/>
              <a:gd name="connsiteX75" fmla="*/ 272208 w 523125"/>
              <a:gd name="connsiteY75" fmla="*/ 288727 h 523125"/>
              <a:gd name="connsiteX76" fmla="*/ 315982 w 523125"/>
              <a:gd name="connsiteY76" fmla="*/ 327725 h 523125"/>
              <a:gd name="connsiteX77" fmla="*/ 317045 w 523125"/>
              <a:gd name="connsiteY77" fmla="*/ 347638 h 523125"/>
              <a:gd name="connsiteX78" fmla="*/ 327625 w 523125"/>
              <a:gd name="connsiteY78" fmla="*/ 364513 h 523125"/>
              <a:gd name="connsiteX79" fmla="*/ 314294 w 523125"/>
              <a:gd name="connsiteY79" fmla="*/ 421550 h 523125"/>
              <a:gd name="connsiteX80" fmla="*/ 77875 w 523125"/>
              <a:gd name="connsiteY80" fmla="*/ 190312 h 523125"/>
              <a:gd name="connsiteX81" fmla="*/ 64342 w 523125"/>
              <a:gd name="connsiteY81" fmla="*/ 170923 h 523125"/>
              <a:gd name="connsiteX82" fmla="*/ 75817 w 523125"/>
              <a:gd name="connsiteY82" fmla="*/ 121833 h 523125"/>
              <a:gd name="connsiteX83" fmla="*/ 79107 w 523125"/>
              <a:gd name="connsiteY83" fmla="*/ 120973 h 523125"/>
              <a:gd name="connsiteX84" fmla="*/ 106698 w 523125"/>
              <a:gd name="connsiteY84" fmla="*/ 87088 h 523125"/>
              <a:gd name="connsiteX85" fmla="*/ 160664 w 523125"/>
              <a:gd name="connsiteY85" fmla="*/ 69993 h 523125"/>
              <a:gd name="connsiteX86" fmla="*/ 198734 w 523125"/>
              <a:gd name="connsiteY86" fmla="*/ 77857 h 523125"/>
              <a:gd name="connsiteX87" fmla="*/ 200793 w 523125"/>
              <a:gd name="connsiteY87" fmla="*/ 77115 h 523125"/>
              <a:gd name="connsiteX88" fmla="*/ 248465 w 523125"/>
              <a:gd name="connsiteY88" fmla="*/ 119555 h 523125"/>
              <a:gd name="connsiteX89" fmla="*/ 250034 w 523125"/>
              <a:gd name="connsiteY89" fmla="*/ 126930 h 523125"/>
              <a:gd name="connsiteX90" fmla="*/ 257847 w 523125"/>
              <a:gd name="connsiteY90" fmla="*/ 140919 h 523125"/>
              <a:gd name="connsiteX91" fmla="*/ 240314 w 523125"/>
              <a:gd name="connsiteY91" fmla="*/ 215810 h 523125"/>
              <a:gd name="connsiteX92" fmla="*/ 219845 w 523125"/>
              <a:gd name="connsiteY92" fmla="*/ 238592 h 523125"/>
              <a:gd name="connsiteX93" fmla="*/ 157171 w 523125"/>
              <a:gd name="connsiteY93" fmla="*/ 258437 h 523125"/>
              <a:gd name="connsiteX94" fmla="*/ 122206 w 523125"/>
              <a:gd name="connsiteY94" fmla="*/ 252817 h 523125"/>
              <a:gd name="connsiteX95" fmla="*/ 78145 w 523125"/>
              <a:gd name="connsiteY95" fmla="*/ 213583 h 523125"/>
              <a:gd name="connsiteX96" fmla="*/ 77875 w 523125"/>
              <a:gd name="connsiteY96" fmla="*/ 190312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23125" h="523125">
                <a:moveTo>
                  <a:pt x="536605" y="151787"/>
                </a:moveTo>
                <a:cubicBezTo>
                  <a:pt x="530345" y="132043"/>
                  <a:pt x="510179" y="120551"/>
                  <a:pt x="490334" y="124820"/>
                </a:cubicBezTo>
                <a:lnTo>
                  <a:pt x="443135" y="82802"/>
                </a:lnTo>
                <a:cubicBezTo>
                  <a:pt x="443118" y="78870"/>
                  <a:pt x="442510" y="74870"/>
                  <a:pt x="441262" y="70922"/>
                </a:cubicBezTo>
                <a:cubicBezTo>
                  <a:pt x="434613" y="49963"/>
                  <a:pt x="412220" y="38268"/>
                  <a:pt x="391227" y="44951"/>
                </a:cubicBezTo>
                <a:cubicBezTo>
                  <a:pt x="378402" y="49018"/>
                  <a:pt x="369104" y="58974"/>
                  <a:pt x="365324" y="70854"/>
                </a:cubicBezTo>
                <a:lnTo>
                  <a:pt x="316015" y="86480"/>
                </a:lnTo>
                <a:cubicBezTo>
                  <a:pt x="305823" y="76473"/>
                  <a:pt x="290568" y="72238"/>
                  <a:pt x="275988" y="76862"/>
                </a:cubicBezTo>
                <a:cubicBezTo>
                  <a:pt x="272444" y="77992"/>
                  <a:pt x="269204" y="79595"/>
                  <a:pt x="266234" y="81519"/>
                </a:cubicBezTo>
                <a:lnTo>
                  <a:pt x="226072" y="45761"/>
                </a:lnTo>
                <a:cubicBezTo>
                  <a:pt x="226949" y="39939"/>
                  <a:pt x="226578" y="33813"/>
                  <a:pt x="224688" y="27840"/>
                </a:cubicBezTo>
                <a:cubicBezTo>
                  <a:pt x="218039" y="6847"/>
                  <a:pt x="195629" y="-4797"/>
                  <a:pt x="174637" y="1886"/>
                </a:cubicBezTo>
                <a:cubicBezTo>
                  <a:pt x="160343" y="6392"/>
                  <a:pt x="150421" y="18221"/>
                  <a:pt x="147637" y="31957"/>
                </a:cubicBezTo>
                <a:lnTo>
                  <a:pt x="89823" y="50267"/>
                </a:lnTo>
                <a:cubicBezTo>
                  <a:pt x="80018" y="43466"/>
                  <a:pt x="67312" y="41070"/>
                  <a:pt x="55027" y="44951"/>
                </a:cubicBezTo>
                <a:cubicBezTo>
                  <a:pt x="34034" y="51617"/>
                  <a:pt x="22407" y="74027"/>
                  <a:pt x="29056" y="95019"/>
                </a:cubicBezTo>
                <a:cubicBezTo>
                  <a:pt x="30811" y="100588"/>
                  <a:pt x="33730" y="105498"/>
                  <a:pt x="37392" y="109582"/>
                </a:cubicBezTo>
                <a:lnTo>
                  <a:pt x="24280" y="165692"/>
                </a:lnTo>
                <a:cubicBezTo>
                  <a:pt x="5566" y="173623"/>
                  <a:pt x="-4390" y="194649"/>
                  <a:pt x="1870" y="214410"/>
                </a:cubicBezTo>
                <a:cubicBezTo>
                  <a:pt x="8198" y="234339"/>
                  <a:pt x="28702" y="245763"/>
                  <a:pt x="48698" y="241224"/>
                </a:cubicBezTo>
                <a:lnTo>
                  <a:pt x="95088" y="282500"/>
                </a:lnTo>
                <a:cubicBezTo>
                  <a:pt x="93670" y="289048"/>
                  <a:pt x="93856" y="296051"/>
                  <a:pt x="96033" y="302902"/>
                </a:cubicBezTo>
                <a:cubicBezTo>
                  <a:pt x="98362" y="310226"/>
                  <a:pt x="102648" y="316402"/>
                  <a:pt x="108082" y="321060"/>
                </a:cubicBezTo>
                <a:lnTo>
                  <a:pt x="95206" y="376106"/>
                </a:lnTo>
                <a:cubicBezTo>
                  <a:pt x="95105" y="376157"/>
                  <a:pt x="95003" y="376157"/>
                  <a:pt x="94902" y="376173"/>
                </a:cubicBezTo>
                <a:cubicBezTo>
                  <a:pt x="73893" y="382839"/>
                  <a:pt x="62283" y="405249"/>
                  <a:pt x="68932" y="426208"/>
                </a:cubicBezTo>
                <a:cubicBezTo>
                  <a:pt x="75580" y="447200"/>
                  <a:pt x="97990" y="458844"/>
                  <a:pt x="118983" y="452212"/>
                </a:cubicBezTo>
                <a:cubicBezTo>
                  <a:pt x="119067" y="452195"/>
                  <a:pt x="119168" y="452128"/>
                  <a:pt x="119270" y="452094"/>
                </a:cubicBezTo>
                <a:lnTo>
                  <a:pt x="161474" y="489658"/>
                </a:lnTo>
                <a:cubicBezTo>
                  <a:pt x="159719" y="496644"/>
                  <a:pt x="159753" y="504120"/>
                  <a:pt x="162082" y="511477"/>
                </a:cubicBezTo>
                <a:cubicBezTo>
                  <a:pt x="168730" y="532470"/>
                  <a:pt x="191140" y="544113"/>
                  <a:pt x="212116" y="537448"/>
                </a:cubicBezTo>
                <a:cubicBezTo>
                  <a:pt x="226105" y="532976"/>
                  <a:pt x="235910" y="521585"/>
                  <a:pt x="238930" y="508254"/>
                </a:cubicBezTo>
                <a:lnTo>
                  <a:pt x="296778" y="489928"/>
                </a:lnTo>
                <a:cubicBezTo>
                  <a:pt x="306953" y="499074"/>
                  <a:pt x="321517" y="502803"/>
                  <a:pt x="335506" y="498382"/>
                </a:cubicBezTo>
                <a:cubicBezTo>
                  <a:pt x="356515" y="491700"/>
                  <a:pt x="368125" y="469290"/>
                  <a:pt x="361493" y="448263"/>
                </a:cubicBezTo>
                <a:cubicBezTo>
                  <a:pt x="359688" y="442560"/>
                  <a:pt x="356633" y="437548"/>
                  <a:pt x="352820" y="433397"/>
                </a:cubicBezTo>
                <a:lnTo>
                  <a:pt x="366792" y="373676"/>
                </a:lnTo>
                <a:cubicBezTo>
                  <a:pt x="366910" y="373642"/>
                  <a:pt x="366995" y="373608"/>
                  <a:pt x="367096" y="373575"/>
                </a:cubicBezTo>
                <a:cubicBezTo>
                  <a:pt x="384899" y="367938"/>
                  <a:pt x="395885" y="350996"/>
                  <a:pt x="394822" y="333176"/>
                </a:cubicBezTo>
                <a:lnTo>
                  <a:pt x="449345" y="315896"/>
                </a:lnTo>
                <a:cubicBezTo>
                  <a:pt x="459082" y="322427"/>
                  <a:pt x="471535" y="324671"/>
                  <a:pt x="483584" y="320807"/>
                </a:cubicBezTo>
                <a:cubicBezTo>
                  <a:pt x="504560" y="314158"/>
                  <a:pt x="516203" y="291731"/>
                  <a:pt x="509538" y="270755"/>
                </a:cubicBezTo>
                <a:cubicBezTo>
                  <a:pt x="507850" y="265440"/>
                  <a:pt x="505150" y="260748"/>
                  <a:pt x="501758" y="256783"/>
                </a:cubicBezTo>
                <a:lnTo>
                  <a:pt x="515005" y="200117"/>
                </a:lnTo>
                <a:cubicBezTo>
                  <a:pt x="533213" y="191932"/>
                  <a:pt x="542765" y="171260"/>
                  <a:pt x="536605" y="151787"/>
                </a:cubicBezTo>
                <a:close/>
                <a:moveTo>
                  <a:pt x="459503" y="244768"/>
                </a:moveTo>
                <a:cubicBezTo>
                  <a:pt x="443675" y="249830"/>
                  <a:pt x="433178" y="263752"/>
                  <a:pt x="431778" y="279294"/>
                </a:cubicBezTo>
                <a:lnTo>
                  <a:pt x="370268" y="298768"/>
                </a:lnTo>
                <a:cubicBezTo>
                  <a:pt x="363012" y="295747"/>
                  <a:pt x="354878" y="294836"/>
                  <a:pt x="346745" y="296557"/>
                </a:cubicBezTo>
                <a:lnTo>
                  <a:pt x="297183" y="252446"/>
                </a:lnTo>
                <a:cubicBezTo>
                  <a:pt x="297250" y="248244"/>
                  <a:pt x="296693" y="243958"/>
                  <a:pt x="295360" y="239705"/>
                </a:cubicBezTo>
                <a:cubicBezTo>
                  <a:pt x="292897" y="231960"/>
                  <a:pt x="288273" y="225480"/>
                  <a:pt x="282350" y="220721"/>
                </a:cubicBezTo>
                <a:lnTo>
                  <a:pt x="298128" y="153390"/>
                </a:lnTo>
                <a:cubicBezTo>
                  <a:pt x="298769" y="153204"/>
                  <a:pt x="299393" y="153086"/>
                  <a:pt x="300018" y="152900"/>
                </a:cubicBezTo>
                <a:cubicBezTo>
                  <a:pt x="313433" y="148648"/>
                  <a:pt x="322985" y="137949"/>
                  <a:pt x="326410" y="125327"/>
                </a:cubicBezTo>
                <a:lnTo>
                  <a:pt x="374116" y="110207"/>
                </a:lnTo>
                <a:cubicBezTo>
                  <a:pt x="384292" y="121057"/>
                  <a:pt x="400087" y="125782"/>
                  <a:pt x="415240" y="120973"/>
                </a:cubicBezTo>
                <a:cubicBezTo>
                  <a:pt x="417687" y="120213"/>
                  <a:pt x="419982" y="119201"/>
                  <a:pt x="422159" y="118020"/>
                </a:cubicBezTo>
                <a:lnTo>
                  <a:pt x="460448" y="152090"/>
                </a:lnTo>
                <a:cubicBezTo>
                  <a:pt x="458120" y="159600"/>
                  <a:pt x="457985" y="167852"/>
                  <a:pt x="460533" y="175850"/>
                </a:cubicBezTo>
                <a:cubicBezTo>
                  <a:pt x="463165" y="184119"/>
                  <a:pt x="468245" y="190886"/>
                  <a:pt x="474691" y="195695"/>
                </a:cubicBezTo>
                <a:lnTo>
                  <a:pt x="463469" y="243722"/>
                </a:lnTo>
                <a:cubicBezTo>
                  <a:pt x="462187" y="244025"/>
                  <a:pt x="460837" y="244346"/>
                  <a:pt x="459503" y="244768"/>
                </a:cubicBezTo>
                <a:close/>
                <a:moveTo>
                  <a:pt x="314294" y="421550"/>
                </a:moveTo>
                <a:cubicBezTo>
                  <a:pt x="313332" y="421770"/>
                  <a:pt x="312387" y="421955"/>
                  <a:pt x="311442" y="422310"/>
                </a:cubicBezTo>
                <a:cubicBezTo>
                  <a:pt x="297453" y="426731"/>
                  <a:pt x="287665" y="438138"/>
                  <a:pt x="284628" y="451503"/>
                </a:cubicBezTo>
                <a:lnTo>
                  <a:pt x="226814" y="469863"/>
                </a:lnTo>
                <a:cubicBezTo>
                  <a:pt x="217043" y="461055"/>
                  <a:pt x="203189" y="457275"/>
                  <a:pt x="189706" y="460937"/>
                </a:cubicBezTo>
                <a:lnTo>
                  <a:pt x="146017" y="422023"/>
                </a:lnTo>
                <a:cubicBezTo>
                  <a:pt x="147299" y="415610"/>
                  <a:pt x="147046" y="408810"/>
                  <a:pt x="144937" y="402127"/>
                </a:cubicBezTo>
                <a:cubicBezTo>
                  <a:pt x="142827" y="395445"/>
                  <a:pt x="139081" y="389758"/>
                  <a:pt x="134356" y="385218"/>
                </a:cubicBezTo>
                <a:lnTo>
                  <a:pt x="147670" y="328265"/>
                </a:lnTo>
                <a:cubicBezTo>
                  <a:pt x="160799" y="323456"/>
                  <a:pt x="169979" y="312437"/>
                  <a:pt x="172882" y="299612"/>
                </a:cubicBezTo>
                <a:lnTo>
                  <a:pt x="230678" y="281268"/>
                </a:lnTo>
                <a:cubicBezTo>
                  <a:pt x="240854" y="290482"/>
                  <a:pt x="255468" y="294245"/>
                  <a:pt x="269457" y="289773"/>
                </a:cubicBezTo>
                <a:cubicBezTo>
                  <a:pt x="270402" y="289453"/>
                  <a:pt x="271297" y="289098"/>
                  <a:pt x="272208" y="288727"/>
                </a:cubicBezTo>
                <a:lnTo>
                  <a:pt x="315982" y="327725"/>
                </a:lnTo>
                <a:cubicBezTo>
                  <a:pt x="314699" y="334188"/>
                  <a:pt x="314935" y="340922"/>
                  <a:pt x="317045" y="347638"/>
                </a:cubicBezTo>
                <a:cubicBezTo>
                  <a:pt x="319154" y="354320"/>
                  <a:pt x="322883" y="360007"/>
                  <a:pt x="327625" y="364513"/>
                </a:cubicBezTo>
                <a:lnTo>
                  <a:pt x="314294" y="421550"/>
                </a:lnTo>
                <a:close/>
                <a:moveTo>
                  <a:pt x="77875" y="190312"/>
                </a:moveTo>
                <a:cubicBezTo>
                  <a:pt x="75344" y="182297"/>
                  <a:pt x="70518" y="175715"/>
                  <a:pt x="64342" y="170923"/>
                </a:cubicBezTo>
                <a:lnTo>
                  <a:pt x="75817" y="121833"/>
                </a:lnTo>
                <a:cubicBezTo>
                  <a:pt x="76930" y="121580"/>
                  <a:pt x="78010" y="121344"/>
                  <a:pt x="79107" y="120973"/>
                </a:cubicBezTo>
                <a:cubicBezTo>
                  <a:pt x="94700" y="116028"/>
                  <a:pt x="105112" y="102410"/>
                  <a:pt x="106698" y="87088"/>
                </a:cubicBezTo>
                <a:lnTo>
                  <a:pt x="160664" y="69993"/>
                </a:lnTo>
                <a:cubicBezTo>
                  <a:pt x="170789" y="78735"/>
                  <a:pt x="185048" y="82194"/>
                  <a:pt x="198734" y="77857"/>
                </a:cubicBezTo>
                <a:cubicBezTo>
                  <a:pt x="199443" y="77638"/>
                  <a:pt x="200118" y="77368"/>
                  <a:pt x="200793" y="77115"/>
                </a:cubicBezTo>
                <a:lnTo>
                  <a:pt x="248465" y="119555"/>
                </a:lnTo>
                <a:cubicBezTo>
                  <a:pt x="248768" y="122036"/>
                  <a:pt x="249275" y="124500"/>
                  <a:pt x="250034" y="126930"/>
                </a:cubicBezTo>
                <a:cubicBezTo>
                  <a:pt x="251722" y="132245"/>
                  <a:pt x="254422" y="136953"/>
                  <a:pt x="257847" y="140919"/>
                </a:cubicBezTo>
                <a:lnTo>
                  <a:pt x="240314" y="215810"/>
                </a:lnTo>
                <a:cubicBezTo>
                  <a:pt x="230493" y="220451"/>
                  <a:pt x="223287" y="228804"/>
                  <a:pt x="219845" y="238592"/>
                </a:cubicBezTo>
                <a:lnTo>
                  <a:pt x="157171" y="258437"/>
                </a:lnTo>
                <a:cubicBezTo>
                  <a:pt x="147350" y="251467"/>
                  <a:pt x="134558" y="248953"/>
                  <a:pt x="122206" y="252817"/>
                </a:cubicBezTo>
                <a:lnTo>
                  <a:pt x="78145" y="213583"/>
                </a:lnTo>
                <a:cubicBezTo>
                  <a:pt x="80305" y="206225"/>
                  <a:pt x="80373" y="198176"/>
                  <a:pt x="77875" y="190312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B797078A-C723-4E1C-B105-F1B0014433FD}"/>
              </a:ext>
            </a:extLst>
          </p:cNvPr>
          <p:cNvGrpSpPr/>
          <p:nvPr/>
        </p:nvGrpSpPr>
        <p:grpSpPr>
          <a:xfrm>
            <a:off x="3391718" y="830200"/>
            <a:ext cx="421875" cy="534364"/>
            <a:chOff x="20035510" y="3276397"/>
            <a:chExt cx="421875" cy="534364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A97D1BFC-255F-4B3A-B45A-3BBF0C5751A5}"/>
                </a:ext>
              </a:extLst>
            </p:cNvPr>
            <p:cNvSpPr/>
            <p:nvPr/>
          </p:nvSpPr>
          <p:spPr>
            <a:xfrm>
              <a:off x="20131998" y="3276397"/>
              <a:ext cx="253125" cy="253125"/>
            </a:xfrm>
            <a:custGeom>
              <a:avLst/>
              <a:gdLst>
                <a:gd name="connsiteX0" fmla="*/ 128453 w 253125"/>
                <a:gd name="connsiteY0" fmla="*/ 256905 h 253125"/>
                <a:gd name="connsiteX1" fmla="*/ 256888 w 253125"/>
                <a:gd name="connsiteY1" fmla="*/ 170353 h 253125"/>
                <a:gd name="connsiteX2" fmla="*/ 128453 w 253125"/>
                <a:gd name="connsiteY2" fmla="*/ 0 h 253125"/>
                <a:gd name="connsiteX3" fmla="*/ 0 w 253125"/>
                <a:gd name="connsiteY3" fmla="*/ 160768 h 253125"/>
                <a:gd name="connsiteX4" fmla="*/ 128453 w 253125"/>
                <a:gd name="connsiteY4" fmla="*/ 256905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125" h="253125">
                  <a:moveTo>
                    <a:pt x="128453" y="256905"/>
                  </a:moveTo>
                  <a:cubicBezTo>
                    <a:pt x="199378" y="256905"/>
                    <a:pt x="256888" y="241296"/>
                    <a:pt x="256888" y="170353"/>
                  </a:cubicBezTo>
                  <a:cubicBezTo>
                    <a:pt x="256888" y="99411"/>
                    <a:pt x="212642" y="0"/>
                    <a:pt x="128453" y="0"/>
                  </a:cubicBezTo>
                  <a:cubicBezTo>
                    <a:pt x="57594" y="0"/>
                    <a:pt x="0" y="89826"/>
                    <a:pt x="0" y="160768"/>
                  </a:cubicBezTo>
                  <a:cubicBezTo>
                    <a:pt x="0" y="231694"/>
                    <a:pt x="57527" y="256905"/>
                    <a:pt x="128453" y="25690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43ED7FE9-3902-4C4B-A413-7781D742F4D9}"/>
                </a:ext>
              </a:extLst>
            </p:cNvPr>
            <p:cNvSpPr/>
            <p:nvPr/>
          </p:nvSpPr>
          <p:spPr>
            <a:xfrm>
              <a:off x="20090415" y="3675761"/>
              <a:ext cx="320625" cy="135000"/>
            </a:xfrm>
            <a:custGeom>
              <a:avLst/>
              <a:gdLst>
                <a:gd name="connsiteX0" fmla="*/ 189239 w 320625"/>
                <a:gd name="connsiteY0" fmla="*/ 33801 h 135000"/>
                <a:gd name="connsiteX1" fmla="*/ 189239 w 320625"/>
                <a:gd name="connsiteY1" fmla="*/ 0 h 135000"/>
                <a:gd name="connsiteX2" fmla="*/ 138665 w 320625"/>
                <a:gd name="connsiteY2" fmla="*/ 0 h 135000"/>
                <a:gd name="connsiteX3" fmla="*/ 138665 w 320625"/>
                <a:gd name="connsiteY3" fmla="*/ 34020 h 135000"/>
                <a:gd name="connsiteX4" fmla="*/ 3766 w 320625"/>
                <a:gd name="connsiteY4" fmla="*/ 94635 h 135000"/>
                <a:gd name="connsiteX5" fmla="*/ 6820 w 320625"/>
                <a:gd name="connsiteY5" fmla="*/ 119526 h 135000"/>
                <a:gd name="connsiteX6" fmla="*/ 17806 w 320625"/>
                <a:gd name="connsiteY6" fmla="*/ 123356 h 135000"/>
                <a:gd name="connsiteX7" fmla="*/ 31559 w 320625"/>
                <a:gd name="connsiteY7" fmla="*/ 116640 h 135000"/>
                <a:gd name="connsiteX8" fmla="*/ 138665 w 320625"/>
                <a:gd name="connsiteY8" fmla="*/ 69711 h 135000"/>
                <a:gd name="connsiteX9" fmla="*/ 138665 w 320625"/>
                <a:gd name="connsiteY9" fmla="*/ 75178 h 135000"/>
                <a:gd name="connsiteX10" fmla="*/ 144807 w 320625"/>
                <a:gd name="connsiteY10" fmla="*/ 75178 h 135000"/>
                <a:gd name="connsiteX11" fmla="*/ 144807 w 320625"/>
                <a:gd name="connsiteY11" fmla="*/ 123356 h 135000"/>
                <a:gd name="connsiteX12" fmla="*/ 162425 w 320625"/>
                <a:gd name="connsiteY12" fmla="*/ 141092 h 135000"/>
                <a:gd name="connsiteX13" fmla="*/ 180042 w 320625"/>
                <a:gd name="connsiteY13" fmla="*/ 123356 h 135000"/>
                <a:gd name="connsiteX14" fmla="*/ 180042 w 320625"/>
                <a:gd name="connsiteY14" fmla="*/ 75178 h 135000"/>
                <a:gd name="connsiteX15" fmla="*/ 189239 w 320625"/>
                <a:gd name="connsiteY15" fmla="*/ 75178 h 135000"/>
                <a:gd name="connsiteX16" fmla="*/ 189239 w 320625"/>
                <a:gd name="connsiteY16" fmla="*/ 69458 h 135000"/>
                <a:gd name="connsiteX17" fmla="*/ 300344 w 320625"/>
                <a:gd name="connsiteY17" fmla="*/ 120909 h 135000"/>
                <a:gd name="connsiteX18" fmla="*/ 325302 w 320625"/>
                <a:gd name="connsiteY18" fmla="*/ 124082 h 135000"/>
                <a:gd name="connsiteX19" fmla="*/ 328289 w 320625"/>
                <a:gd name="connsiteY19" fmla="*/ 99242 h 135000"/>
                <a:gd name="connsiteX20" fmla="*/ 189239 w 320625"/>
                <a:gd name="connsiteY20" fmla="*/ 33801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20625" h="135000">
                  <a:moveTo>
                    <a:pt x="189239" y="33801"/>
                  </a:moveTo>
                  <a:lnTo>
                    <a:pt x="189239" y="0"/>
                  </a:lnTo>
                  <a:lnTo>
                    <a:pt x="138665" y="0"/>
                  </a:lnTo>
                  <a:lnTo>
                    <a:pt x="138665" y="34020"/>
                  </a:lnTo>
                  <a:cubicBezTo>
                    <a:pt x="45143" y="43268"/>
                    <a:pt x="5572" y="92357"/>
                    <a:pt x="3766" y="94635"/>
                  </a:cubicBezTo>
                  <a:cubicBezTo>
                    <a:pt x="-2292" y="102313"/>
                    <a:pt x="-875" y="113468"/>
                    <a:pt x="6820" y="119526"/>
                  </a:cubicBezTo>
                  <a:cubicBezTo>
                    <a:pt x="10060" y="122091"/>
                    <a:pt x="13958" y="123356"/>
                    <a:pt x="17806" y="123356"/>
                  </a:cubicBezTo>
                  <a:cubicBezTo>
                    <a:pt x="23054" y="123356"/>
                    <a:pt x="28066" y="121044"/>
                    <a:pt x="31559" y="116640"/>
                  </a:cubicBezTo>
                  <a:cubicBezTo>
                    <a:pt x="31913" y="116235"/>
                    <a:pt x="63520" y="78233"/>
                    <a:pt x="138665" y="69711"/>
                  </a:cubicBezTo>
                  <a:lnTo>
                    <a:pt x="138665" y="75178"/>
                  </a:lnTo>
                  <a:lnTo>
                    <a:pt x="144807" y="75178"/>
                  </a:lnTo>
                  <a:lnTo>
                    <a:pt x="144807" y="123356"/>
                  </a:lnTo>
                  <a:cubicBezTo>
                    <a:pt x="144807" y="133144"/>
                    <a:pt x="152620" y="141092"/>
                    <a:pt x="162425" y="141092"/>
                  </a:cubicBezTo>
                  <a:cubicBezTo>
                    <a:pt x="172195" y="141092"/>
                    <a:pt x="180042" y="133144"/>
                    <a:pt x="180042" y="123356"/>
                  </a:cubicBezTo>
                  <a:lnTo>
                    <a:pt x="180042" y="75178"/>
                  </a:lnTo>
                  <a:lnTo>
                    <a:pt x="189239" y="75178"/>
                  </a:lnTo>
                  <a:lnTo>
                    <a:pt x="189239" y="69458"/>
                  </a:lnTo>
                  <a:cubicBezTo>
                    <a:pt x="265902" y="77828"/>
                    <a:pt x="298707" y="118834"/>
                    <a:pt x="300344" y="120909"/>
                  </a:cubicBezTo>
                  <a:cubicBezTo>
                    <a:pt x="306318" y="128588"/>
                    <a:pt x="317573" y="130039"/>
                    <a:pt x="325302" y="124082"/>
                  </a:cubicBezTo>
                  <a:cubicBezTo>
                    <a:pt x="333082" y="118125"/>
                    <a:pt x="334263" y="107004"/>
                    <a:pt x="328289" y="99242"/>
                  </a:cubicBezTo>
                  <a:cubicBezTo>
                    <a:pt x="326399" y="96778"/>
                    <a:pt x="284296" y="42879"/>
                    <a:pt x="189239" y="3380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BB9279D0-CD7F-4F21-B4B3-E4E788FBEDDB}"/>
                </a:ext>
              </a:extLst>
            </p:cNvPr>
            <p:cNvSpPr/>
            <p:nvPr/>
          </p:nvSpPr>
          <p:spPr>
            <a:xfrm>
              <a:off x="20035510" y="3462428"/>
              <a:ext cx="421875" cy="185625"/>
            </a:xfrm>
            <a:custGeom>
              <a:avLst/>
              <a:gdLst>
                <a:gd name="connsiteX0" fmla="*/ 419661 w 421875"/>
                <a:gd name="connsiteY0" fmla="*/ 0 h 185625"/>
                <a:gd name="connsiteX1" fmla="*/ 402060 w 421875"/>
                <a:gd name="connsiteY1" fmla="*/ 17719 h 185625"/>
                <a:gd name="connsiteX2" fmla="*/ 402060 w 421875"/>
                <a:gd name="connsiteY2" fmla="*/ 85472 h 185625"/>
                <a:gd name="connsiteX3" fmla="*/ 383194 w 421875"/>
                <a:gd name="connsiteY3" fmla="*/ 114126 h 185625"/>
                <a:gd name="connsiteX4" fmla="*/ 337884 w 421875"/>
                <a:gd name="connsiteY4" fmla="*/ 89134 h 185625"/>
                <a:gd name="connsiteX5" fmla="*/ 107558 w 421875"/>
                <a:gd name="connsiteY5" fmla="*/ 89134 h 185625"/>
                <a:gd name="connsiteX6" fmla="*/ 65201 w 421875"/>
                <a:gd name="connsiteY6" fmla="*/ 109907 h 185625"/>
                <a:gd name="connsiteX7" fmla="*/ 34624 w 421875"/>
                <a:gd name="connsiteY7" fmla="*/ 12521 h 185625"/>
                <a:gd name="connsiteX8" fmla="*/ 12416 w 421875"/>
                <a:gd name="connsiteY8" fmla="*/ 878 h 185625"/>
                <a:gd name="connsiteX9" fmla="*/ 823 w 421875"/>
                <a:gd name="connsiteY9" fmla="*/ 23068 h 185625"/>
                <a:gd name="connsiteX10" fmla="*/ 36733 w 421875"/>
                <a:gd name="connsiteY10" fmla="*/ 137177 h 185625"/>
                <a:gd name="connsiteX11" fmla="*/ 53625 w 421875"/>
                <a:gd name="connsiteY11" fmla="*/ 149546 h 185625"/>
                <a:gd name="connsiteX12" fmla="*/ 54992 w 421875"/>
                <a:gd name="connsiteY12" fmla="*/ 149496 h 185625"/>
                <a:gd name="connsiteX13" fmla="*/ 107574 w 421875"/>
                <a:gd name="connsiteY13" fmla="*/ 194906 h 185625"/>
                <a:gd name="connsiteX14" fmla="*/ 337918 w 421875"/>
                <a:gd name="connsiteY14" fmla="*/ 194906 h 185625"/>
                <a:gd name="connsiteX15" fmla="*/ 390551 w 421875"/>
                <a:gd name="connsiteY15" fmla="*/ 148534 h 185625"/>
                <a:gd name="connsiteX16" fmla="*/ 437312 w 421875"/>
                <a:gd name="connsiteY16" fmla="*/ 85455 h 185625"/>
                <a:gd name="connsiteX17" fmla="*/ 437312 w 421875"/>
                <a:gd name="connsiteY17" fmla="*/ 17702 h 185625"/>
                <a:gd name="connsiteX18" fmla="*/ 419661 w 421875"/>
                <a:gd name="connsiteY18" fmla="*/ 0 h 18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875" h="185625">
                  <a:moveTo>
                    <a:pt x="419661" y="0"/>
                  </a:moveTo>
                  <a:cubicBezTo>
                    <a:pt x="409873" y="0"/>
                    <a:pt x="402060" y="7931"/>
                    <a:pt x="402060" y="17719"/>
                  </a:cubicBezTo>
                  <a:lnTo>
                    <a:pt x="402060" y="85472"/>
                  </a:lnTo>
                  <a:cubicBezTo>
                    <a:pt x="402060" y="106211"/>
                    <a:pt x="389471" y="112438"/>
                    <a:pt x="383194" y="114126"/>
                  </a:cubicBezTo>
                  <a:cubicBezTo>
                    <a:pt x="373811" y="98955"/>
                    <a:pt x="357038" y="89134"/>
                    <a:pt x="337884" y="89134"/>
                  </a:cubicBezTo>
                  <a:lnTo>
                    <a:pt x="107558" y="89134"/>
                  </a:lnTo>
                  <a:cubicBezTo>
                    <a:pt x="90261" y="89134"/>
                    <a:pt x="74904" y="97132"/>
                    <a:pt x="65201" y="109907"/>
                  </a:cubicBezTo>
                  <a:lnTo>
                    <a:pt x="34624" y="12521"/>
                  </a:lnTo>
                  <a:cubicBezTo>
                    <a:pt x="31688" y="3206"/>
                    <a:pt x="21799" y="-2076"/>
                    <a:pt x="12416" y="878"/>
                  </a:cubicBezTo>
                  <a:cubicBezTo>
                    <a:pt x="3051" y="3831"/>
                    <a:pt x="-2113" y="13736"/>
                    <a:pt x="823" y="23068"/>
                  </a:cubicBezTo>
                  <a:lnTo>
                    <a:pt x="36733" y="137177"/>
                  </a:lnTo>
                  <a:cubicBezTo>
                    <a:pt x="39129" y="144720"/>
                    <a:pt x="46099" y="149546"/>
                    <a:pt x="53625" y="149546"/>
                  </a:cubicBezTo>
                  <a:cubicBezTo>
                    <a:pt x="54081" y="149546"/>
                    <a:pt x="54536" y="149546"/>
                    <a:pt x="54992" y="149496"/>
                  </a:cubicBezTo>
                  <a:cubicBezTo>
                    <a:pt x="58755" y="175163"/>
                    <a:pt x="80861" y="194906"/>
                    <a:pt x="107574" y="194906"/>
                  </a:cubicBezTo>
                  <a:lnTo>
                    <a:pt x="337918" y="194906"/>
                  </a:lnTo>
                  <a:cubicBezTo>
                    <a:pt x="364952" y="194906"/>
                    <a:pt x="387227" y="174673"/>
                    <a:pt x="390551" y="148534"/>
                  </a:cubicBezTo>
                  <a:cubicBezTo>
                    <a:pt x="408844" y="144146"/>
                    <a:pt x="437312" y="126849"/>
                    <a:pt x="437312" y="85455"/>
                  </a:cubicBezTo>
                  <a:lnTo>
                    <a:pt x="437312" y="17702"/>
                  </a:lnTo>
                  <a:cubicBezTo>
                    <a:pt x="437312" y="7931"/>
                    <a:pt x="429482" y="0"/>
                    <a:pt x="419661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81125CF-92C6-4094-A78A-5FC4DF3E4A87}"/>
              </a:ext>
            </a:extLst>
          </p:cNvPr>
          <p:cNvGrpSpPr/>
          <p:nvPr/>
        </p:nvGrpSpPr>
        <p:grpSpPr>
          <a:xfrm>
            <a:off x="4610918" y="852695"/>
            <a:ext cx="523125" cy="489375"/>
            <a:chOff x="21065895" y="3305085"/>
            <a:chExt cx="523125" cy="489375"/>
          </a:xfrm>
        </p:grpSpPr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EEE5C513-6954-4503-8AFD-9FE8D4743193}"/>
                </a:ext>
              </a:extLst>
            </p:cNvPr>
            <p:cNvSpPr/>
            <p:nvPr/>
          </p:nvSpPr>
          <p:spPr>
            <a:xfrm>
              <a:off x="21065895" y="3305085"/>
              <a:ext cx="523125" cy="489375"/>
            </a:xfrm>
            <a:custGeom>
              <a:avLst/>
              <a:gdLst>
                <a:gd name="connsiteX0" fmla="*/ 517506 w 523125"/>
                <a:gd name="connsiteY0" fmla="*/ 36788 h 489375"/>
                <a:gd name="connsiteX1" fmla="*/ 351894 w 523125"/>
                <a:gd name="connsiteY1" fmla="*/ 36788 h 489375"/>
                <a:gd name="connsiteX2" fmla="*/ 351894 w 523125"/>
                <a:gd name="connsiteY2" fmla="*/ 27574 h 489375"/>
                <a:gd name="connsiteX3" fmla="*/ 324338 w 523125"/>
                <a:gd name="connsiteY3" fmla="*/ 0 h 489375"/>
                <a:gd name="connsiteX4" fmla="*/ 211579 w 523125"/>
                <a:gd name="connsiteY4" fmla="*/ 0 h 489375"/>
                <a:gd name="connsiteX5" fmla="*/ 184005 w 523125"/>
                <a:gd name="connsiteY5" fmla="*/ 27574 h 489375"/>
                <a:gd name="connsiteX6" fmla="*/ 184005 w 523125"/>
                <a:gd name="connsiteY6" fmla="*/ 36788 h 489375"/>
                <a:gd name="connsiteX7" fmla="*/ 18394 w 523125"/>
                <a:gd name="connsiteY7" fmla="*/ 36788 h 489375"/>
                <a:gd name="connsiteX8" fmla="*/ 0 w 523125"/>
                <a:gd name="connsiteY8" fmla="*/ 55434 h 489375"/>
                <a:gd name="connsiteX9" fmla="*/ 0 w 523125"/>
                <a:gd name="connsiteY9" fmla="*/ 388176 h 489375"/>
                <a:gd name="connsiteX10" fmla="*/ 18394 w 523125"/>
                <a:gd name="connsiteY10" fmla="*/ 407093 h 489375"/>
                <a:gd name="connsiteX11" fmla="*/ 112843 w 523125"/>
                <a:gd name="connsiteY11" fmla="*/ 407093 h 489375"/>
                <a:gd name="connsiteX12" fmla="*/ 79194 w 523125"/>
                <a:gd name="connsiteY12" fmla="*/ 499078 h 489375"/>
                <a:gd name="connsiteX13" fmla="*/ 143421 w 523125"/>
                <a:gd name="connsiteY13" fmla="*/ 499078 h 489375"/>
                <a:gd name="connsiteX14" fmla="*/ 177069 w 523125"/>
                <a:gd name="connsiteY14" fmla="*/ 407093 h 489375"/>
                <a:gd name="connsiteX15" fmla="*/ 220809 w 523125"/>
                <a:gd name="connsiteY15" fmla="*/ 407093 h 489375"/>
                <a:gd name="connsiteX16" fmla="*/ 220809 w 523125"/>
                <a:gd name="connsiteY16" fmla="*/ 462291 h 489375"/>
                <a:gd name="connsiteX17" fmla="*/ 315090 w 523125"/>
                <a:gd name="connsiteY17" fmla="*/ 462291 h 489375"/>
                <a:gd name="connsiteX18" fmla="*/ 315090 w 523125"/>
                <a:gd name="connsiteY18" fmla="*/ 407093 h 489375"/>
                <a:gd name="connsiteX19" fmla="*/ 358830 w 523125"/>
                <a:gd name="connsiteY19" fmla="*/ 407093 h 489375"/>
                <a:gd name="connsiteX20" fmla="*/ 392479 w 523125"/>
                <a:gd name="connsiteY20" fmla="*/ 499078 h 489375"/>
                <a:gd name="connsiteX21" fmla="*/ 456722 w 523125"/>
                <a:gd name="connsiteY21" fmla="*/ 499078 h 489375"/>
                <a:gd name="connsiteX22" fmla="*/ 423073 w 523125"/>
                <a:gd name="connsiteY22" fmla="*/ 407093 h 489375"/>
                <a:gd name="connsiteX23" fmla="*/ 517539 w 523125"/>
                <a:gd name="connsiteY23" fmla="*/ 407093 h 489375"/>
                <a:gd name="connsiteX24" fmla="*/ 535933 w 523125"/>
                <a:gd name="connsiteY24" fmla="*/ 388176 h 489375"/>
                <a:gd name="connsiteX25" fmla="*/ 535933 w 523125"/>
                <a:gd name="connsiteY25" fmla="*/ 55451 h 489375"/>
                <a:gd name="connsiteX26" fmla="*/ 517506 w 523125"/>
                <a:gd name="connsiteY26" fmla="*/ 36788 h 489375"/>
                <a:gd name="connsiteX27" fmla="*/ 499112 w 523125"/>
                <a:gd name="connsiteY27" fmla="*/ 370288 h 489375"/>
                <a:gd name="connsiteX28" fmla="*/ 36788 w 523125"/>
                <a:gd name="connsiteY28" fmla="*/ 370288 h 489375"/>
                <a:gd name="connsiteX29" fmla="*/ 36788 w 523125"/>
                <a:gd name="connsiteY29" fmla="*/ 73592 h 489375"/>
                <a:gd name="connsiteX30" fmla="*/ 499095 w 523125"/>
                <a:gd name="connsiteY30" fmla="*/ 73592 h 489375"/>
                <a:gd name="connsiteX31" fmla="*/ 499112 w 523125"/>
                <a:gd name="connsiteY31" fmla="*/ 370288 h 489375"/>
                <a:gd name="connsiteX32" fmla="*/ 499112 w 523125"/>
                <a:gd name="connsiteY32" fmla="*/ 370288 h 48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23125" h="489375">
                  <a:moveTo>
                    <a:pt x="517506" y="36788"/>
                  </a:moveTo>
                  <a:lnTo>
                    <a:pt x="351894" y="36788"/>
                  </a:lnTo>
                  <a:lnTo>
                    <a:pt x="351894" y="27574"/>
                  </a:lnTo>
                  <a:cubicBezTo>
                    <a:pt x="351894" y="12336"/>
                    <a:pt x="339576" y="0"/>
                    <a:pt x="324338" y="0"/>
                  </a:cubicBezTo>
                  <a:lnTo>
                    <a:pt x="211579" y="0"/>
                  </a:lnTo>
                  <a:cubicBezTo>
                    <a:pt x="196341" y="0"/>
                    <a:pt x="184005" y="12336"/>
                    <a:pt x="184005" y="27574"/>
                  </a:cubicBezTo>
                  <a:lnTo>
                    <a:pt x="184005" y="36788"/>
                  </a:lnTo>
                  <a:lnTo>
                    <a:pt x="18394" y="36788"/>
                  </a:lnTo>
                  <a:cubicBezTo>
                    <a:pt x="8184" y="36788"/>
                    <a:pt x="0" y="45225"/>
                    <a:pt x="0" y="55434"/>
                  </a:cubicBezTo>
                  <a:lnTo>
                    <a:pt x="0" y="388176"/>
                  </a:lnTo>
                  <a:cubicBezTo>
                    <a:pt x="0" y="398368"/>
                    <a:pt x="8184" y="407093"/>
                    <a:pt x="18394" y="407093"/>
                  </a:cubicBezTo>
                  <a:lnTo>
                    <a:pt x="112843" y="407093"/>
                  </a:lnTo>
                  <a:lnTo>
                    <a:pt x="79194" y="499078"/>
                  </a:lnTo>
                  <a:lnTo>
                    <a:pt x="143421" y="499078"/>
                  </a:lnTo>
                  <a:lnTo>
                    <a:pt x="177069" y="407093"/>
                  </a:lnTo>
                  <a:lnTo>
                    <a:pt x="220809" y="407093"/>
                  </a:lnTo>
                  <a:lnTo>
                    <a:pt x="220809" y="462291"/>
                  </a:lnTo>
                  <a:lnTo>
                    <a:pt x="315090" y="462291"/>
                  </a:lnTo>
                  <a:lnTo>
                    <a:pt x="315090" y="407093"/>
                  </a:lnTo>
                  <a:lnTo>
                    <a:pt x="358830" y="407093"/>
                  </a:lnTo>
                  <a:lnTo>
                    <a:pt x="392479" y="499078"/>
                  </a:lnTo>
                  <a:lnTo>
                    <a:pt x="456722" y="499078"/>
                  </a:lnTo>
                  <a:lnTo>
                    <a:pt x="423073" y="407093"/>
                  </a:lnTo>
                  <a:lnTo>
                    <a:pt x="517539" y="407093"/>
                  </a:lnTo>
                  <a:cubicBezTo>
                    <a:pt x="527732" y="407093"/>
                    <a:pt x="535933" y="398368"/>
                    <a:pt x="535933" y="388176"/>
                  </a:cubicBezTo>
                  <a:lnTo>
                    <a:pt x="535933" y="55451"/>
                  </a:lnTo>
                  <a:cubicBezTo>
                    <a:pt x="535933" y="45225"/>
                    <a:pt x="527715" y="36788"/>
                    <a:pt x="517506" y="36788"/>
                  </a:cubicBezTo>
                  <a:close/>
                  <a:moveTo>
                    <a:pt x="499112" y="370288"/>
                  </a:moveTo>
                  <a:lnTo>
                    <a:pt x="36788" y="370288"/>
                  </a:lnTo>
                  <a:lnTo>
                    <a:pt x="36788" y="73592"/>
                  </a:lnTo>
                  <a:lnTo>
                    <a:pt x="499095" y="73592"/>
                  </a:lnTo>
                  <a:lnTo>
                    <a:pt x="499112" y="370288"/>
                  </a:lnTo>
                  <a:lnTo>
                    <a:pt x="499112" y="37028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95F9C94B-7769-45E6-A9FC-FB467431FD2E}"/>
                </a:ext>
              </a:extLst>
            </p:cNvPr>
            <p:cNvSpPr/>
            <p:nvPr/>
          </p:nvSpPr>
          <p:spPr>
            <a:xfrm>
              <a:off x="21130290" y="3403989"/>
              <a:ext cx="388125" cy="236250"/>
            </a:xfrm>
            <a:custGeom>
              <a:avLst/>
              <a:gdLst>
                <a:gd name="connsiteX0" fmla="*/ 0 w 388125"/>
                <a:gd name="connsiteY0" fmla="*/ 0 h 236250"/>
                <a:gd name="connsiteX1" fmla="*/ 404814 w 388125"/>
                <a:gd name="connsiteY1" fmla="*/ 0 h 236250"/>
                <a:gd name="connsiteX2" fmla="*/ 404814 w 388125"/>
                <a:gd name="connsiteY2" fmla="*/ 246105 h 236250"/>
                <a:gd name="connsiteX3" fmla="*/ 0 w 388125"/>
                <a:gd name="connsiteY3" fmla="*/ 246105 h 23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125" h="236250">
                  <a:moveTo>
                    <a:pt x="0" y="0"/>
                  </a:moveTo>
                  <a:lnTo>
                    <a:pt x="404814" y="0"/>
                  </a:lnTo>
                  <a:lnTo>
                    <a:pt x="404814" y="246105"/>
                  </a:lnTo>
                  <a:lnTo>
                    <a:pt x="0" y="246105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AAB9123-8F2D-4E1F-8A23-194EFA6EC2F6}"/>
              </a:ext>
            </a:extLst>
          </p:cNvPr>
          <p:cNvGrpSpPr/>
          <p:nvPr/>
        </p:nvGrpSpPr>
        <p:grpSpPr>
          <a:xfrm>
            <a:off x="5830118" y="833769"/>
            <a:ext cx="492531" cy="527226"/>
            <a:chOff x="22153033" y="3278709"/>
            <a:chExt cx="492531" cy="527226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113096CC-8D33-4FBE-9844-BA97894C4282}"/>
                </a:ext>
              </a:extLst>
            </p:cNvPr>
            <p:cNvSpPr/>
            <p:nvPr/>
          </p:nvSpPr>
          <p:spPr>
            <a:xfrm>
              <a:off x="22493689" y="3278709"/>
              <a:ext cx="151875" cy="151875"/>
            </a:xfrm>
            <a:custGeom>
              <a:avLst/>
              <a:gdLst>
                <a:gd name="connsiteX0" fmla="*/ 81405 w 151875"/>
                <a:gd name="connsiteY0" fmla="*/ 162810 h 151875"/>
                <a:gd name="connsiteX1" fmla="*/ 162810 w 151875"/>
                <a:gd name="connsiteY1" fmla="*/ 81405 h 151875"/>
                <a:gd name="connsiteX2" fmla="*/ 81405 w 151875"/>
                <a:gd name="connsiteY2" fmla="*/ 0 h 151875"/>
                <a:gd name="connsiteX3" fmla="*/ 0 w 151875"/>
                <a:gd name="connsiteY3" fmla="*/ 81405 h 151875"/>
                <a:gd name="connsiteX4" fmla="*/ 81405 w 151875"/>
                <a:gd name="connsiteY4" fmla="*/ 162810 h 151875"/>
                <a:gd name="connsiteX5" fmla="*/ 81405 w 151875"/>
                <a:gd name="connsiteY5" fmla="*/ 37699 h 151875"/>
                <a:gd name="connsiteX6" fmla="*/ 125128 w 151875"/>
                <a:gd name="connsiteY6" fmla="*/ 81405 h 151875"/>
                <a:gd name="connsiteX7" fmla="*/ 81405 w 151875"/>
                <a:gd name="connsiteY7" fmla="*/ 125111 h 151875"/>
                <a:gd name="connsiteX8" fmla="*/ 37699 w 151875"/>
                <a:gd name="connsiteY8" fmla="*/ 81405 h 151875"/>
                <a:gd name="connsiteX9" fmla="*/ 81405 w 151875"/>
                <a:gd name="connsiteY9" fmla="*/ 37699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875" h="151875">
                  <a:moveTo>
                    <a:pt x="81405" y="162810"/>
                  </a:moveTo>
                  <a:cubicBezTo>
                    <a:pt x="126292" y="162810"/>
                    <a:pt x="162810" y="126309"/>
                    <a:pt x="162810" y="81405"/>
                  </a:cubicBezTo>
                  <a:cubicBezTo>
                    <a:pt x="162810" y="36501"/>
                    <a:pt x="126292" y="0"/>
                    <a:pt x="81405" y="0"/>
                  </a:cubicBezTo>
                  <a:cubicBezTo>
                    <a:pt x="36517" y="0"/>
                    <a:pt x="0" y="36518"/>
                    <a:pt x="0" y="81405"/>
                  </a:cubicBezTo>
                  <a:cubicBezTo>
                    <a:pt x="0" y="126293"/>
                    <a:pt x="36517" y="162810"/>
                    <a:pt x="81405" y="162810"/>
                  </a:cubicBezTo>
                  <a:close/>
                  <a:moveTo>
                    <a:pt x="81405" y="37699"/>
                  </a:moveTo>
                  <a:cubicBezTo>
                    <a:pt x="105502" y="37699"/>
                    <a:pt x="125128" y="57308"/>
                    <a:pt x="125128" y="81405"/>
                  </a:cubicBezTo>
                  <a:cubicBezTo>
                    <a:pt x="125128" y="105503"/>
                    <a:pt x="105502" y="125111"/>
                    <a:pt x="81405" y="125111"/>
                  </a:cubicBezTo>
                  <a:cubicBezTo>
                    <a:pt x="57308" y="125111"/>
                    <a:pt x="37699" y="105503"/>
                    <a:pt x="37699" y="81405"/>
                  </a:cubicBezTo>
                  <a:cubicBezTo>
                    <a:pt x="37699" y="57291"/>
                    <a:pt x="57324" y="37699"/>
                    <a:pt x="81405" y="3769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A32D6CAE-042F-46C6-9066-EF45122981D6}"/>
                </a:ext>
              </a:extLst>
            </p:cNvPr>
            <p:cNvSpPr/>
            <p:nvPr/>
          </p:nvSpPr>
          <p:spPr>
            <a:xfrm>
              <a:off x="22493689" y="3464824"/>
              <a:ext cx="151875" cy="151875"/>
            </a:xfrm>
            <a:custGeom>
              <a:avLst/>
              <a:gdLst>
                <a:gd name="connsiteX0" fmla="*/ 81405 w 151875"/>
                <a:gd name="connsiteY0" fmla="*/ 0 h 151875"/>
                <a:gd name="connsiteX1" fmla="*/ 0 w 151875"/>
                <a:gd name="connsiteY1" fmla="*/ 81405 h 151875"/>
                <a:gd name="connsiteX2" fmla="*/ 81405 w 151875"/>
                <a:gd name="connsiteY2" fmla="*/ 162827 h 151875"/>
                <a:gd name="connsiteX3" fmla="*/ 162810 w 151875"/>
                <a:gd name="connsiteY3" fmla="*/ 81405 h 151875"/>
                <a:gd name="connsiteX4" fmla="*/ 81405 w 151875"/>
                <a:gd name="connsiteY4" fmla="*/ 0 h 151875"/>
                <a:gd name="connsiteX5" fmla="*/ 81405 w 151875"/>
                <a:gd name="connsiteY5" fmla="*/ 125111 h 151875"/>
                <a:gd name="connsiteX6" fmla="*/ 37699 w 151875"/>
                <a:gd name="connsiteY6" fmla="*/ 81405 h 151875"/>
                <a:gd name="connsiteX7" fmla="*/ 81405 w 151875"/>
                <a:gd name="connsiteY7" fmla="*/ 37716 h 151875"/>
                <a:gd name="connsiteX8" fmla="*/ 125128 w 151875"/>
                <a:gd name="connsiteY8" fmla="*/ 81405 h 151875"/>
                <a:gd name="connsiteX9" fmla="*/ 81405 w 151875"/>
                <a:gd name="connsiteY9" fmla="*/ 125111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875" h="151875">
                  <a:moveTo>
                    <a:pt x="81405" y="0"/>
                  </a:moveTo>
                  <a:cubicBezTo>
                    <a:pt x="36517" y="0"/>
                    <a:pt x="0" y="36534"/>
                    <a:pt x="0" y="81405"/>
                  </a:cubicBezTo>
                  <a:cubicBezTo>
                    <a:pt x="0" y="126309"/>
                    <a:pt x="36517" y="162827"/>
                    <a:pt x="81405" y="162827"/>
                  </a:cubicBezTo>
                  <a:cubicBezTo>
                    <a:pt x="126292" y="162827"/>
                    <a:pt x="162810" y="126309"/>
                    <a:pt x="162810" y="81405"/>
                  </a:cubicBezTo>
                  <a:cubicBezTo>
                    <a:pt x="162827" y="36517"/>
                    <a:pt x="126292" y="0"/>
                    <a:pt x="81405" y="0"/>
                  </a:cubicBezTo>
                  <a:close/>
                  <a:moveTo>
                    <a:pt x="81405" y="125111"/>
                  </a:moveTo>
                  <a:cubicBezTo>
                    <a:pt x="57308" y="125111"/>
                    <a:pt x="37699" y="105519"/>
                    <a:pt x="37699" y="81405"/>
                  </a:cubicBezTo>
                  <a:cubicBezTo>
                    <a:pt x="37699" y="57324"/>
                    <a:pt x="57308" y="37716"/>
                    <a:pt x="81405" y="37716"/>
                  </a:cubicBezTo>
                  <a:cubicBezTo>
                    <a:pt x="105502" y="37716"/>
                    <a:pt x="125128" y="57324"/>
                    <a:pt x="125128" y="81405"/>
                  </a:cubicBezTo>
                  <a:cubicBezTo>
                    <a:pt x="125128" y="105519"/>
                    <a:pt x="105502" y="125111"/>
                    <a:pt x="81405" y="12511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A4A13EA3-2967-46CB-95F7-EF02D895EE05}"/>
                </a:ext>
              </a:extLst>
            </p:cNvPr>
            <p:cNvSpPr/>
            <p:nvPr/>
          </p:nvSpPr>
          <p:spPr>
            <a:xfrm>
              <a:off x="22493689" y="3654060"/>
              <a:ext cx="151875" cy="151875"/>
            </a:xfrm>
            <a:custGeom>
              <a:avLst/>
              <a:gdLst>
                <a:gd name="connsiteX0" fmla="*/ 81405 w 151875"/>
                <a:gd name="connsiteY0" fmla="*/ 0 h 151875"/>
                <a:gd name="connsiteX1" fmla="*/ 0 w 151875"/>
                <a:gd name="connsiteY1" fmla="*/ 81388 h 151875"/>
                <a:gd name="connsiteX2" fmla="*/ 81405 w 151875"/>
                <a:gd name="connsiteY2" fmla="*/ 162793 h 151875"/>
                <a:gd name="connsiteX3" fmla="*/ 162810 w 151875"/>
                <a:gd name="connsiteY3" fmla="*/ 81388 h 151875"/>
                <a:gd name="connsiteX4" fmla="*/ 81405 w 151875"/>
                <a:gd name="connsiteY4" fmla="*/ 0 h 151875"/>
                <a:gd name="connsiteX5" fmla="*/ 81405 w 151875"/>
                <a:gd name="connsiteY5" fmla="*/ 125111 h 151875"/>
                <a:gd name="connsiteX6" fmla="*/ 37699 w 151875"/>
                <a:gd name="connsiteY6" fmla="*/ 81388 h 151875"/>
                <a:gd name="connsiteX7" fmla="*/ 81405 w 151875"/>
                <a:gd name="connsiteY7" fmla="*/ 37682 h 151875"/>
                <a:gd name="connsiteX8" fmla="*/ 125128 w 151875"/>
                <a:gd name="connsiteY8" fmla="*/ 81388 h 151875"/>
                <a:gd name="connsiteX9" fmla="*/ 81405 w 151875"/>
                <a:gd name="connsiteY9" fmla="*/ 125111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875" h="151875">
                  <a:moveTo>
                    <a:pt x="81405" y="0"/>
                  </a:moveTo>
                  <a:cubicBezTo>
                    <a:pt x="36517" y="0"/>
                    <a:pt x="0" y="36517"/>
                    <a:pt x="0" y="81388"/>
                  </a:cubicBezTo>
                  <a:cubicBezTo>
                    <a:pt x="0" y="126276"/>
                    <a:pt x="36517" y="162793"/>
                    <a:pt x="81405" y="162793"/>
                  </a:cubicBezTo>
                  <a:cubicBezTo>
                    <a:pt x="126292" y="162793"/>
                    <a:pt x="162810" y="126276"/>
                    <a:pt x="162810" y="81388"/>
                  </a:cubicBezTo>
                  <a:cubicBezTo>
                    <a:pt x="162827" y="36517"/>
                    <a:pt x="126292" y="0"/>
                    <a:pt x="81405" y="0"/>
                  </a:cubicBezTo>
                  <a:close/>
                  <a:moveTo>
                    <a:pt x="81405" y="125111"/>
                  </a:moveTo>
                  <a:cubicBezTo>
                    <a:pt x="57308" y="125111"/>
                    <a:pt x="37699" y="105503"/>
                    <a:pt x="37699" y="81388"/>
                  </a:cubicBezTo>
                  <a:cubicBezTo>
                    <a:pt x="37699" y="57291"/>
                    <a:pt x="57308" y="37682"/>
                    <a:pt x="81405" y="37682"/>
                  </a:cubicBezTo>
                  <a:cubicBezTo>
                    <a:pt x="105502" y="37682"/>
                    <a:pt x="125128" y="57291"/>
                    <a:pt x="125128" y="81388"/>
                  </a:cubicBezTo>
                  <a:cubicBezTo>
                    <a:pt x="125128" y="105503"/>
                    <a:pt x="105502" y="125111"/>
                    <a:pt x="81405" y="12511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D611285D-40A6-480B-8123-D373DFC429B1}"/>
                </a:ext>
              </a:extLst>
            </p:cNvPr>
            <p:cNvSpPr/>
            <p:nvPr/>
          </p:nvSpPr>
          <p:spPr>
            <a:xfrm>
              <a:off x="22153050" y="3311953"/>
              <a:ext cx="303750" cy="50625"/>
            </a:xfrm>
            <a:custGeom>
              <a:avLst/>
              <a:gdLst>
                <a:gd name="connsiteX0" fmla="*/ 288799 w 303750"/>
                <a:gd name="connsiteY0" fmla="*/ 0 h 50625"/>
                <a:gd name="connsiteX1" fmla="*/ 28266 w 303750"/>
                <a:gd name="connsiteY1" fmla="*/ 0 h 50625"/>
                <a:gd name="connsiteX2" fmla="*/ 0 w 303750"/>
                <a:gd name="connsiteY2" fmla="*/ 28434 h 50625"/>
                <a:gd name="connsiteX3" fmla="*/ 28283 w 303750"/>
                <a:gd name="connsiteY3" fmla="*/ 56852 h 50625"/>
                <a:gd name="connsiteX4" fmla="*/ 288799 w 303750"/>
                <a:gd name="connsiteY4" fmla="*/ 56852 h 50625"/>
                <a:gd name="connsiteX5" fmla="*/ 317081 w 303750"/>
                <a:gd name="connsiteY5" fmla="*/ 28434 h 50625"/>
                <a:gd name="connsiteX6" fmla="*/ 288799 w 303750"/>
                <a:gd name="connsiteY6" fmla="*/ 0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50" h="50625">
                  <a:moveTo>
                    <a:pt x="288799" y="0"/>
                  </a:moveTo>
                  <a:lnTo>
                    <a:pt x="28266" y="0"/>
                  </a:lnTo>
                  <a:cubicBezTo>
                    <a:pt x="12656" y="0"/>
                    <a:pt x="0" y="12825"/>
                    <a:pt x="0" y="28434"/>
                  </a:cubicBezTo>
                  <a:cubicBezTo>
                    <a:pt x="0" y="44044"/>
                    <a:pt x="12656" y="56852"/>
                    <a:pt x="28283" y="56852"/>
                  </a:cubicBezTo>
                  <a:lnTo>
                    <a:pt x="288799" y="56852"/>
                  </a:lnTo>
                  <a:cubicBezTo>
                    <a:pt x="304425" y="56852"/>
                    <a:pt x="317081" y="44044"/>
                    <a:pt x="317081" y="28434"/>
                  </a:cubicBezTo>
                  <a:cubicBezTo>
                    <a:pt x="317081" y="12825"/>
                    <a:pt x="304425" y="0"/>
                    <a:pt x="288799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6BFB6234-7861-48E3-B96A-F7E052B3CEB5}"/>
                </a:ext>
              </a:extLst>
            </p:cNvPr>
            <p:cNvSpPr/>
            <p:nvPr/>
          </p:nvSpPr>
          <p:spPr>
            <a:xfrm>
              <a:off x="22153033" y="3492313"/>
              <a:ext cx="303750" cy="50625"/>
            </a:xfrm>
            <a:custGeom>
              <a:avLst/>
              <a:gdLst>
                <a:gd name="connsiteX0" fmla="*/ 288816 w 303750"/>
                <a:gd name="connsiteY0" fmla="*/ 0 h 50625"/>
                <a:gd name="connsiteX1" fmla="*/ 28282 w 303750"/>
                <a:gd name="connsiteY1" fmla="*/ 0 h 50625"/>
                <a:gd name="connsiteX2" fmla="*/ 0 w 303750"/>
                <a:gd name="connsiteY2" fmla="*/ 28418 h 50625"/>
                <a:gd name="connsiteX3" fmla="*/ 28282 w 303750"/>
                <a:gd name="connsiteY3" fmla="*/ 56852 h 50625"/>
                <a:gd name="connsiteX4" fmla="*/ 288799 w 303750"/>
                <a:gd name="connsiteY4" fmla="*/ 56852 h 50625"/>
                <a:gd name="connsiteX5" fmla="*/ 317098 w 303750"/>
                <a:gd name="connsiteY5" fmla="*/ 28418 h 50625"/>
                <a:gd name="connsiteX6" fmla="*/ 288816 w 303750"/>
                <a:gd name="connsiteY6" fmla="*/ 0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50" h="50625">
                  <a:moveTo>
                    <a:pt x="288816" y="0"/>
                  </a:moveTo>
                  <a:lnTo>
                    <a:pt x="28282" y="0"/>
                  </a:lnTo>
                  <a:cubicBezTo>
                    <a:pt x="12656" y="0"/>
                    <a:pt x="0" y="12808"/>
                    <a:pt x="0" y="28418"/>
                  </a:cubicBezTo>
                  <a:cubicBezTo>
                    <a:pt x="0" y="44044"/>
                    <a:pt x="12656" y="56852"/>
                    <a:pt x="28282" y="56852"/>
                  </a:cubicBezTo>
                  <a:lnTo>
                    <a:pt x="288799" y="56852"/>
                  </a:lnTo>
                  <a:cubicBezTo>
                    <a:pt x="304442" y="56852"/>
                    <a:pt x="317098" y="44044"/>
                    <a:pt x="317098" y="28418"/>
                  </a:cubicBezTo>
                  <a:cubicBezTo>
                    <a:pt x="317098" y="12808"/>
                    <a:pt x="304442" y="0"/>
                    <a:pt x="28881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0BA5B726-BE0E-4E38-8ED0-E6F1D0D6F369}"/>
                </a:ext>
              </a:extLst>
            </p:cNvPr>
            <p:cNvSpPr/>
            <p:nvPr/>
          </p:nvSpPr>
          <p:spPr>
            <a:xfrm>
              <a:off x="22153033" y="3687776"/>
              <a:ext cx="303750" cy="50625"/>
            </a:xfrm>
            <a:custGeom>
              <a:avLst/>
              <a:gdLst>
                <a:gd name="connsiteX0" fmla="*/ 288816 w 303750"/>
                <a:gd name="connsiteY0" fmla="*/ 0 h 50625"/>
                <a:gd name="connsiteX1" fmla="*/ 28282 w 303750"/>
                <a:gd name="connsiteY1" fmla="*/ 0 h 50625"/>
                <a:gd name="connsiteX2" fmla="*/ 0 w 303750"/>
                <a:gd name="connsiteY2" fmla="*/ 27962 h 50625"/>
                <a:gd name="connsiteX3" fmla="*/ 28282 w 303750"/>
                <a:gd name="connsiteY3" fmla="*/ 55941 h 50625"/>
                <a:gd name="connsiteX4" fmla="*/ 288799 w 303750"/>
                <a:gd name="connsiteY4" fmla="*/ 55941 h 50625"/>
                <a:gd name="connsiteX5" fmla="*/ 317098 w 303750"/>
                <a:gd name="connsiteY5" fmla="*/ 27962 h 50625"/>
                <a:gd name="connsiteX6" fmla="*/ 288816 w 303750"/>
                <a:gd name="connsiteY6" fmla="*/ 0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50" h="50625">
                  <a:moveTo>
                    <a:pt x="288816" y="0"/>
                  </a:moveTo>
                  <a:lnTo>
                    <a:pt x="28282" y="0"/>
                  </a:lnTo>
                  <a:cubicBezTo>
                    <a:pt x="12656" y="0"/>
                    <a:pt x="0" y="12336"/>
                    <a:pt x="0" y="27962"/>
                  </a:cubicBezTo>
                  <a:cubicBezTo>
                    <a:pt x="0" y="43605"/>
                    <a:pt x="12656" y="55941"/>
                    <a:pt x="28282" y="55941"/>
                  </a:cubicBezTo>
                  <a:lnTo>
                    <a:pt x="288799" y="55941"/>
                  </a:lnTo>
                  <a:cubicBezTo>
                    <a:pt x="304442" y="55941"/>
                    <a:pt x="317098" y="43605"/>
                    <a:pt x="317098" y="27962"/>
                  </a:cubicBezTo>
                  <a:cubicBezTo>
                    <a:pt x="317098" y="12353"/>
                    <a:pt x="304442" y="0"/>
                    <a:pt x="28881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EDC23E5B-C6CA-4683-AD85-165668393A4B}"/>
                </a:ext>
              </a:extLst>
            </p:cNvPr>
            <p:cNvSpPr/>
            <p:nvPr/>
          </p:nvSpPr>
          <p:spPr>
            <a:xfrm>
              <a:off x="22162483" y="3388363"/>
              <a:ext cx="286875" cy="33750"/>
            </a:xfrm>
            <a:custGeom>
              <a:avLst/>
              <a:gdLst>
                <a:gd name="connsiteX0" fmla="*/ 279366 w 286875"/>
                <a:gd name="connsiteY0" fmla="*/ 38205 h 33750"/>
                <a:gd name="connsiteX1" fmla="*/ 298215 w 286875"/>
                <a:gd name="connsiteY1" fmla="*/ 19103 h 33750"/>
                <a:gd name="connsiteX2" fmla="*/ 279366 w 286875"/>
                <a:gd name="connsiteY2" fmla="*/ 0 h 33750"/>
                <a:gd name="connsiteX3" fmla="*/ 18832 w 286875"/>
                <a:gd name="connsiteY3" fmla="*/ 0 h 33750"/>
                <a:gd name="connsiteX4" fmla="*/ 0 w 286875"/>
                <a:gd name="connsiteY4" fmla="*/ 19103 h 33750"/>
                <a:gd name="connsiteX5" fmla="*/ 18832 w 286875"/>
                <a:gd name="connsiteY5" fmla="*/ 38205 h 33750"/>
                <a:gd name="connsiteX6" fmla="*/ 279366 w 286875"/>
                <a:gd name="connsiteY6" fmla="*/ 38205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9366" y="38205"/>
                  </a:moveTo>
                  <a:cubicBezTo>
                    <a:pt x="289761" y="38205"/>
                    <a:pt x="298215" y="29498"/>
                    <a:pt x="298215" y="19103"/>
                  </a:cubicBezTo>
                  <a:cubicBezTo>
                    <a:pt x="298215" y="8707"/>
                    <a:pt x="289761" y="0"/>
                    <a:pt x="279366" y="0"/>
                  </a:cubicBezTo>
                  <a:lnTo>
                    <a:pt x="18832" y="0"/>
                  </a:lnTo>
                  <a:cubicBezTo>
                    <a:pt x="8404" y="0"/>
                    <a:pt x="0" y="8691"/>
                    <a:pt x="0" y="19103"/>
                  </a:cubicBezTo>
                  <a:cubicBezTo>
                    <a:pt x="0" y="29514"/>
                    <a:pt x="8404" y="38205"/>
                    <a:pt x="18832" y="38205"/>
                  </a:cubicBezTo>
                  <a:lnTo>
                    <a:pt x="279366" y="38205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E037D59-372B-4202-83BD-AEA2FC517B04}"/>
                </a:ext>
              </a:extLst>
            </p:cNvPr>
            <p:cNvSpPr/>
            <p:nvPr/>
          </p:nvSpPr>
          <p:spPr>
            <a:xfrm>
              <a:off x="22162483" y="3568706"/>
              <a:ext cx="286875" cy="33750"/>
            </a:xfrm>
            <a:custGeom>
              <a:avLst/>
              <a:gdLst>
                <a:gd name="connsiteX0" fmla="*/ 279366 w 286875"/>
                <a:gd name="connsiteY0" fmla="*/ 38205 h 33750"/>
                <a:gd name="connsiteX1" fmla="*/ 298215 w 286875"/>
                <a:gd name="connsiteY1" fmla="*/ 19119 h 33750"/>
                <a:gd name="connsiteX2" fmla="*/ 279366 w 286875"/>
                <a:gd name="connsiteY2" fmla="*/ 0 h 33750"/>
                <a:gd name="connsiteX3" fmla="*/ 18832 w 286875"/>
                <a:gd name="connsiteY3" fmla="*/ 0 h 33750"/>
                <a:gd name="connsiteX4" fmla="*/ 0 w 286875"/>
                <a:gd name="connsiteY4" fmla="*/ 19119 h 33750"/>
                <a:gd name="connsiteX5" fmla="*/ 18832 w 286875"/>
                <a:gd name="connsiteY5" fmla="*/ 38205 h 33750"/>
                <a:gd name="connsiteX6" fmla="*/ 279366 w 286875"/>
                <a:gd name="connsiteY6" fmla="*/ 38205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9366" y="38205"/>
                  </a:moveTo>
                  <a:cubicBezTo>
                    <a:pt x="289761" y="38205"/>
                    <a:pt x="298215" y="29498"/>
                    <a:pt x="298215" y="19119"/>
                  </a:cubicBezTo>
                  <a:cubicBezTo>
                    <a:pt x="298215" y="8708"/>
                    <a:pt x="289761" y="0"/>
                    <a:pt x="279366" y="0"/>
                  </a:cubicBezTo>
                  <a:lnTo>
                    <a:pt x="18832" y="0"/>
                  </a:lnTo>
                  <a:cubicBezTo>
                    <a:pt x="8404" y="0"/>
                    <a:pt x="0" y="8708"/>
                    <a:pt x="0" y="19119"/>
                  </a:cubicBezTo>
                  <a:cubicBezTo>
                    <a:pt x="0" y="29531"/>
                    <a:pt x="8404" y="38205"/>
                    <a:pt x="18832" y="38205"/>
                  </a:cubicBezTo>
                  <a:lnTo>
                    <a:pt x="279366" y="38205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6C64B4B0-C936-438D-9354-EAD38CCA4E82}"/>
                </a:ext>
              </a:extLst>
            </p:cNvPr>
            <p:cNvSpPr/>
            <p:nvPr/>
          </p:nvSpPr>
          <p:spPr>
            <a:xfrm>
              <a:off x="22162483" y="3764169"/>
              <a:ext cx="286875" cy="33750"/>
            </a:xfrm>
            <a:custGeom>
              <a:avLst/>
              <a:gdLst>
                <a:gd name="connsiteX0" fmla="*/ 279366 w 286875"/>
                <a:gd name="connsiteY0" fmla="*/ 0 h 33750"/>
                <a:gd name="connsiteX1" fmla="*/ 18832 w 286875"/>
                <a:gd name="connsiteY1" fmla="*/ 0 h 33750"/>
                <a:gd name="connsiteX2" fmla="*/ 0 w 286875"/>
                <a:gd name="connsiteY2" fmla="*/ 18647 h 33750"/>
                <a:gd name="connsiteX3" fmla="*/ 18832 w 286875"/>
                <a:gd name="connsiteY3" fmla="*/ 37294 h 33750"/>
                <a:gd name="connsiteX4" fmla="*/ 279349 w 286875"/>
                <a:gd name="connsiteY4" fmla="*/ 37294 h 33750"/>
                <a:gd name="connsiteX5" fmla="*/ 298198 w 286875"/>
                <a:gd name="connsiteY5" fmla="*/ 18647 h 33750"/>
                <a:gd name="connsiteX6" fmla="*/ 279366 w 2868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9366" y="0"/>
                  </a:moveTo>
                  <a:lnTo>
                    <a:pt x="18832" y="0"/>
                  </a:lnTo>
                  <a:cubicBezTo>
                    <a:pt x="8404" y="0"/>
                    <a:pt x="0" y="8252"/>
                    <a:pt x="0" y="18647"/>
                  </a:cubicBezTo>
                  <a:cubicBezTo>
                    <a:pt x="0" y="29059"/>
                    <a:pt x="8404" y="37294"/>
                    <a:pt x="18832" y="37294"/>
                  </a:cubicBezTo>
                  <a:lnTo>
                    <a:pt x="279349" y="37294"/>
                  </a:lnTo>
                  <a:cubicBezTo>
                    <a:pt x="289744" y="37294"/>
                    <a:pt x="298198" y="29059"/>
                    <a:pt x="298198" y="18647"/>
                  </a:cubicBezTo>
                  <a:cubicBezTo>
                    <a:pt x="298215" y="8235"/>
                    <a:pt x="289761" y="0"/>
                    <a:pt x="27936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B243694B-5866-4FA8-9713-6ECE880606B5}"/>
                </a:ext>
              </a:extLst>
            </p:cNvPr>
            <p:cNvSpPr/>
            <p:nvPr/>
          </p:nvSpPr>
          <p:spPr>
            <a:xfrm>
              <a:off x="22545984" y="3517153"/>
              <a:ext cx="50625" cy="50625"/>
            </a:xfrm>
            <a:custGeom>
              <a:avLst/>
              <a:gdLst>
                <a:gd name="connsiteX0" fmla="*/ 58151 w 50625"/>
                <a:gd name="connsiteY0" fmla="*/ 29076 h 50625"/>
                <a:gd name="connsiteX1" fmla="*/ 29076 w 50625"/>
                <a:gd name="connsiteY1" fmla="*/ 58151 h 50625"/>
                <a:gd name="connsiteX2" fmla="*/ 0 w 50625"/>
                <a:gd name="connsiteY2" fmla="*/ 29076 h 50625"/>
                <a:gd name="connsiteX3" fmla="*/ 29076 w 50625"/>
                <a:gd name="connsiteY3" fmla="*/ 0 h 50625"/>
                <a:gd name="connsiteX4" fmla="*/ 58151 w 50625"/>
                <a:gd name="connsiteY4" fmla="*/ 29076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5" h="50625">
                  <a:moveTo>
                    <a:pt x="58151" y="29076"/>
                  </a:moveTo>
                  <a:cubicBezTo>
                    <a:pt x="58151" y="45134"/>
                    <a:pt x="45134" y="58151"/>
                    <a:pt x="29076" y="58151"/>
                  </a:cubicBezTo>
                  <a:cubicBezTo>
                    <a:pt x="13018" y="58151"/>
                    <a:pt x="0" y="45134"/>
                    <a:pt x="0" y="29076"/>
                  </a:cubicBezTo>
                  <a:cubicBezTo>
                    <a:pt x="0" y="13018"/>
                    <a:pt x="13018" y="0"/>
                    <a:pt x="29076" y="0"/>
                  </a:cubicBezTo>
                  <a:cubicBezTo>
                    <a:pt x="45134" y="0"/>
                    <a:pt x="58151" y="13018"/>
                    <a:pt x="58151" y="2907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32445681-4629-436C-A8DB-AC13B23DB8AF}"/>
              </a:ext>
            </a:extLst>
          </p:cNvPr>
          <p:cNvGrpSpPr/>
          <p:nvPr/>
        </p:nvGrpSpPr>
        <p:grpSpPr>
          <a:xfrm>
            <a:off x="7049318" y="835820"/>
            <a:ext cx="388125" cy="523125"/>
            <a:chOff x="17902547" y="4357494"/>
            <a:chExt cx="388125" cy="523125"/>
          </a:xfrm>
        </p:grpSpPr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76F76DFF-E153-441A-AF12-99447F99E774}"/>
                </a:ext>
              </a:extLst>
            </p:cNvPr>
            <p:cNvSpPr/>
            <p:nvPr/>
          </p:nvSpPr>
          <p:spPr>
            <a:xfrm>
              <a:off x="17902547" y="4357494"/>
              <a:ext cx="388125" cy="523125"/>
            </a:xfrm>
            <a:custGeom>
              <a:avLst/>
              <a:gdLst>
                <a:gd name="connsiteX0" fmla="*/ 390786 w 388125"/>
                <a:gd name="connsiteY0" fmla="*/ 248349 h 523125"/>
                <a:gd name="connsiteX1" fmla="*/ 195474 w 388125"/>
                <a:gd name="connsiteY1" fmla="*/ 23254 h 523125"/>
                <a:gd name="connsiteX2" fmla="*/ 195474 w 388125"/>
                <a:gd name="connsiteY2" fmla="*/ 19761 h 523125"/>
                <a:gd name="connsiteX3" fmla="*/ 174263 w 388125"/>
                <a:gd name="connsiteY3" fmla="*/ 0 h 523125"/>
                <a:gd name="connsiteX4" fmla="*/ 153017 w 388125"/>
                <a:gd name="connsiteY4" fmla="*/ 19761 h 523125"/>
                <a:gd name="connsiteX5" fmla="*/ 153017 w 388125"/>
                <a:gd name="connsiteY5" fmla="*/ 44871 h 523125"/>
                <a:gd name="connsiteX6" fmla="*/ 172119 w 388125"/>
                <a:gd name="connsiteY6" fmla="*/ 63973 h 523125"/>
                <a:gd name="connsiteX7" fmla="*/ 174111 w 388125"/>
                <a:gd name="connsiteY7" fmla="*/ 63973 h 523125"/>
                <a:gd name="connsiteX8" fmla="*/ 348126 w 388125"/>
                <a:gd name="connsiteY8" fmla="*/ 248299 h 523125"/>
                <a:gd name="connsiteX9" fmla="*/ 163496 w 388125"/>
                <a:gd name="connsiteY9" fmla="*/ 432911 h 523125"/>
                <a:gd name="connsiteX10" fmla="*/ 35820 w 388125"/>
                <a:gd name="connsiteY10" fmla="*/ 381291 h 523125"/>
                <a:gd name="connsiteX11" fmla="*/ 10339 w 388125"/>
                <a:gd name="connsiteY11" fmla="*/ 380396 h 523125"/>
                <a:gd name="connsiteX12" fmla="*/ 6846 w 388125"/>
                <a:gd name="connsiteY12" fmla="*/ 383299 h 523125"/>
                <a:gd name="connsiteX13" fmla="*/ 11 w 388125"/>
                <a:gd name="connsiteY13" fmla="*/ 397271 h 523125"/>
                <a:gd name="connsiteX14" fmla="*/ 5833 w 388125"/>
                <a:gd name="connsiteY14" fmla="*/ 411683 h 523125"/>
                <a:gd name="connsiteX15" fmla="*/ 153034 w 388125"/>
                <a:gd name="connsiteY15" fmla="*/ 475453 h 523125"/>
                <a:gd name="connsiteX16" fmla="*/ 153034 w 388125"/>
                <a:gd name="connsiteY16" fmla="*/ 492092 h 523125"/>
                <a:gd name="connsiteX17" fmla="*/ 118541 w 388125"/>
                <a:gd name="connsiteY17" fmla="*/ 492092 h 523125"/>
                <a:gd name="connsiteX18" fmla="*/ 88622 w 388125"/>
                <a:gd name="connsiteY18" fmla="*/ 521978 h 523125"/>
                <a:gd name="connsiteX19" fmla="*/ 88622 w 388125"/>
                <a:gd name="connsiteY19" fmla="*/ 535224 h 523125"/>
                <a:gd name="connsiteX20" fmla="*/ 259903 w 388125"/>
                <a:gd name="connsiteY20" fmla="*/ 535224 h 523125"/>
                <a:gd name="connsiteX21" fmla="*/ 259903 w 388125"/>
                <a:gd name="connsiteY21" fmla="*/ 522062 h 523125"/>
                <a:gd name="connsiteX22" fmla="*/ 230018 w 388125"/>
                <a:gd name="connsiteY22" fmla="*/ 492159 h 523125"/>
                <a:gd name="connsiteX23" fmla="*/ 195542 w 388125"/>
                <a:gd name="connsiteY23" fmla="*/ 492159 h 523125"/>
                <a:gd name="connsiteX24" fmla="*/ 195542 w 388125"/>
                <a:gd name="connsiteY24" fmla="*/ 473496 h 523125"/>
                <a:gd name="connsiteX25" fmla="*/ 390786 w 388125"/>
                <a:gd name="connsiteY25" fmla="*/ 248349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88125" h="523125">
                  <a:moveTo>
                    <a:pt x="390786" y="248349"/>
                  </a:moveTo>
                  <a:cubicBezTo>
                    <a:pt x="390786" y="133869"/>
                    <a:pt x="305786" y="38880"/>
                    <a:pt x="195474" y="23254"/>
                  </a:cubicBezTo>
                  <a:lnTo>
                    <a:pt x="195474" y="19761"/>
                  </a:lnTo>
                  <a:cubicBezTo>
                    <a:pt x="195474" y="8859"/>
                    <a:pt x="186075" y="0"/>
                    <a:pt x="174263" y="0"/>
                  </a:cubicBezTo>
                  <a:cubicBezTo>
                    <a:pt x="162433" y="0"/>
                    <a:pt x="153017" y="8859"/>
                    <a:pt x="153017" y="19761"/>
                  </a:cubicBezTo>
                  <a:lnTo>
                    <a:pt x="153017" y="44871"/>
                  </a:lnTo>
                  <a:cubicBezTo>
                    <a:pt x="153017" y="55418"/>
                    <a:pt x="161573" y="63973"/>
                    <a:pt x="172119" y="63973"/>
                  </a:cubicBezTo>
                  <a:lnTo>
                    <a:pt x="174111" y="63973"/>
                  </a:lnTo>
                  <a:cubicBezTo>
                    <a:pt x="270973" y="69458"/>
                    <a:pt x="348126" y="150086"/>
                    <a:pt x="348126" y="248299"/>
                  </a:cubicBezTo>
                  <a:cubicBezTo>
                    <a:pt x="348126" y="350089"/>
                    <a:pt x="265303" y="432911"/>
                    <a:pt x="163496" y="432911"/>
                  </a:cubicBezTo>
                  <a:cubicBezTo>
                    <a:pt x="113968" y="432911"/>
                    <a:pt x="68979" y="413218"/>
                    <a:pt x="35820" y="381291"/>
                  </a:cubicBezTo>
                  <a:cubicBezTo>
                    <a:pt x="28800" y="374558"/>
                    <a:pt x="17814" y="374136"/>
                    <a:pt x="10339" y="380396"/>
                  </a:cubicBezTo>
                  <a:cubicBezTo>
                    <a:pt x="9174" y="381358"/>
                    <a:pt x="8010" y="382303"/>
                    <a:pt x="6846" y="383299"/>
                  </a:cubicBezTo>
                  <a:cubicBezTo>
                    <a:pt x="2694" y="386792"/>
                    <a:pt x="197" y="391871"/>
                    <a:pt x="11" y="397271"/>
                  </a:cubicBezTo>
                  <a:cubicBezTo>
                    <a:pt x="-174" y="402671"/>
                    <a:pt x="1935" y="407919"/>
                    <a:pt x="5833" y="411683"/>
                  </a:cubicBezTo>
                  <a:cubicBezTo>
                    <a:pt x="44274" y="448943"/>
                    <a:pt x="95524" y="472787"/>
                    <a:pt x="153034" y="475453"/>
                  </a:cubicBezTo>
                  <a:lnTo>
                    <a:pt x="153034" y="492092"/>
                  </a:lnTo>
                  <a:lnTo>
                    <a:pt x="118541" y="492092"/>
                  </a:lnTo>
                  <a:cubicBezTo>
                    <a:pt x="102021" y="492092"/>
                    <a:pt x="88622" y="505474"/>
                    <a:pt x="88622" y="521978"/>
                  </a:cubicBezTo>
                  <a:lnTo>
                    <a:pt x="88622" y="535224"/>
                  </a:lnTo>
                  <a:lnTo>
                    <a:pt x="259903" y="535224"/>
                  </a:lnTo>
                  <a:lnTo>
                    <a:pt x="259903" y="522062"/>
                  </a:lnTo>
                  <a:cubicBezTo>
                    <a:pt x="259903" y="505541"/>
                    <a:pt x="246521" y="492159"/>
                    <a:pt x="230018" y="492159"/>
                  </a:cubicBezTo>
                  <a:lnTo>
                    <a:pt x="195542" y="492159"/>
                  </a:lnTo>
                  <a:lnTo>
                    <a:pt x="195542" y="473496"/>
                  </a:lnTo>
                  <a:cubicBezTo>
                    <a:pt x="305803" y="457836"/>
                    <a:pt x="390786" y="362846"/>
                    <a:pt x="390786" y="24834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53BD886E-AFA9-4EE0-9BB4-4AA2C4C29670}"/>
                </a:ext>
              </a:extLst>
            </p:cNvPr>
            <p:cNvSpPr/>
            <p:nvPr/>
          </p:nvSpPr>
          <p:spPr>
            <a:xfrm>
              <a:off x="17907334" y="4447151"/>
              <a:ext cx="303750" cy="303750"/>
            </a:xfrm>
            <a:custGeom>
              <a:avLst/>
              <a:gdLst>
                <a:gd name="connsiteX0" fmla="*/ 158693 w 303750"/>
                <a:gd name="connsiteY0" fmla="*/ 317402 h 303750"/>
                <a:gd name="connsiteX1" fmla="*/ 317402 w 303750"/>
                <a:gd name="connsiteY1" fmla="*/ 158693 h 303750"/>
                <a:gd name="connsiteX2" fmla="*/ 158693 w 303750"/>
                <a:gd name="connsiteY2" fmla="*/ 0 h 303750"/>
                <a:gd name="connsiteX3" fmla="*/ 0 w 303750"/>
                <a:gd name="connsiteY3" fmla="*/ 158693 h 303750"/>
                <a:gd name="connsiteX4" fmla="*/ 158693 w 303750"/>
                <a:gd name="connsiteY4" fmla="*/ 317402 h 303750"/>
                <a:gd name="connsiteX5" fmla="*/ 289322 w 303750"/>
                <a:gd name="connsiteY5" fmla="*/ 158693 h 303750"/>
                <a:gd name="connsiteX6" fmla="*/ 285829 w 303750"/>
                <a:gd name="connsiteY6" fmla="*/ 188814 h 303750"/>
                <a:gd name="connsiteX7" fmla="*/ 274826 w 303750"/>
                <a:gd name="connsiteY7" fmla="*/ 170792 h 303750"/>
                <a:gd name="connsiteX8" fmla="*/ 251893 w 303750"/>
                <a:gd name="connsiteY8" fmla="*/ 195429 h 303750"/>
                <a:gd name="connsiteX9" fmla="*/ 250391 w 303750"/>
                <a:gd name="connsiteY9" fmla="*/ 157241 h 303750"/>
                <a:gd name="connsiteX10" fmla="*/ 240300 w 303750"/>
                <a:gd name="connsiteY10" fmla="*/ 143387 h 303750"/>
                <a:gd name="connsiteX11" fmla="*/ 209166 w 303750"/>
                <a:gd name="connsiteY11" fmla="*/ 122445 h 303750"/>
                <a:gd name="connsiteX12" fmla="*/ 221063 w 303750"/>
                <a:gd name="connsiteY12" fmla="*/ 141851 h 303750"/>
                <a:gd name="connsiteX13" fmla="*/ 197100 w 303750"/>
                <a:gd name="connsiteY13" fmla="*/ 148905 h 303750"/>
                <a:gd name="connsiteX14" fmla="*/ 183752 w 303750"/>
                <a:gd name="connsiteY14" fmla="*/ 137211 h 303750"/>
                <a:gd name="connsiteX15" fmla="*/ 174285 w 303750"/>
                <a:gd name="connsiteY15" fmla="*/ 115357 h 303750"/>
                <a:gd name="connsiteX16" fmla="*/ 169391 w 303750"/>
                <a:gd name="connsiteY16" fmla="*/ 124672 h 303750"/>
                <a:gd name="connsiteX17" fmla="*/ 178571 w 303750"/>
                <a:gd name="connsiteY17" fmla="*/ 144619 h 303750"/>
                <a:gd name="connsiteX18" fmla="*/ 182554 w 303750"/>
                <a:gd name="connsiteY18" fmla="*/ 158169 h 303750"/>
                <a:gd name="connsiteX19" fmla="*/ 194417 w 303750"/>
                <a:gd name="connsiteY19" fmla="*/ 166776 h 303750"/>
                <a:gd name="connsiteX20" fmla="*/ 192308 w 303750"/>
                <a:gd name="connsiteY20" fmla="*/ 175095 h 303750"/>
                <a:gd name="connsiteX21" fmla="*/ 172125 w 303750"/>
                <a:gd name="connsiteY21" fmla="*/ 187093 h 303750"/>
                <a:gd name="connsiteX22" fmla="*/ 149867 w 303750"/>
                <a:gd name="connsiteY22" fmla="*/ 213891 h 303750"/>
                <a:gd name="connsiteX23" fmla="*/ 132435 w 303750"/>
                <a:gd name="connsiteY23" fmla="*/ 237279 h 303750"/>
                <a:gd name="connsiteX24" fmla="*/ 82654 w 303750"/>
                <a:gd name="connsiteY24" fmla="*/ 250813 h 303750"/>
                <a:gd name="connsiteX25" fmla="*/ 70453 w 303750"/>
                <a:gd name="connsiteY25" fmla="*/ 200374 h 303750"/>
                <a:gd name="connsiteX26" fmla="*/ 75938 w 303750"/>
                <a:gd name="connsiteY26" fmla="*/ 173273 h 303750"/>
                <a:gd name="connsiteX27" fmla="*/ 79886 w 303750"/>
                <a:gd name="connsiteY27" fmla="*/ 151706 h 303750"/>
                <a:gd name="connsiteX28" fmla="*/ 92138 w 303750"/>
                <a:gd name="connsiteY28" fmla="*/ 151689 h 303750"/>
                <a:gd name="connsiteX29" fmla="*/ 86940 w 303750"/>
                <a:gd name="connsiteY29" fmla="*/ 143319 h 303750"/>
                <a:gd name="connsiteX30" fmla="*/ 78317 w 303750"/>
                <a:gd name="connsiteY30" fmla="*/ 139539 h 303750"/>
                <a:gd name="connsiteX31" fmla="*/ 63737 w 303750"/>
                <a:gd name="connsiteY31" fmla="*/ 128655 h 303750"/>
                <a:gd name="connsiteX32" fmla="*/ 51789 w 303750"/>
                <a:gd name="connsiteY32" fmla="*/ 108675 h 303750"/>
                <a:gd name="connsiteX33" fmla="*/ 59771 w 303750"/>
                <a:gd name="connsiteY33" fmla="*/ 84442 h 303750"/>
                <a:gd name="connsiteX34" fmla="*/ 80528 w 303750"/>
                <a:gd name="connsiteY34" fmla="*/ 64564 h 303750"/>
                <a:gd name="connsiteX35" fmla="*/ 93690 w 303750"/>
                <a:gd name="connsiteY35" fmla="*/ 59468 h 303750"/>
                <a:gd name="connsiteX36" fmla="*/ 110531 w 303750"/>
                <a:gd name="connsiteY36" fmla="*/ 68158 h 303750"/>
                <a:gd name="connsiteX37" fmla="*/ 130596 w 303750"/>
                <a:gd name="connsiteY37" fmla="*/ 88222 h 303750"/>
                <a:gd name="connsiteX38" fmla="*/ 150981 w 303750"/>
                <a:gd name="connsiteY38" fmla="*/ 100592 h 303750"/>
                <a:gd name="connsiteX39" fmla="*/ 164008 w 303750"/>
                <a:gd name="connsiteY39" fmla="*/ 91901 h 303750"/>
                <a:gd name="connsiteX40" fmla="*/ 152584 w 303750"/>
                <a:gd name="connsiteY40" fmla="*/ 79329 h 303750"/>
                <a:gd name="connsiteX41" fmla="*/ 148011 w 303750"/>
                <a:gd name="connsiteY41" fmla="*/ 82418 h 303750"/>
                <a:gd name="connsiteX42" fmla="*/ 145243 w 303750"/>
                <a:gd name="connsiteY42" fmla="*/ 76224 h 303750"/>
                <a:gd name="connsiteX43" fmla="*/ 142628 w 303750"/>
                <a:gd name="connsiteY43" fmla="*/ 65812 h 303750"/>
                <a:gd name="connsiteX44" fmla="*/ 136856 w 303750"/>
                <a:gd name="connsiteY44" fmla="*/ 54203 h 303750"/>
                <a:gd name="connsiteX45" fmla="*/ 125567 w 303750"/>
                <a:gd name="connsiteY45" fmla="*/ 52447 h 303750"/>
                <a:gd name="connsiteX46" fmla="*/ 111358 w 303750"/>
                <a:gd name="connsiteY46" fmla="*/ 54388 h 303750"/>
                <a:gd name="connsiteX47" fmla="*/ 105233 w 303750"/>
                <a:gd name="connsiteY47" fmla="*/ 47621 h 303750"/>
                <a:gd name="connsiteX48" fmla="*/ 121179 w 303750"/>
                <a:gd name="connsiteY48" fmla="*/ 40061 h 303750"/>
                <a:gd name="connsiteX49" fmla="*/ 132570 w 303750"/>
                <a:gd name="connsiteY49" fmla="*/ 36720 h 303750"/>
                <a:gd name="connsiteX50" fmla="*/ 143927 w 303750"/>
                <a:gd name="connsiteY50" fmla="*/ 33699 h 303750"/>
                <a:gd name="connsiteX51" fmla="*/ 152651 w 303750"/>
                <a:gd name="connsiteY51" fmla="*/ 38728 h 303750"/>
                <a:gd name="connsiteX52" fmla="*/ 163434 w 303750"/>
                <a:gd name="connsiteY52" fmla="*/ 48600 h 303750"/>
                <a:gd name="connsiteX53" fmla="*/ 168126 w 303750"/>
                <a:gd name="connsiteY53" fmla="*/ 40517 h 303750"/>
                <a:gd name="connsiteX54" fmla="*/ 163586 w 303750"/>
                <a:gd name="connsiteY54" fmla="*/ 30054 h 303750"/>
                <a:gd name="connsiteX55" fmla="*/ 166168 w 303750"/>
                <a:gd name="connsiteY55" fmla="*/ 28266 h 303750"/>
                <a:gd name="connsiteX56" fmla="*/ 289322 w 303750"/>
                <a:gd name="connsiteY56" fmla="*/ 158693 h 303750"/>
                <a:gd name="connsiteX57" fmla="*/ 147471 w 303750"/>
                <a:gd name="connsiteY57" fmla="*/ 237583 h 303750"/>
                <a:gd name="connsiteX58" fmla="*/ 160886 w 303750"/>
                <a:gd name="connsiteY58" fmla="*/ 231120 h 303750"/>
                <a:gd name="connsiteX59" fmla="*/ 157764 w 303750"/>
                <a:gd name="connsiteY59" fmla="*/ 246240 h 303750"/>
                <a:gd name="connsiteX60" fmla="*/ 142239 w 303750"/>
                <a:gd name="connsiteY60" fmla="*/ 251286 h 303750"/>
                <a:gd name="connsiteX61" fmla="*/ 147471 w 303750"/>
                <a:gd name="connsiteY61" fmla="*/ 237583 h 30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03750" h="303750">
                  <a:moveTo>
                    <a:pt x="158693" y="317402"/>
                  </a:moveTo>
                  <a:cubicBezTo>
                    <a:pt x="246341" y="317402"/>
                    <a:pt x="317402" y="246341"/>
                    <a:pt x="317402" y="158693"/>
                  </a:cubicBezTo>
                  <a:cubicBezTo>
                    <a:pt x="317402" y="71061"/>
                    <a:pt x="246341" y="0"/>
                    <a:pt x="158693" y="0"/>
                  </a:cubicBezTo>
                  <a:cubicBezTo>
                    <a:pt x="71078" y="0"/>
                    <a:pt x="0" y="71061"/>
                    <a:pt x="0" y="158693"/>
                  </a:cubicBezTo>
                  <a:cubicBezTo>
                    <a:pt x="0" y="246341"/>
                    <a:pt x="71061" y="317402"/>
                    <a:pt x="158693" y="317402"/>
                  </a:cubicBezTo>
                  <a:close/>
                  <a:moveTo>
                    <a:pt x="289322" y="158693"/>
                  </a:moveTo>
                  <a:cubicBezTo>
                    <a:pt x="289322" y="169071"/>
                    <a:pt x="288124" y="179145"/>
                    <a:pt x="285829" y="188814"/>
                  </a:cubicBezTo>
                  <a:cubicBezTo>
                    <a:pt x="284648" y="186941"/>
                    <a:pt x="276345" y="174774"/>
                    <a:pt x="274826" y="170792"/>
                  </a:cubicBezTo>
                  <a:cubicBezTo>
                    <a:pt x="273291" y="166793"/>
                    <a:pt x="253732" y="193894"/>
                    <a:pt x="251893" y="195429"/>
                  </a:cubicBezTo>
                  <a:cubicBezTo>
                    <a:pt x="250020" y="196982"/>
                    <a:pt x="250391" y="161848"/>
                    <a:pt x="250391" y="157241"/>
                  </a:cubicBezTo>
                  <a:cubicBezTo>
                    <a:pt x="250391" y="152634"/>
                    <a:pt x="243945" y="146458"/>
                    <a:pt x="240300" y="143387"/>
                  </a:cubicBezTo>
                  <a:cubicBezTo>
                    <a:pt x="236588" y="140299"/>
                    <a:pt x="215308" y="120116"/>
                    <a:pt x="209166" y="122445"/>
                  </a:cubicBezTo>
                  <a:cubicBezTo>
                    <a:pt x="202348" y="125027"/>
                    <a:pt x="222581" y="140299"/>
                    <a:pt x="221063" y="141851"/>
                  </a:cubicBezTo>
                  <a:cubicBezTo>
                    <a:pt x="219510" y="143404"/>
                    <a:pt x="203597" y="147690"/>
                    <a:pt x="197100" y="148905"/>
                  </a:cubicBezTo>
                  <a:cubicBezTo>
                    <a:pt x="190569" y="150154"/>
                    <a:pt x="185895" y="141210"/>
                    <a:pt x="183752" y="137211"/>
                  </a:cubicBezTo>
                  <a:cubicBezTo>
                    <a:pt x="181592" y="133228"/>
                    <a:pt x="175483" y="119053"/>
                    <a:pt x="174285" y="115357"/>
                  </a:cubicBezTo>
                  <a:cubicBezTo>
                    <a:pt x="173070" y="111645"/>
                    <a:pt x="168784" y="120690"/>
                    <a:pt x="169391" y="124672"/>
                  </a:cubicBezTo>
                  <a:cubicBezTo>
                    <a:pt x="169999" y="128689"/>
                    <a:pt x="175838" y="140299"/>
                    <a:pt x="178571" y="144619"/>
                  </a:cubicBezTo>
                  <a:cubicBezTo>
                    <a:pt x="181339" y="148922"/>
                    <a:pt x="182554" y="154136"/>
                    <a:pt x="182554" y="158169"/>
                  </a:cubicBezTo>
                  <a:cubicBezTo>
                    <a:pt x="182554" y="162169"/>
                    <a:pt x="188342" y="164936"/>
                    <a:pt x="194417" y="166776"/>
                  </a:cubicBezTo>
                  <a:cubicBezTo>
                    <a:pt x="200593" y="168632"/>
                    <a:pt x="194417" y="172631"/>
                    <a:pt x="192308" y="175095"/>
                  </a:cubicBezTo>
                  <a:cubicBezTo>
                    <a:pt x="190148" y="177576"/>
                    <a:pt x="181339" y="182486"/>
                    <a:pt x="172125" y="187093"/>
                  </a:cubicBezTo>
                  <a:cubicBezTo>
                    <a:pt x="162962" y="191700"/>
                    <a:pt x="153191" y="207428"/>
                    <a:pt x="149867" y="213891"/>
                  </a:cubicBezTo>
                  <a:cubicBezTo>
                    <a:pt x="146492" y="220354"/>
                    <a:pt x="138848" y="232048"/>
                    <a:pt x="132435" y="237279"/>
                  </a:cubicBezTo>
                  <a:cubicBezTo>
                    <a:pt x="126023" y="242511"/>
                    <a:pt x="93943" y="253614"/>
                    <a:pt x="82654" y="250813"/>
                  </a:cubicBezTo>
                  <a:cubicBezTo>
                    <a:pt x="71381" y="248079"/>
                    <a:pt x="69542" y="208035"/>
                    <a:pt x="70453" y="200374"/>
                  </a:cubicBezTo>
                  <a:cubicBezTo>
                    <a:pt x="71381" y="192679"/>
                    <a:pt x="76562" y="180326"/>
                    <a:pt x="75938" y="173273"/>
                  </a:cubicBezTo>
                  <a:cubicBezTo>
                    <a:pt x="75364" y="166185"/>
                    <a:pt x="78334" y="154474"/>
                    <a:pt x="79886" y="151706"/>
                  </a:cubicBezTo>
                  <a:cubicBezTo>
                    <a:pt x="81473" y="148922"/>
                    <a:pt x="88763" y="151993"/>
                    <a:pt x="92138" y="151689"/>
                  </a:cubicBezTo>
                  <a:cubicBezTo>
                    <a:pt x="95496" y="151369"/>
                    <a:pt x="88763" y="143016"/>
                    <a:pt x="86940" y="143319"/>
                  </a:cubicBezTo>
                  <a:cubicBezTo>
                    <a:pt x="85117" y="143623"/>
                    <a:pt x="80848" y="140805"/>
                    <a:pt x="78317" y="139539"/>
                  </a:cubicBezTo>
                  <a:cubicBezTo>
                    <a:pt x="75921" y="138324"/>
                    <a:pt x="73204" y="130798"/>
                    <a:pt x="63737" y="128655"/>
                  </a:cubicBezTo>
                  <a:cubicBezTo>
                    <a:pt x="54236" y="126495"/>
                    <a:pt x="53021" y="114531"/>
                    <a:pt x="51789" y="108675"/>
                  </a:cubicBezTo>
                  <a:cubicBezTo>
                    <a:pt x="50574" y="102803"/>
                    <a:pt x="58219" y="87514"/>
                    <a:pt x="59771" y="84442"/>
                  </a:cubicBezTo>
                  <a:cubicBezTo>
                    <a:pt x="61307" y="81354"/>
                    <a:pt x="80528" y="64564"/>
                    <a:pt x="80528" y="64564"/>
                  </a:cubicBezTo>
                  <a:cubicBezTo>
                    <a:pt x="80528" y="64564"/>
                    <a:pt x="90771" y="59299"/>
                    <a:pt x="93690" y="59468"/>
                  </a:cubicBezTo>
                  <a:cubicBezTo>
                    <a:pt x="102229" y="59991"/>
                    <a:pt x="110531" y="68158"/>
                    <a:pt x="110531" y="68158"/>
                  </a:cubicBezTo>
                  <a:cubicBezTo>
                    <a:pt x="110531" y="68158"/>
                    <a:pt x="122749" y="75668"/>
                    <a:pt x="130596" y="88222"/>
                  </a:cubicBezTo>
                  <a:cubicBezTo>
                    <a:pt x="137160" y="98702"/>
                    <a:pt x="150981" y="100592"/>
                    <a:pt x="150981" y="100592"/>
                  </a:cubicBezTo>
                  <a:cubicBezTo>
                    <a:pt x="158659" y="99934"/>
                    <a:pt x="163637" y="94044"/>
                    <a:pt x="164008" y="91901"/>
                  </a:cubicBezTo>
                  <a:cubicBezTo>
                    <a:pt x="165392" y="84864"/>
                    <a:pt x="160026" y="78958"/>
                    <a:pt x="152584" y="79329"/>
                  </a:cubicBezTo>
                  <a:cubicBezTo>
                    <a:pt x="151031" y="79414"/>
                    <a:pt x="150441" y="82418"/>
                    <a:pt x="148011" y="82418"/>
                  </a:cubicBezTo>
                  <a:cubicBezTo>
                    <a:pt x="145564" y="82418"/>
                    <a:pt x="146154" y="79329"/>
                    <a:pt x="145243" y="76224"/>
                  </a:cubicBezTo>
                  <a:cubicBezTo>
                    <a:pt x="144332" y="73170"/>
                    <a:pt x="144096" y="69508"/>
                    <a:pt x="142628" y="65812"/>
                  </a:cubicBezTo>
                  <a:cubicBezTo>
                    <a:pt x="141109" y="62117"/>
                    <a:pt x="139894" y="57577"/>
                    <a:pt x="136856" y="54203"/>
                  </a:cubicBezTo>
                  <a:cubicBezTo>
                    <a:pt x="133785" y="50794"/>
                    <a:pt x="129532" y="53359"/>
                    <a:pt x="125567" y="52447"/>
                  </a:cubicBezTo>
                  <a:cubicBezTo>
                    <a:pt x="121601" y="51503"/>
                    <a:pt x="115628" y="54709"/>
                    <a:pt x="111358" y="54388"/>
                  </a:cubicBezTo>
                  <a:cubicBezTo>
                    <a:pt x="107055" y="54067"/>
                    <a:pt x="104929" y="50709"/>
                    <a:pt x="105233" y="47621"/>
                  </a:cubicBezTo>
                  <a:cubicBezTo>
                    <a:pt x="105536" y="44533"/>
                    <a:pt x="116016" y="40686"/>
                    <a:pt x="121179" y="40061"/>
                  </a:cubicBezTo>
                  <a:cubicBezTo>
                    <a:pt x="126394" y="39454"/>
                    <a:pt x="131068" y="38880"/>
                    <a:pt x="132570" y="36720"/>
                  </a:cubicBezTo>
                  <a:cubicBezTo>
                    <a:pt x="134123" y="34560"/>
                    <a:pt x="141480" y="33396"/>
                    <a:pt x="143927" y="33699"/>
                  </a:cubicBezTo>
                  <a:cubicBezTo>
                    <a:pt x="146374" y="34020"/>
                    <a:pt x="150289" y="35674"/>
                    <a:pt x="152651" y="38728"/>
                  </a:cubicBezTo>
                  <a:cubicBezTo>
                    <a:pt x="155841" y="42947"/>
                    <a:pt x="156009" y="49579"/>
                    <a:pt x="163434" y="48600"/>
                  </a:cubicBezTo>
                  <a:cubicBezTo>
                    <a:pt x="166303" y="48229"/>
                    <a:pt x="173897" y="43926"/>
                    <a:pt x="168126" y="40517"/>
                  </a:cubicBezTo>
                  <a:cubicBezTo>
                    <a:pt x="164886" y="38593"/>
                    <a:pt x="160498" y="35606"/>
                    <a:pt x="163586" y="30054"/>
                  </a:cubicBezTo>
                  <a:cubicBezTo>
                    <a:pt x="164008" y="29278"/>
                    <a:pt x="164903" y="28704"/>
                    <a:pt x="166168" y="28266"/>
                  </a:cubicBezTo>
                  <a:cubicBezTo>
                    <a:pt x="234765" y="32231"/>
                    <a:pt x="289322" y="89201"/>
                    <a:pt x="289322" y="158693"/>
                  </a:cubicBezTo>
                  <a:close/>
                  <a:moveTo>
                    <a:pt x="147471" y="237583"/>
                  </a:moveTo>
                  <a:cubicBezTo>
                    <a:pt x="149901" y="233297"/>
                    <a:pt x="155115" y="232335"/>
                    <a:pt x="160886" y="231120"/>
                  </a:cubicBezTo>
                  <a:cubicBezTo>
                    <a:pt x="166961" y="229804"/>
                    <a:pt x="160886" y="244367"/>
                    <a:pt x="157764" y="246240"/>
                  </a:cubicBezTo>
                  <a:cubicBezTo>
                    <a:pt x="154744" y="248063"/>
                    <a:pt x="144973" y="252383"/>
                    <a:pt x="142239" y="251286"/>
                  </a:cubicBezTo>
                  <a:cubicBezTo>
                    <a:pt x="139472" y="250172"/>
                    <a:pt x="144973" y="241903"/>
                    <a:pt x="147471" y="23758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DE01D4AD-7654-47FD-AA45-9663A2AC0C48}"/>
              </a:ext>
            </a:extLst>
          </p:cNvPr>
          <p:cNvGrpSpPr/>
          <p:nvPr/>
        </p:nvGrpSpPr>
        <p:grpSpPr>
          <a:xfrm>
            <a:off x="8268518" y="838109"/>
            <a:ext cx="463364" cy="518547"/>
            <a:chOff x="18958629" y="4358777"/>
            <a:chExt cx="463364" cy="518547"/>
          </a:xfrm>
        </p:grpSpPr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23C43C57-C2D3-4D9B-9D98-F3F9A9A38FB0}"/>
                </a:ext>
              </a:extLst>
            </p:cNvPr>
            <p:cNvSpPr/>
            <p:nvPr/>
          </p:nvSpPr>
          <p:spPr>
            <a:xfrm>
              <a:off x="18958629" y="4358777"/>
              <a:ext cx="354375" cy="489375"/>
            </a:xfrm>
            <a:custGeom>
              <a:avLst/>
              <a:gdLst>
                <a:gd name="connsiteX0" fmla="*/ 63838 w 354375"/>
                <a:gd name="connsiteY0" fmla="*/ 453752 h 489375"/>
                <a:gd name="connsiteX1" fmla="*/ 56059 w 354375"/>
                <a:gd name="connsiteY1" fmla="*/ 453752 h 489375"/>
                <a:gd name="connsiteX2" fmla="*/ 37716 w 354375"/>
                <a:gd name="connsiteY2" fmla="*/ 435864 h 489375"/>
                <a:gd name="connsiteX3" fmla="*/ 37716 w 354375"/>
                <a:gd name="connsiteY3" fmla="*/ 416441 h 489375"/>
                <a:gd name="connsiteX4" fmla="*/ 56059 w 354375"/>
                <a:gd name="connsiteY4" fmla="*/ 398318 h 489375"/>
                <a:gd name="connsiteX5" fmla="*/ 273375 w 354375"/>
                <a:gd name="connsiteY5" fmla="*/ 398318 h 489375"/>
                <a:gd name="connsiteX6" fmla="*/ 263183 w 354375"/>
                <a:gd name="connsiteY6" fmla="*/ 350899 h 489375"/>
                <a:gd name="connsiteX7" fmla="*/ 271553 w 354375"/>
                <a:gd name="connsiteY7" fmla="*/ 324186 h 489375"/>
                <a:gd name="connsiteX8" fmla="*/ 299042 w 354375"/>
                <a:gd name="connsiteY8" fmla="*/ 317706 h 489375"/>
                <a:gd name="connsiteX9" fmla="*/ 367200 w 354375"/>
                <a:gd name="connsiteY9" fmla="*/ 337500 h 489375"/>
                <a:gd name="connsiteX10" fmla="*/ 367200 w 354375"/>
                <a:gd name="connsiteY10" fmla="*/ 53207 h 489375"/>
                <a:gd name="connsiteX11" fmla="*/ 313014 w 354375"/>
                <a:gd name="connsiteY11" fmla="*/ 0 h 489375"/>
                <a:gd name="connsiteX12" fmla="*/ 53663 w 354375"/>
                <a:gd name="connsiteY12" fmla="*/ 0 h 489375"/>
                <a:gd name="connsiteX13" fmla="*/ 0 w 354375"/>
                <a:gd name="connsiteY13" fmla="*/ 53207 h 489375"/>
                <a:gd name="connsiteX14" fmla="*/ 0 w 354375"/>
                <a:gd name="connsiteY14" fmla="*/ 438261 h 489375"/>
                <a:gd name="connsiteX15" fmla="*/ 53663 w 354375"/>
                <a:gd name="connsiteY15" fmla="*/ 491468 h 489375"/>
                <a:gd name="connsiteX16" fmla="*/ 293541 w 354375"/>
                <a:gd name="connsiteY16" fmla="*/ 491468 h 489375"/>
                <a:gd name="connsiteX17" fmla="*/ 285407 w 354375"/>
                <a:gd name="connsiteY17" fmla="*/ 453752 h 489375"/>
                <a:gd name="connsiteX18" fmla="*/ 63838 w 354375"/>
                <a:gd name="connsiteY18" fmla="*/ 453752 h 489375"/>
                <a:gd name="connsiteX19" fmla="*/ 63838 w 354375"/>
                <a:gd name="connsiteY19" fmla="*/ 453752 h 489375"/>
                <a:gd name="connsiteX20" fmla="*/ 94298 w 354375"/>
                <a:gd name="connsiteY20" fmla="*/ 108962 h 489375"/>
                <a:gd name="connsiteX21" fmla="*/ 110042 w 354375"/>
                <a:gd name="connsiteY21" fmla="*/ 93201 h 489375"/>
                <a:gd name="connsiteX22" fmla="*/ 256028 w 354375"/>
                <a:gd name="connsiteY22" fmla="*/ 93201 h 489375"/>
                <a:gd name="connsiteX23" fmla="*/ 271789 w 354375"/>
                <a:gd name="connsiteY23" fmla="*/ 108962 h 489375"/>
                <a:gd name="connsiteX24" fmla="*/ 271789 w 354375"/>
                <a:gd name="connsiteY24" fmla="*/ 144011 h 489375"/>
                <a:gd name="connsiteX25" fmla="*/ 256028 w 354375"/>
                <a:gd name="connsiteY25" fmla="*/ 159773 h 489375"/>
                <a:gd name="connsiteX26" fmla="*/ 110042 w 354375"/>
                <a:gd name="connsiteY26" fmla="*/ 159773 h 489375"/>
                <a:gd name="connsiteX27" fmla="*/ 94298 w 354375"/>
                <a:gd name="connsiteY27" fmla="*/ 144011 h 489375"/>
                <a:gd name="connsiteX28" fmla="*/ 94298 w 354375"/>
                <a:gd name="connsiteY28" fmla="*/ 108962 h 48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4375" h="489375">
                  <a:moveTo>
                    <a:pt x="63838" y="453752"/>
                  </a:moveTo>
                  <a:lnTo>
                    <a:pt x="56059" y="453752"/>
                  </a:lnTo>
                  <a:cubicBezTo>
                    <a:pt x="45968" y="453752"/>
                    <a:pt x="37716" y="445973"/>
                    <a:pt x="37716" y="435864"/>
                  </a:cubicBezTo>
                  <a:lnTo>
                    <a:pt x="37716" y="416441"/>
                  </a:lnTo>
                  <a:cubicBezTo>
                    <a:pt x="37716" y="406333"/>
                    <a:pt x="45968" y="398318"/>
                    <a:pt x="56059" y="398318"/>
                  </a:cubicBezTo>
                  <a:lnTo>
                    <a:pt x="273375" y="398318"/>
                  </a:lnTo>
                  <a:lnTo>
                    <a:pt x="263183" y="350899"/>
                  </a:lnTo>
                  <a:cubicBezTo>
                    <a:pt x="261073" y="341162"/>
                    <a:pt x="264229" y="330969"/>
                    <a:pt x="271553" y="324186"/>
                  </a:cubicBezTo>
                  <a:cubicBezTo>
                    <a:pt x="278859" y="317402"/>
                    <a:pt x="289474" y="314921"/>
                    <a:pt x="299042" y="317706"/>
                  </a:cubicBezTo>
                  <a:lnTo>
                    <a:pt x="367200" y="337500"/>
                  </a:lnTo>
                  <a:lnTo>
                    <a:pt x="367200" y="53207"/>
                  </a:lnTo>
                  <a:cubicBezTo>
                    <a:pt x="367200" y="23591"/>
                    <a:pt x="342647" y="0"/>
                    <a:pt x="313014" y="0"/>
                  </a:cubicBezTo>
                  <a:lnTo>
                    <a:pt x="53663" y="0"/>
                  </a:lnTo>
                  <a:cubicBezTo>
                    <a:pt x="24030" y="0"/>
                    <a:pt x="0" y="23574"/>
                    <a:pt x="0" y="53207"/>
                  </a:cubicBezTo>
                  <a:lnTo>
                    <a:pt x="0" y="438261"/>
                  </a:lnTo>
                  <a:cubicBezTo>
                    <a:pt x="0" y="467893"/>
                    <a:pt x="24030" y="491468"/>
                    <a:pt x="53663" y="491468"/>
                  </a:cubicBezTo>
                  <a:lnTo>
                    <a:pt x="293541" y="491468"/>
                  </a:lnTo>
                  <a:lnTo>
                    <a:pt x="285407" y="453752"/>
                  </a:lnTo>
                  <a:lnTo>
                    <a:pt x="63838" y="453752"/>
                  </a:lnTo>
                  <a:lnTo>
                    <a:pt x="63838" y="453752"/>
                  </a:lnTo>
                  <a:close/>
                  <a:moveTo>
                    <a:pt x="94298" y="108962"/>
                  </a:moveTo>
                  <a:cubicBezTo>
                    <a:pt x="94298" y="100254"/>
                    <a:pt x="101334" y="93201"/>
                    <a:pt x="110042" y="93201"/>
                  </a:cubicBezTo>
                  <a:lnTo>
                    <a:pt x="256028" y="93201"/>
                  </a:lnTo>
                  <a:cubicBezTo>
                    <a:pt x="264735" y="93201"/>
                    <a:pt x="271789" y="100254"/>
                    <a:pt x="271789" y="108962"/>
                  </a:cubicBezTo>
                  <a:lnTo>
                    <a:pt x="271789" y="144011"/>
                  </a:lnTo>
                  <a:cubicBezTo>
                    <a:pt x="271789" y="152702"/>
                    <a:pt x="264735" y="159773"/>
                    <a:pt x="256028" y="159773"/>
                  </a:cubicBezTo>
                  <a:lnTo>
                    <a:pt x="110042" y="159773"/>
                  </a:lnTo>
                  <a:cubicBezTo>
                    <a:pt x="101334" y="159773"/>
                    <a:pt x="94298" y="152719"/>
                    <a:pt x="94298" y="144011"/>
                  </a:cubicBezTo>
                  <a:lnTo>
                    <a:pt x="94298" y="108962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54D61E0F-5E03-4F95-A2CC-DCFF6FCD1D27}"/>
                </a:ext>
              </a:extLst>
            </p:cNvPr>
            <p:cNvSpPr/>
            <p:nvPr/>
          </p:nvSpPr>
          <p:spPr>
            <a:xfrm>
              <a:off x="19253243" y="4708574"/>
              <a:ext cx="168750" cy="168750"/>
            </a:xfrm>
            <a:custGeom>
              <a:avLst/>
              <a:gdLst>
                <a:gd name="connsiteX0" fmla="*/ 110622 w 168750"/>
                <a:gd name="connsiteY0" fmla="*/ 65025 h 168750"/>
                <a:gd name="connsiteX1" fmla="*/ 125422 w 168750"/>
                <a:gd name="connsiteY1" fmla="*/ 51288 h 168750"/>
                <a:gd name="connsiteX2" fmla="*/ 128847 w 168750"/>
                <a:gd name="connsiteY2" fmla="*/ 39982 h 168750"/>
                <a:gd name="connsiteX3" fmla="*/ 120697 w 168750"/>
                <a:gd name="connsiteY3" fmla="*/ 31393 h 168750"/>
                <a:gd name="connsiteX4" fmla="*/ 14587 w 168750"/>
                <a:gd name="connsiteY4" fmla="*/ 444 h 168750"/>
                <a:gd name="connsiteX5" fmla="*/ 3618 w 168750"/>
                <a:gd name="connsiteY5" fmla="*/ 3043 h 168750"/>
                <a:gd name="connsiteX6" fmla="*/ 260 w 168750"/>
                <a:gd name="connsiteY6" fmla="*/ 13792 h 168750"/>
                <a:gd name="connsiteX7" fmla="*/ 23531 w 168750"/>
                <a:gd name="connsiteY7" fmla="*/ 121826 h 168750"/>
                <a:gd name="connsiteX8" fmla="*/ 31529 w 168750"/>
                <a:gd name="connsiteY8" fmla="*/ 130584 h 168750"/>
                <a:gd name="connsiteX9" fmla="*/ 43089 w 168750"/>
                <a:gd name="connsiteY9" fmla="*/ 127951 h 168750"/>
                <a:gd name="connsiteX10" fmla="*/ 53922 w 168750"/>
                <a:gd name="connsiteY10" fmla="*/ 117877 h 168750"/>
                <a:gd name="connsiteX11" fmla="*/ 109053 w 168750"/>
                <a:gd name="connsiteY11" fmla="*/ 177091 h 168750"/>
                <a:gd name="connsiteX12" fmla="*/ 125439 w 168750"/>
                <a:gd name="connsiteY12" fmla="*/ 184584 h 168750"/>
                <a:gd name="connsiteX13" fmla="*/ 142314 w 168750"/>
                <a:gd name="connsiteY13" fmla="*/ 178290 h 168750"/>
                <a:gd name="connsiteX14" fmla="*/ 164622 w 168750"/>
                <a:gd name="connsiteY14" fmla="*/ 157516 h 168750"/>
                <a:gd name="connsiteX15" fmla="*/ 165821 w 168750"/>
                <a:gd name="connsiteY15" fmla="*/ 124256 h 168750"/>
                <a:gd name="connsiteX16" fmla="*/ 110622 w 168750"/>
                <a:gd name="connsiteY16" fmla="*/ 65025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750" h="168750">
                  <a:moveTo>
                    <a:pt x="110622" y="65025"/>
                  </a:moveTo>
                  <a:lnTo>
                    <a:pt x="125422" y="51288"/>
                  </a:lnTo>
                  <a:cubicBezTo>
                    <a:pt x="128510" y="48386"/>
                    <a:pt x="129826" y="44066"/>
                    <a:pt x="128847" y="39982"/>
                  </a:cubicBezTo>
                  <a:cubicBezTo>
                    <a:pt x="127835" y="35864"/>
                    <a:pt x="124764" y="32591"/>
                    <a:pt x="120697" y="31393"/>
                  </a:cubicBezTo>
                  <a:lnTo>
                    <a:pt x="14587" y="444"/>
                  </a:lnTo>
                  <a:cubicBezTo>
                    <a:pt x="10722" y="-653"/>
                    <a:pt x="6537" y="309"/>
                    <a:pt x="3618" y="3043"/>
                  </a:cubicBezTo>
                  <a:cubicBezTo>
                    <a:pt x="716" y="5776"/>
                    <a:pt x="-601" y="9843"/>
                    <a:pt x="260" y="13792"/>
                  </a:cubicBezTo>
                  <a:lnTo>
                    <a:pt x="23531" y="121826"/>
                  </a:lnTo>
                  <a:cubicBezTo>
                    <a:pt x="24442" y="125960"/>
                    <a:pt x="27479" y="129284"/>
                    <a:pt x="31529" y="130584"/>
                  </a:cubicBezTo>
                  <a:cubicBezTo>
                    <a:pt x="35562" y="131833"/>
                    <a:pt x="39967" y="130854"/>
                    <a:pt x="43089" y="127951"/>
                  </a:cubicBezTo>
                  <a:lnTo>
                    <a:pt x="53922" y="117877"/>
                  </a:lnTo>
                  <a:lnTo>
                    <a:pt x="109053" y="177091"/>
                  </a:lnTo>
                  <a:cubicBezTo>
                    <a:pt x="113306" y="181664"/>
                    <a:pt x="119178" y="184398"/>
                    <a:pt x="125439" y="184584"/>
                  </a:cubicBezTo>
                  <a:cubicBezTo>
                    <a:pt x="131666" y="184803"/>
                    <a:pt x="137741" y="182542"/>
                    <a:pt x="142314" y="178290"/>
                  </a:cubicBezTo>
                  <a:lnTo>
                    <a:pt x="164622" y="157516"/>
                  </a:lnTo>
                  <a:cubicBezTo>
                    <a:pt x="174140" y="148674"/>
                    <a:pt x="174680" y="133807"/>
                    <a:pt x="165821" y="124256"/>
                  </a:cubicBezTo>
                  <a:lnTo>
                    <a:pt x="110622" y="65025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2A8F2389-5387-42EF-A11C-F6CEDA5CC5EE}"/>
              </a:ext>
            </a:extLst>
          </p:cNvPr>
          <p:cNvGrpSpPr/>
          <p:nvPr/>
        </p:nvGrpSpPr>
        <p:grpSpPr>
          <a:xfrm>
            <a:off x="9487718" y="872703"/>
            <a:ext cx="523125" cy="449359"/>
            <a:chOff x="19986468" y="4403479"/>
            <a:chExt cx="523125" cy="449359"/>
          </a:xfrm>
        </p:grpSpPr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A70B9EA5-D58E-4484-9869-504CDA2F7293}"/>
                </a:ext>
              </a:extLst>
            </p:cNvPr>
            <p:cNvSpPr/>
            <p:nvPr/>
          </p:nvSpPr>
          <p:spPr>
            <a:xfrm>
              <a:off x="20188326" y="4612763"/>
              <a:ext cx="118125" cy="50625"/>
            </a:xfrm>
            <a:custGeom>
              <a:avLst/>
              <a:gdLst>
                <a:gd name="connsiteX0" fmla="*/ 132806 w 118125"/>
                <a:gd name="connsiteY0" fmla="*/ 35269 h 50625"/>
                <a:gd name="connsiteX1" fmla="*/ 132806 w 118125"/>
                <a:gd name="connsiteY1" fmla="*/ 0 h 50625"/>
                <a:gd name="connsiteX2" fmla="*/ 75499 w 118125"/>
                <a:gd name="connsiteY2" fmla="*/ 33480 h 50625"/>
                <a:gd name="connsiteX3" fmla="*/ 62117 w 118125"/>
                <a:gd name="connsiteY3" fmla="*/ 33902 h 50625"/>
                <a:gd name="connsiteX4" fmla="*/ 0 w 118125"/>
                <a:gd name="connsiteY4" fmla="*/ 2717 h 50625"/>
                <a:gd name="connsiteX5" fmla="*/ 0 w 118125"/>
                <a:gd name="connsiteY5" fmla="*/ 35252 h 50625"/>
                <a:gd name="connsiteX6" fmla="*/ 66420 w 118125"/>
                <a:gd name="connsiteY6" fmla="*/ 65745 h 50625"/>
                <a:gd name="connsiteX7" fmla="*/ 132806 w 118125"/>
                <a:gd name="connsiteY7" fmla="*/ 35269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125" h="50625">
                  <a:moveTo>
                    <a:pt x="132806" y="35269"/>
                  </a:moveTo>
                  <a:lnTo>
                    <a:pt x="132806" y="0"/>
                  </a:lnTo>
                  <a:lnTo>
                    <a:pt x="75499" y="33480"/>
                  </a:lnTo>
                  <a:cubicBezTo>
                    <a:pt x="71398" y="35893"/>
                    <a:pt x="66352" y="36011"/>
                    <a:pt x="62117" y="33902"/>
                  </a:cubicBezTo>
                  <a:lnTo>
                    <a:pt x="0" y="2717"/>
                  </a:lnTo>
                  <a:lnTo>
                    <a:pt x="0" y="35252"/>
                  </a:lnTo>
                  <a:cubicBezTo>
                    <a:pt x="0" y="35252"/>
                    <a:pt x="27641" y="65745"/>
                    <a:pt x="66420" y="65745"/>
                  </a:cubicBezTo>
                  <a:cubicBezTo>
                    <a:pt x="115189" y="65762"/>
                    <a:pt x="132806" y="35269"/>
                    <a:pt x="132806" y="3526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F706610F-4A3B-4B67-B473-6D4286E56119}"/>
                </a:ext>
              </a:extLst>
            </p:cNvPr>
            <p:cNvSpPr/>
            <p:nvPr/>
          </p:nvSpPr>
          <p:spPr>
            <a:xfrm>
              <a:off x="20136638" y="4505555"/>
              <a:ext cx="219375" cy="168750"/>
            </a:xfrm>
            <a:custGeom>
              <a:avLst/>
              <a:gdLst>
                <a:gd name="connsiteX0" fmla="*/ 0 w 219375"/>
                <a:gd name="connsiteY0" fmla="*/ 176193 h 168750"/>
                <a:gd name="connsiteX1" fmla="*/ 31252 w 219375"/>
                <a:gd name="connsiteY1" fmla="*/ 167502 h 168750"/>
                <a:gd name="connsiteX2" fmla="*/ 28620 w 219375"/>
                <a:gd name="connsiteY2" fmla="*/ 153361 h 168750"/>
                <a:gd name="connsiteX3" fmla="*/ 32332 w 219375"/>
                <a:gd name="connsiteY3" fmla="*/ 144400 h 168750"/>
                <a:gd name="connsiteX4" fmla="*/ 23996 w 219375"/>
                <a:gd name="connsiteY4" fmla="*/ 132470 h 168750"/>
                <a:gd name="connsiteX5" fmla="*/ 24199 w 219375"/>
                <a:gd name="connsiteY5" fmla="*/ 84359 h 168750"/>
                <a:gd name="connsiteX6" fmla="*/ 98972 w 219375"/>
                <a:gd name="connsiteY6" fmla="*/ 58456 h 168750"/>
                <a:gd name="connsiteX7" fmla="*/ 102819 w 219375"/>
                <a:gd name="connsiteY7" fmla="*/ 52364 h 168750"/>
                <a:gd name="connsiteX8" fmla="*/ 118868 w 219375"/>
                <a:gd name="connsiteY8" fmla="*/ 63670 h 168750"/>
                <a:gd name="connsiteX9" fmla="*/ 135304 w 219375"/>
                <a:gd name="connsiteY9" fmla="*/ 54845 h 168750"/>
                <a:gd name="connsiteX10" fmla="*/ 134612 w 219375"/>
                <a:gd name="connsiteY10" fmla="*/ 51368 h 168750"/>
                <a:gd name="connsiteX11" fmla="*/ 138712 w 219375"/>
                <a:gd name="connsiteY11" fmla="*/ 60987 h 168750"/>
                <a:gd name="connsiteX12" fmla="*/ 119576 w 219375"/>
                <a:gd name="connsiteY12" fmla="*/ 71230 h 168750"/>
                <a:gd name="connsiteX13" fmla="*/ 101436 w 219375"/>
                <a:gd name="connsiteY13" fmla="*/ 66623 h 168750"/>
                <a:gd name="connsiteX14" fmla="*/ 32569 w 219375"/>
                <a:gd name="connsiteY14" fmla="*/ 90485 h 168750"/>
                <a:gd name="connsiteX15" fmla="*/ 114277 w 219375"/>
                <a:gd name="connsiteY15" fmla="*/ 131407 h 168750"/>
                <a:gd name="connsiteX16" fmla="*/ 127609 w 219375"/>
                <a:gd name="connsiteY16" fmla="*/ 130985 h 168750"/>
                <a:gd name="connsiteX17" fmla="*/ 222868 w 219375"/>
                <a:gd name="connsiteY17" fmla="*/ 75466 h 168750"/>
                <a:gd name="connsiteX18" fmla="*/ 229821 w 219375"/>
                <a:gd name="connsiteY18" fmla="*/ 62928 h 168750"/>
                <a:gd name="connsiteX19" fmla="*/ 222109 w 219375"/>
                <a:gd name="connsiteY19" fmla="*/ 50845 h 168750"/>
                <a:gd name="connsiteX20" fmla="*/ 123458 w 219375"/>
                <a:gd name="connsiteY20" fmla="*/ 1486 h 168750"/>
                <a:gd name="connsiteX21" fmla="*/ 110143 w 219375"/>
                <a:gd name="connsiteY21" fmla="*/ 1908 h 168750"/>
                <a:gd name="connsiteX22" fmla="*/ 14867 w 219375"/>
                <a:gd name="connsiteY22" fmla="*/ 57427 h 168750"/>
                <a:gd name="connsiteX23" fmla="*/ 7931 w 219375"/>
                <a:gd name="connsiteY23" fmla="*/ 69745 h 168750"/>
                <a:gd name="connsiteX24" fmla="*/ 15660 w 219375"/>
                <a:gd name="connsiteY24" fmla="*/ 81592 h 168750"/>
                <a:gd name="connsiteX25" fmla="*/ 15660 w 219375"/>
                <a:gd name="connsiteY25" fmla="*/ 81592 h 168750"/>
                <a:gd name="connsiteX26" fmla="*/ 15457 w 219375"/>
                <a:gd name="connsiteY26" fmla="*/ 132233 h 168750"/>
                <a:gd name="connsiteX27" fmla="*/ 6969 w 219375"/>
                <a:gd name="connsiteY27" fmla="*/ 144299 h 168750"/>
                <a:gd name="connsiteX28" fmla="*/ 11914 w 219375"/>
                <a:gd name="connsiteY28" fmla="*/ 154407 h 168750"/>
                <a:gd name="connsiteX29" fmla="*/ 3881 w 219375"/>
                <a:gd name="connsiteY29" fmla="*/ 170000 h 168750"/>
                <a:gd name="connsiteX30" fmla="*/ 0 w 219375"/>
                <a:gd name="connsiteY30" fmla="*/ 176193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19375" h="168750">
                  <a:moveTo>
                    <a:pt x="0" y="176193"/>
                  </a:moveTo>
                  <a:lnTo>
                    <a:pt x="31252" y="167502"/>
                  </a:lnTo>
                  <a:cubicBezTo>
                    <a:pt x="30864" y="161849"/>
                    <a:pt x="29632" y="156770"/>
                    <a:pt x="28620" y="153361"/>
                  </a:cubicBezTo>
                  <a:cubicBezTo>
                    <a:pt x="30949" y="151066"/>
                    <a:pt x="32332" y="147910"/>
                    <a:pt x="32332" y="144400"/>
                  </a:cubicBezTo>
                  <a:cubicBezTo>
                    <a:pt x="32332" y="138950"/>
                    <a:pt x="28856" y="134242"/>
                    <a:pt x="23996" y="132470"/>
                  </a:cubicBezTo>
                  <a:lnTo>
                    <a:pt x="24199" y="84359"/>
                  </a:lnTo>
                  <a:lnTo>
                    <a:pt x="98972" y="58456"/>
                  </a:lnTo>
                  <a:cubicBezTo>
                    <a:pt x="99630" y="55283"/>
                    <a:pt x="102819" y="52364"/>
                    <a:pt x="102819" y="52364"/>
                  </a:cubicBezTo>
                  <a:cubicBezTo>
                    <a:pt x="102566" y="53225"/>
                    <a:pt x="103056" y="63670"/>
                    <a:pt x="118868" y="63670"/>
                  </a:cubicBezTo>
                  <a:cubicBezTo>
                    <a:pt x="127946" y="63670"/>
                    <a:pt x="135304" y="60768"/>
                    <a:pt x="135304" y="54845"/>
                  </a:cubicBezTo>
                  <a:cubicBezTo>
                    <a:pt x="135304" y="53765"/>
                    <a:pt x="135068" y="52583"/>
                    <a:pt x="134612" y="51368"/>
                  </a:cubicBezTo>
                  <a:cubicBezTo>
                    <a:pt x="137160" y="54524"/>
                    <a:pt x="138712" y="58085"/>
                    <a:pt x="138712" y="60987"/>
                  </a:cubicBezTo>
                  <a:cubicBezTo>
                    <a:pt x="138712" y="67872"/>
                    <a:pt x="130140" y="71230"/>
                    <a:pt x="119576" y="71230"/>
                  </a:cubicBezTo>
                  <a:cubicBezTo>
                    <a:pt x="112421" y="71230"/>
                    <a:pt x="105266" y="69745"/>
                    <a:pt x="101436" y="66623"/>
                  </a:cubicBezTo>
                  <a:lnTo>
                    <a:pt x="32569" y="90485"/>
                  </a:lnTo>
                  <a:lnTo>
                    <a:pt x="114277" y="131407"/>
                  </a:lnTo>
                  <a:cubicBezTo>
                    <a:pt x="118513" y="133516"/>
                    <a:pt x="123542" y="133364"/>
                    <a:pt x="127609" y="130985"/>
                  </a:cubicBezTo>
                  <a:lnTo>
                    <a:pt x="222868" y="75466"/>
                  </a:lnTo>
                  <a:cubicBezTo>
                    <a:pt x="227357" y="72884"/>
                    <a:pt x="230023" y="68058"/>
                    <a:pt x="229821" y="62928"/>
                  </a:cubicBezTo>
                  <a:cubicBezTo>
                    <a:pt x="229652" y="57781"/>
                    <a:pt x="226699" y="53140"/>
                    <a:pt x="222109" y="50845"/>
                  </a:cubicBezTo>
                  <a:lnTo>
                    <a:pt x="123458" y="1486"/>
                  </a:lnTo>
                  <a:cubicBezTo>
                    <a:pt x="119222" y="-640"/>
                    <a:pt x="114227" y="-472"/>
                    <a:pt x="110143" y="1908"/>
                  </a:cubicBezTo>
                  <a:lnTo>
                    <a:pt x="14867" y="57427"/>
                  </a:lnTo>
                  <a:cubicBezTo>
                    <a:pt x="10429" y="60008"/>
                    <a:pt x="7746" y="64582"/>
                    <a:pt x="7931" y="69745"/>
                  </a:cubicBezTo>
                  <a:cubicBezTo>
                    <a:pt x="8100" y="74892"/>
                    <a:pt x="11053" y="80360"/>
                    <a:pt x="15660" y="81592"/>
                  </a:cubicBezTo>
                  <a:lnTo>
                    <a:pt x="15660" y="81592"/>
                  </a:lnTo>
                  <a:lnTo>
                    <a:pt x="15457" y="132233"/>
                  </a:lnTo>
                  <a:cubicBezTo>
                    <a:pt x="10530" y="133988"/>
                    <a:pt x="6969" y="138798"/>
                    <a:pt x="6969" y="144299"/>
                  </a:cubicBezTo>
                  <a:cubicBezTo>
                    <a:pt x="6969" y="148400"/>
                    <a:pt x="8910" y="152078"/>
                    <a:pt x="11914" y="154407"/>
                  </a:cubicBezTo>
                  <a:cubicBezTo>
                    <a:pt x="10952" y="161393"/>
                    <a:pt x="7712" y="166405"/>
                    <a:pt x="3881" y="170000"/>
                  </a:cubicBezTo>
                  <a:cubicBezTo>
                    <a:pt x="2025" y="171670"/>
                    <a:pt x="709" y="173830"/>
                    <a:pt x="0" y="17619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0BE14640-FE75-4AA7-AC8F-5A7B79CCDD14}"/>
                </a:ext>
              </a:extLst>
            </p:cNvPr>
            <p:cNvSpPr/>
            <p:nvPr/>
          </p:nvSpPr>
          <p:spPr>
            <a:xfrm>
              <a:off x="19986468" y="4403479"/>
              <a:ext cx="523125" cy="388125"/>
            </a:xfrm>
            <a:custGeom>
              <a:avLst/>
              <a:gdLst>
                <a:gd name="connsiteX0" fmla="*/ 534263 w 523125"/>
                <a:gd name="connsiteY0" fmla="*/ 259622 h 388125"/>
                <a:gd name="connsiteX1" fmla="*/ 416863 w 523125"/>
                <a:gd name="connsiteY1" fmla="*/ 118564 h 388125"/>
                <a:gd name="connsiteX2" fmla="*/ 282285 w 523125"/>
                <a:gd name="connsiteY2" fmla="*/ 0 h 388125"/>
                <a:gd name="connsiteX3" fmla="*/ 146678 w 523125"/>
                <a:gd name="connsiteY3" fmla="*/ 93690 h 388125"/>
                <a:gd name="connsiteX4" fmla="*/ 137143 w 523125"/>
                <a:gd name="connsiteY4" fmla="*/ 93234 h 388125"/>
                <a:gd name="connsiteX5" fmla="*/ 0 w 523125"/>
                <a:gd name="connsiteY5" fmla="*/ 259993 h 388125"/>
                <a:gd name="connsiteX6" fmla="*/ 2059 w 523125"/>
                <a:gd name="connsiteY6" fmla="*/ 283989 h 388125"/>
                <a:gd name="connsiteX7" fmla="*/ 5788 w 523125"/>
                <a:gd name="connsiteY7" fmla="*/ 313386 h 388125"/>
                <a:gd name="connsiteX8" fmla="*/ 22646 w 523125"/>
                <a:gd name="connsiteY8" fmla="*/ 328725 h 388125"/>
                <a:gd name="connsiteX9" fmla="*/ 44196 w 523125"/>
                <a:gd name="connsiteY9" fmla="*/ 328725 h 388125"/>
                <a:gd name="connsiteX10" fmla="*/ 44888 w 523125"/>
                <a:gd name="connsiteY10" fmla="*/ 320861 h 388125"/>
                <a:gd name="connsiteX11" fmla="*/ 62758 w 523125"/>
                <a:gd name="connsiteY11" fmla="*/ 302535 h 388125"/>
                <a:gd name="connsiteX12" fmla="*/ 92458 w 523125"/>
                <a:gd name="connsiteY12" fmla="*/ 294283 h 388125"/>
                <a:gd name="connsiteX13" fmla="*/ 37733 w 523125"/>
                <a:gd name="connsiteY13" fmla="*/ 294283 h 388125"/>
                <a:gd name="connsiteX14" fmla="*/ 35623 w 523125"/>
                <a:gd name="connsiteY14" fmla="*/ 278978 h 388125"/>
                <a:gd name="connsiteX15" fmla="*/ 33919 w 523125"/>
                <a:gd name="connsiteY15" fmla="*/ 259976 h 388125"/>
                <a:gd name="connsiteX16" fmla="*/ 138341 w 523125"/>
                <a:gd name="connsiteY16" fmla="*/ 127119 h 388125"/>
                <a:gd name="connsiteX17" fmla="*/ 154339 w 523125"/>
                <a:gd name="connsiteY17" fmla="*/ 128993 h 388125"/>
                <a:gd name="connsiteX18" fmla="*/ 173306 w 523125"/>
                <a:gd name="connsiteY18" fmla="*/ 118142 h 388125"/>
                <a:gd name="connsiteX19" fmla="*/ 282285 w 523125"/>
                <a:gd name="connsiteY19" fmla="*/ 33885 h 388125"/>
                <a:gd name="connsiteX20" fmla="*/ 383940 w 523125"/>
                <a:gd name="connsiteY20" fmla="*/ 135878 h 388125"/>
                <a:gd name="connsiteX21" fmla="*/ 389070 w 523125"/>
                <a:gd name="connsiteY21" fmla="*/ 148011 h 388125"/>
                <a:gd name="connsiteX22" fmla="*/ 401338 w 523125"/>
                <a:gd name="connsiteY22" fmla="*/ 152837 h 388125"/>
                <a:gd name="connsiteX23" fmla="*/ 413978 w 523125"/>
                <a:gd name="connsiteY23" fmla="*/ 152415 h 388125"/>
                <a:gd name="connsiteX24" fmla="*/ 500310 w 523125"/>
                <a:gd name="connsiteY24" fmla="*/ 259993 h 388125"/>
                <a:gd name="connsiteX25" fmla="*/ 498386 w 523125"/>
                <a:gd name="connsiteY25" fmla="*/ 278252 h 388125"/>
                <a:gd name="connsiteX26" fmla="*/ 495669 w 523125"/>
                <a:gd name="connsiteY26" fmla="*/ 294283 h 388125"/>
                <a:gd name="connsiteX27" fmla="*/ 435021 w 523125"/>
                <a:gd name="connsiteY27" fmla="*/ 294283 h 388125"/>
                <a:gd name="connsiteX28" fmla="*/ 422263 w 523125"/>
                <a:gd name="connsiteY28" fmla="*/ 300139 h 388125"/>
                <a:gd name="connsiteX29" fmla="*/ 418230 w 523125"/>
                <a:gd name="connsiteY29" fmla="*/ 313554 h 388125"/>
                <a:gd name="connsiteX30" fmla="*/ 423090 w 523125"/>
                <a:gd name="connsiteY30" fmla="*/ 350173 h 388125"/>
                <a:gd name="connsiteX31" fmla="*/ 350477 w 523125"/>
                <a:gd name="connsiteY31" fmla="*/ 297574 h 388125"/>
                <a:gd name="connsiteX32" fmla="*/ 340521 w 523125"/>
                <a:gd name="connsiteY32" fmla="*/ 294317 h 388125"/>
                <a:gd name="connsiteX33" fmla="*/ 224876 w 523125"/>
                <a:gd name="connsiteY33" fmla="*/ 294317 h 388125"/>
                <a:gd name="connsiteX34" fmla="*/ 224488 w 523125"/>
                <a:gd name="connsiteY34" fmla="*/ 296561 h 388125"/>
                <a:gd name="connsiteX35" fmla="*/ 217114 w 523125"/>
                <a:gd name="connsiteY35" fmla="*/ 328759 h 388125"/>
                <a:gd name="connsiteX36" fmla="*/ 334969 w 523125"/>
                <a:gd name="connsiteY36" fmla="*/ 328759 h 388125"/>
                <a:gd name="connsiteX37" fmla="*/ 435122 w 523125"/>
                <a:gd name="connsiteY37" fmla="*/ 397254 h 388125"/>
                <a:gd name="connsiteX38" fmla="*/ 462358 w 523125"/>
                <a:gd name="connsiteY38" fmla="*/ 383417 h 388125"/>
                <a:gd name="connsiteX39" fmla="*/ 454309 w 523125"/>
                <a:gd name="connsiteY39" fmla="*/ 328843 h 388125"/>
                <a:gd name="connsiteX40" fmla="*/ 510334 w 523125"/>
                <a:gd name="connsiteY40" fmla="*/ 328843 h 388125"/>
                <a:gd name="connsiteX41" fmla="*/ 527175 w 523125"/>
                <a:gd name="connsiteY41" fmla="*/ 313774 h 388125"/>
                <a:gd name="connsiteX42" fmla="*/ 534263 w 523125"/>
                <a:gd name="connsiteY42" fmla="*/ 259622 h 38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23125" h="388125">
                  <a:moveTo>
                    <a:pt x="534263" y="259622"/>
                  </a:moveTo>
                  <a:cubicBezTo>
                    <a:pt x="533267" y="176361"/>
                    <a:pt x="486203" y="120066"/>
                    <a:pt x="416863" y="118564"/>
                  </a:cubicBezTo>
                  <a:cubicBezTo>
                    <a:pt x="408611" y="50827"/>
                    <a:pt x="352468" y="0"/>
                    <a:pt x="282285" y="0"/>
                  </a:cubicBezTo>
                  <a:cubicBezTo>
                    <a:pt x="224623" y="0"/>
                    <a:pt x="172648" y="36349"/>
                    <a:pt x="146678" y="93690"/>
                  </a:cubicBezTo>
                  <a:cubicBezTo>
                    <a:pt x="143741" y="93420"/>
                    <a:pt x="140586" y="93268"/>
                    <a:pt x="137143" y="93234"/>
                  </a:cubicBezTo>
                  <a:cubicBezTo>
                    <a:pt x="52549" y="93234"/>
                    <a:pt x="0" y="157174"/>
                    <a:pt x="0" y="259993"/>
                  </a:cubicBezTo>
                  <a:cubicBezTo>
                    <a:pt x="0" y="269663"/>
                    <a:pt x="793" y="275113"/>
                    <a:pt x="2059" y="283989"/>
                  </a:cubicBezTo>
                  <a:cubicBezTo>
                    <a:pt x="3004" y="290318"/>
                    <a:pt x="4236" y="299076"/>
                    <a:pt x="5788" y="313386"/>
                  </a:cubicBezTo>
                  <a:cubicBezTo>
                    <a:pt x="6733" y="321992"/>
                    <a:pt x="13973" y="328725"/>
                    <a:pt x="22646" y="328725"/>
                  </a:cubicBezTo>
                  <a:lnTo>
                    <a:pt x="44196" y="328725"/>
                  </a:lnTo>
                  <a:cubicBezTo>
                    <a:pt x="44027" y="326143"/>
                    <a:pt x="44246" y="323460"/>
                    <a:pt x="44888" y="320861"/>
                  </a:cubicBezTo>
                  <a:cubicBezTo>
                    <a:pt x="47115" y="312002"/>
                    <a:pt x="53933" y="305016"/>
                    <a:pt x="62758" y="302535"/>
                  </a:cubicBezTo>
                  <a:lnTo>
                    <a:pt x="92458" y="294283"/>
                  </a:lnTo>
                  <a:lnTo>
                    <a:pt x="37733" y="294283"/>
                  </a:lnTo>
                  <a:cubicBezTo>
                    <a:pt x="36923" y="288174"/>
                    <a:pt x="36197" y="282960"/>
                    <a:pt x="35623" y="278978"/>
                  </a:cubicBezTo>
                  <a:cubicBezTo>
                    <a:pt x="34425" y="270607"/>
                    <a:pt x="33919" y="267182"/>
                    <a:pt x="33919" y="259976"/>
                  </a:cubicBezTo>
                  <a:cubicBezTo>
                    <a:pt x="33919" y="220016"/>
                    <a:pt x="43976" y="127103"/>
                    <a:pt x="138341" y="127119"/>
                  </a:cubicBezTo>
                  <a:cubicBezTo>
                    <a:pt x="143606" y="127170"/>
                    <a:pt x="149158" y="128048"/>
                    <a:pt x="154339" y="128993"/>
                  </a:cubicBezTo>
                  <a:cubicBezTo>
                    <a:pt x="162506" y="130444"/>
                    <a:pt x="170471" y="125904"/>
                    <a:pt x="173306" y="118142"/>
                  </a:cubicBezTo>
                  <a:cubicBezTo>
                    <a:pt x="192071" y="66960"/>
                    <a:pt x="234866" y="33885"/>
                    <a:pt x="282285" y="33885"/>
                  </a:cubicBezTo>
                  <a:cubicBezTo>
                    <a:pt x="332286" y="33885"/>
                    <a:pt x="383940" y="72039"/>
                    <a:pt x="383940" y="135878"/>
                  </a:cubicBezTo>
                  <a:cubicBezTo>
                    <a:pt x="383940" y="140451"/>
                    <a:pt x="385763" y="144821"/>
                    <a:pt x="389070" y="148011"/>
                  </a:cubicBezTo>
                  <a:cubicBezTo>
                    <a:pt x="392310" y="151200"/>
                    <a:pt x="396596" y="153090"/>
                    <a:pt x="401338" y="152837"/>
                  </a:cubicBezTo>
                  <a:lnTo>
                    <a:pt x="413978" y="152415"/>
                  </a:lnTo>
                  <a:cubicBezTo>
                    <a:pt x="465666" y="152415"/>
                    <a:pt x="499551" y="194636"/>
                    <a:pt x="500310" y="259993"/>
                  </a:cubicBezTo>
                  <a:cubicBezTo>
                    <a:pt x="500411" y="266912"/>
                    <a:pt x="499821" y="270186"/>
                    <a:pt x="498386" y="278252"/>
                  </a:cubicBezTo>
                  <a:cubicBezTo>
                    <a:pt x="497627" y="282403"/>
                    <a:pt x="496716" y="286943"/>
                    <a:pt x="495669" y="294283"/>
                  </a:cubicBezTo>
                  <a:lnTo>
                    <a:pt x="435021" y="294283"/>
                  </a:lnTo>
                  <a:cubicBezTo>
                    <a:pt x="430144" y="294283"/>
                    <a:pt x="425486" y="296443"/>
                    <a:pt x="422263" y="300139"/>
                  </a:cubicBezTo>
                  <a:cubicBezTo>
                    <a:pt x="419057" y="303818"/>
                    <a:pt x="417572" y="308728"/>
                    <a:pt x="418230" y="313554"/>
                  </a:cubicBezTo>
                  <a:lnTo>
                    <a:pt x="423090" y="350173"/>
                  </a:lnTo>
                  <a:lnTo>
                    <a:pt x="350477" y="297574"/>
                  </a:lnTo>
                  <a:cubicBezTo>
                    <a:pt x="347574" y="295464"/>
                    <a:pt x="344081" y="294317"/>
                    <a:pt x="340521" y="294317"/>
                  </a:cubicBezTo>
                  <a:lnTo>
                    <a:pt x="224876" y="294317"/>
                  </a:lnTo>
                  <a:cubicBezTo>
                    <a:pt x="224775" y="295076"/>
                    <a:pt x="224657" y="295836"/>
                    <a:pt x="224488" y="296561"/>
                  </a:cubicBezTo>
                  <a:lnTo>
                    <a:pt x="217114" y="328759"/>
                  </a:lnTo>
                  <a:lnTo>
                    <a:pt x="334969" y="328759"/>
                  </a:lnTo>
                  <a:lnTo>
                    <a:pt x="435122" y="397254"/>
                  </a:lnTo>
                  <a:cubicBezTo>
                    <a:pt x="443576" y="402452"/>
                    <a:pt x="463269" y="408780"/>
                    <a:pt x="462358" y="383417"/>
                  </a:cubicBezTo>
                  <a:cubicBezTo>
                    <a:pt x="462291" y="381476"/>
                    <a:pt x="454309" y="328843"/>
                    <a:pt x="454309" y="328843"/>
                  </a:cubicBezTo>
                  <a:lnTo>
                    <a:pt x="510334" y="328843"/>
                  </a:lnTo>
                  <a:cubicBezTo>
                    <a:pt x="518856" y="328843"/>
                    <a:pt x="526095" y="322245"/>
                    <a:pt x="527175" y="313774"/>
                  </a:cubicBezTo>
                  <a:cubicBezTo>
                    <a:pt x="529082" y="299396"/>
                    <a:pt x="534364" y="269730"/>
                    <a:pt x="534263" y="259622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9" name="任意多边形: 形状 58">
              <a:extLst>
                <a:ext uri="{FF2B5EF4-FFF2-40B4-BE49-F238E27FC236}">
                  <a16:creationId xmlns:a16="http://schemas.microsoft.com/office/drawing/2014/main" id="{A84D5EB3-7A53-4027-BAE2-857B78D1F543}"/>
                </a:ext>
              </a:extLst>
            </p:cNvPr>
            <p:cNvSpPr/>
            <p:nvPr/>
          </p:nvSpPr>
          <p:spPr>
            <a:xfrm>
              <a:off x="20020433" y="4700963"/>
              <a:ext cx="151875" cy="151875"/>
            </a:xfrm>
            <a:custGeom>
              <a:avLst/>
              <a:gdLst>
                <a:gd name="connsiteX0" fmla="*/ 58645 w 151875"/>
                <a:gd name="connsiteY0" fmla="*/ 51626 h 151875"/>
                <a:gd name="connsiteX1" fmla="*/ 4088 w 151875"/>
                <a:gd name="connsiteY1" fmla="*/ 108798 h 151875"/>
                <a:gd name="connsiteX2" fmla="*/ 4577 w 151875"/>
                <a:gd name="connsiteY2" fmla="*/ 129723 h 151875"/>
                <a:gd name="connsiteX3" fmla="*/ 33568 w 151875"/>
                <a:gd name="connsiteY3" fmla="*/ 157415 h 151875"/>
                <a:gd name="connsiteX4" fmla="*/ 54510 w 151875"/>
                <a:gd name="connsiteY4" fmla="*/ 156959 h 151875"/>
                <a:gd name="connsiteX5" fmla="*/ 109084 w 151875"/>
                <a:gd name="connsiteY5" fmla="*/ 99770 h 151875"/>
                <a:gd name="connsiteX6" fmla="*/ 114636 w 151875"/>
                <a:gd name="connsiteY6" fmla="*/ 105086 h 151875"/>
                <a:gd name="connsiteX7" fmla="*/ 130768 w 151875"/>
                <a:gd name="connsiteY7" fmla="*/ 108950 h 151875"/>
                <a:gd name="connsiteX8" fmla="*/ 142108 w 151875"/>
                <a:gd name="connsiteY8" fmla="*/ 96817 h 151875"/>
                <a:gd name="connsiteX9" fmla="*/ 159793 w 151875"/>
                <a:gd name="connsiteY9" fmla="*/ 19529 h 151875"/>
                <a:gd name="connsiteX10" fmla="*/ 155254 w 151875"/>
                <a:gd name="connsiteY10" fmla="*/ 4409 h 151875"/>
                <a:gd name="connsiteX11" fmla="*/ 139948 w 151875"/>
                <a:gd name="connsiteY11" fmla="*/ 545 h 151875"/>
                <a:gd name="connsiteX12" fmla="*/ 63555 w 151875"/>
                <a:gd name="connsiteY12" fmla="*/ 21824 h 151875"/>
                <a:gd name="connsiteX13" fmla="*/ 51962 w 151875"/>
                <a:gd name="connsiteY13" fmla="*/ 33671 h 151875"/>
                <a:gd name="connsiteX14" fmla="*/ 56569 w 151875"/>
                <a:gd name="connsiteY14" fmla="*/ 49617 h 151875"/>
                <a:gd name="connsiteX15" fmla="*/ 58645 w 151875"/>
                <a:gd name="connsiteY15" fmla="*/ 51626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1875" h="151875">
                  <a:moveTo>
                    <a:pt x="58645" y="51626"/>
                  </a:moveTo>
                  <a:lnTo>
                    <a:pt x="4088" y="108798"/>
                  </a:lnTo>
                  <a:cubicBezTo>
                    <a:pt x="-1548" y="114738"/>
                    <a:pt x="-1329" y="124070"/>
                    <a:pt x="4577" y="129723"/>
                  </a:cubicBezTo>
                  <a:lnTo>
                    <a:pt x="33568" y="157415"/>
                  </a:lnTo>
                  <a:cubicBezTo>
                    <a:pt x="39492" y="163051"/>
                    <a:pt x="48857" y="162849"/>
                    <a:pt x="54510" y="156959"/>
                  </a:cubicBezTo>
                  <a:lnTo>
                    <a:pt x="109084" y="99770"/>
                  </a:lnTo>
                  <a:lnTo>
                    <a:pt x="114636" y="105086"/>
                  </a:lnTo>
                  <a:cubicBezTo>
                    <a:pt x="118939" y="109186"/>
                    <a:pt x="125082" y="110671"/>
                    <a:pt x="130768" y="108950"/>
                  </a:cubicBezTo>
                  <a:cubicBezTo>
                    <a:pt x="136455" y="107212"/>
                    <a:pt x="140792" y="102622"/>
                    <a:pt x="142108" y="96817"/>
                  </a:cubicBezTo>
                  <a:lnTo>
                    <a:pt x="159793" y="19529"/>
                  </a:lnTo>
                  <a:cubicBezTo>
                    <a:pt x="161042" y="14062"/>
                    <a:pt x="159338" y="8324"/>
                    <a:pt x="155254" y="4409"/>
                  </a:cubicBezTo>
                  <a:cubicBezTo>
                    <a:pt x="151187" y="545"/>
                    <a:pt x="145365" y="-889"/>
                    <a:pt x="139948" y="545"/>
                  </a:cubicBezTo>
                  <a:lnTo>
                    <a:pt x="63555" y="21824"/>
                  </a:lnTo>
                  <a:cubicBezTo>
                    <a:pt x="57835" y="23411"/>
                    <a:pt x="53397" y="27933"/>
                    <a:pt x="51962" y="33671"/>
                  </a:cubicBezTo>
                  <a:cubicBezTo>
                    <a:pt x="50511" y="39459"/>
                    <a:pt x="52283" y="45534"/>
                    <a:pt x="56569" y="49617"/>
                  </a:cubicBezTo>
                  <a:lnTo>
                    <a:pt x="58645" y="5162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139CE6AD-AEF5-4F70-93B6-FE958F5C92B3}"/>
              </a:ext>
            </a:extLst>
          </p:cNvPr>
          <p:cNvGrpSpPr/>
          <p:nvPr/>
        </p:nvGrpSpPr>
        <p:grpSpPr>
          <a:xfrm>
            <a:off x="10706918" y="903320"/>
            <a:ext cx="523125" cy="388125"/>
            <a:chOff x="21066359" y="4413996"/>
            <a:chExt cx="523125" cy="388125"/>
          </a:xfrm>
        </p:grpSpPr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E09B2EFA-53D8-475F-B38E-DAC7B7783047}"/>
                </a:ext>
              </a:extLst>
            </p:cNvPr>
            <p:cNvSpPr/>
            <p:nvPr/>
          </p:nvSpPr>
          <p:spPr>
            <a:xfrm>
              <a:off x="21142339" y="4497101"/>
              <a:ext cx="371250" cy="33750"/>
            </a:xfrm>
            <a:custGeom>
              <a:avLst/>
              <a:gdLst>
                <a:gd name="connsiteX0" fmla="*/ 18630 w 371250"/>
                <a:gd name="connsiteY0" fmla="*/ 37378 h 33750"/>
                <a:gd name="connsiteX1" fmla="*/ 364871 w 371250"/>
                <a:gd name="connsiteY1" fmla="*/ 37378 h 33750"/>
                <a:gd name="connsiteX2" fmla="*/ 383501 w 371250"/>
                <a:gd name="connsiteY2" fmla="*/ 18681 h 33750"/>
                <a:gd name="connsiteX3" fmla="*/ 364871 w 371250"/>
                <a:gd name="connsiteY3" fmla="*/ 0 h 33750"/>
                <a:gd name="connsiteX4" fmla="*/ 18630 w 371250"/>
                <a:gd name="connsiteY4" fmla="*/ 0 h 33750"/>
                <a:gd name="connsiteX5" fmla="*/ 0 w 371250"/>
                <a:gd name="connsiteY5" fmla="*/ 18681 h 33750"/>
                <a:gd name="connsiteX6" fmla="*/ 18630 w 371250"/>
                <a:gd name="connsiteY6" fmla="*/ 37378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50" h="33750">
                  <a:moveTo>
                    <a:pt x="18630" y="37378"/>
                  </a:moveTo>
                  <a:lnTo>
                    <a:pt x="364871" y="37378"/>
                  </a:lnTo>
                  <a:cubicBezTo>
                    <a:pt x="375131" y="37378"/>
                    <a:pt x="383501" y="28974"/>
                    <a:pt x="383501" y="18681"/>
                  </a:cubicBezTo>
                  <a:cubicBezTo>
                    <a:pt x="383501" y="8404"/>
                    <a:pt x="375165" y="0"/>
                    <a:pt x="364871" y="0"/>
                  </a:cubicBezTo>
                  <a:lnTo>
                    <a:pt x="18630" y="0"/>
                  </a:lnTo>
                  <a:cubicBezTo>
                    <a:pt x="8353" y="0"/>
                    <a:pt x="0" y="8404"/>
                    <a:pt x="0" y="18681"/>
                  </a:cubicBezTo>
                  <a:cubicBezTo>
                    <a:pt x="0" y="28957"/>
                    <a:pt x="8353" y="37378"/>
                    <a:pt x="18630" y="3737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85B04186-FE27-498F-878E-61257F17F8F0}"/>
                </a:ext>
              </a:extLst>
            </p:cNvPr>
            <p:cNvSpPr/>
            <p:nvPr/>
          </p:nvSpPr>
          <p:spPr>
            <a:xfrm>
              <a:off x="21142339" y="4564146"/>
              <a:ext cx="371250" cy="33750"/>
            </a:xfrm>
            <a:custGeom>
              <a:avLst/>
              <a:gdLst>
                <a:gd name="connsiteX0" fmla="*/ 18630 w 371250"/>
                <a:gd name="connsiteY0" fmla="*/ 36264 h 33750"/>
                <a:gd name="connsiteX1" fmla="*/ 364871 w 371250"/>
                <a:gd name="connsiteY1" fmla="*/ 36264 h 33750"/>
                <a:gd name="connsiteX2" fmla="*/ 383501 w 371250"/>
                <a:gd name="connsiteY2" fmla="*/ 18141 h 33750"/>
                <a:gd name="connsiteX3" fmla="*/ 364871 w 371250"/>
                <a:gd name="connsiteY3" fmla="*/ 0 h 33750"/>
                <a:gd name="connsiteX4" fmla="*/ 18630 w 371250"/>
                <a:gd name="connsiteY4" fmla="*/ 0 h 33750"/>
                <a:gd name="connsiteX5" fmla="*/ 0 w 371250"/>
                <a:gd name="connsiteY5" fmla="*/ 18141 h 33750"/>
                <a:gd name="connsiteX6" fmla="*/ 18630 w 371250"/>
                <a:gd name="connsiteY6" fmla="*/ 36264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50" h="33750">
                  <a:moveTo>
                    <a:pt x="18630" y="36264"/>
                  </a:moveTo>
                  <a:lnTo>
                    <a:pt x="364871" y="36264"/>
                  </a:lnTo>
                  <a:cubicBezTo>
                    <a:pt x="375131" y="36264"/>
                    <a:pt x="383501" y="28418"/>
                    <a:pt x="383501" y="18141"/>
                  </a:cubicBezTo>
                  <a:cubicBezTo>
                    <a:pt x="383501" y="7847"/>
                    <a:pt x="375165" y="0"/>
                    <a:pt x="364871" y="0"/>
                  </a:cubicBezTo>
                  <a:lnTo>
                    <a:pt x="18630" y="0"/>
                  </a:lnTo>
                  <a:cubicBezTo>
                    <a:pt x="8353" y="0"/>
                    <a:pt x="0" y="7847"/>
                    <a:pt x="0" y="18141"/>
                  </a:cubicBezTo>
                  <a:cubicBezTo>
                    <a:pt x="0" y="28418"/>
                    <a:pt x="8353" y="36264"/>
                    <a:pt x="18630" y="3626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3" name="任意多边形: 形状 62">
              <a:extLst>
                <a:ext uri="{FF2B5EF4-FFF2-40B4-BE49-F238E27FC236}">
                  <a16:creationId xmlns:a16="http://schemas.microsoft.com/office/drawing/2014/main" id="{D711E223-B426-4E36-875E-8F5813C9CA7D}"/>
                </a:ext>
              </a:extLst>
            </p:cNvPr>
            <p:cNvSpPr/>
            <p:nvPr/>
          </p:nvSpPr>
          <p:spPr>
            <a:xfrm>
              <a:off x="21154523" y="4634498"/>
              <a:ext cx="185625" cy="33750"/>
            </a:xfrm>
            <a:custGeom>
              <a:avLst/>
              <a:gdLst>
                <a:gd name="connsiteX0" fmla="*/ 171686 w 185625"/>
                <a:gd name="connsiteY0" fmla="*/ 0 h 33750"/>
                <a:gd name="connsiteX1" fmla="*/ 18613 w 185625"/>
                <a:gd name="connsiteY1" fmla="*/ 0 h 33750"/>
                <a:gd name="connsiteX2" fmla="*/ 0 w 185625"/>
                <a:gd name="connsiteY2" fmla="*/ 18697 h 33750"/>
                <a:gd name="connsiteX3" fmla="*/ 18613 w 185625"/>
                <a:gd name="connsiteY3" fmla="*/ 37378 h 33750"/>
                <a:gd name="connsiteX4" fmla="*/ 171686 w 185625"/>
                <a:gd name="connsiteY4" fmla="*/ 37378 h 33750"/>
                <a:gd name="connsiteX5" fmla="*/ 190316 w 185625"/>
                <a:gd name="connsiteY5" fmla="*/ 18697 h 33750"/>
                <a:gd name="connsiteX6" fmla="*/ 171686 w 18562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5625" h="33750">
                  <a:moveTo>
                    <a:pt x="171686" y="0"/>
                  </a:moveTo>
                  <a:lnTo>
                    <a:pt x="18613" y="0"/>
                  </a:lnTo>
                  <a:cubicBezTo>
                    <a:pt x="8336" y="0"/>
                    <a:pt x="0" y="8404"/>
                    <a:pt x="0" y="18697"/>
                  </a:cubicBezTo>
                  <a:cubicBezTo>
                    <a:pt x="0" y="28974"/>
                    <a:pt x="8336" y="37378"/>
                    <a:pt x="18613" y="37378"/>
                  </a:cubicBezTo>
                  <a:lnTo>
                    <a:pt x="171686" y="37378"/>
                  </a:lnTo>
                  <a:cubicBezTo>
                    <a:pt x="181963" y="37378"/>
                    <a:pt x="190316" y="28974"/>
                    <a:pt x="190316" y="18697"/>
                  </a:cubicBezTo>
                  <a:cubicBezTo>
                    <a:pt x="190316" y="8404"/>
                    <a:pt x="181980" y="0"/>
                    <a:pt x="17168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4" name="任意多边形: 形状 63">
              <a:extLst>
                <a:ext uri="{FF2B5EF4-FFF2-40B4-BE49-F238E27FC236}">
                  <a16:creationId xmlns:a16="http://schemas.microsoft.com/office/drawing/2014/main" id="{D3D1179B-AB6B-4F20-9EDB-5A3C04C5F52B}"/>
                </a:ext>
              </a:extLst>
            </p:cNvPr>
            <p:cNvSpPr/>
            <p:nvPr/>
          </p:nvSpPr>
          <p:spPr>
            <a:xfrm>
              <a:off x="21154523" y="4703719"/>
              <a:ext cx="185625" cy="33750"/>
            </a:xfrm>
            <a:custGeom>
              <a:avLst/>
              <a:gdLst>
                <a:gd name="connsiteX0" fmla="*/ 171686 w 185625"/>
                <a:gd name="connsiteY0" fmla="*/ 0 h 33750"/>
                <a:gd name="connsiteX1" fmla="*/ 18613 w 185625"/>
                <a:gd name="connsiteY1" fmla="*/ 0 h 33750"/>
                <a:gd name="connsiteX2" fmla="*/ 0 w 185625"/>
                <a:gd name="connsiteY2" fmla="*/ 18714 h 33750"/>
                <a:gd name="connsiteX3" fmla="*/ 18613 w 185625"/>
                <a:gd name="connsiteY3" fmla="*/ 37361 h 33750"/>
                <a:gd name="connsiteX4" fmla="*/ 171686 w 185625"/>
                <a:gd name="connsiteY4" fmla="*/ 37361 h 33750"/>
                <a:gd name="connsiteX5" fmla="*/ 190316 w 185625"/>
                <a:gd name="connsiteY5" fmla="*/ 18714 h 33750"/>
                <a:gd name="connsiteX6" fmla="*/ 171686 w 18562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5625" h="33750">
                  <a:moveTo>
                    <a:pt x="171686" y="0"/>
                  </a:moveTo>
                  <a:lnTo>
                    <a:pt x="18613" y="0"/>
                  </a:lnTo>
                  <a:cubicBezTo>
                    <a:pt x="8336" y="0"/>
                    <a:pt x="0" y="8404"/>
                    <a:pt x="0" y="18714"/>
                  </a:cubicBezTo>
                  <a:cubicBezTo>
                    <a:pt x="0" y="28957"/>
                    <a:pt x="8336" y="37361"/>
                    <a:pt x="18613" y="37361"/>
                  </a:cubicBezTo>
                  <a:lnTo>
                    <a:pt x="171686" y="37361"/>
                  </a:lnTo>
                  <a:cubicBezTo>
                    <a:pt x="181963" y="37361"/>
                    <a:pt x="190316" y="28957"/>
                    <a:pt x="190316" y="18714"/>
                  </a:cubicBezTo>
                  <a:cubicBezTo>
                    <a:pt x="190316" y="8404"/>
                    <a:pt x="181980" y="0"/>
                    <a:pt x="17168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5" name="任意多边形: 形状 64">
              <a:extLst>
                <a:ext uri="{FF2B5EF4-FFF2-40B4-BE49-F238E27FC236}">
                  <a16:creationId xmlns:a16="http://schemas.microsoft.com/office/drawing/2014/main" id="{1EE0C51A-776D-4180-84FD-38DACFB8A2BF}"/>
                </a:ext>
              </a:extLst>
            </p:cNvPr>
            <p:cNvSpPr/>
            <p:nvPr/>
          </p:nvSpPr>
          <p:spPr>
            <a:xfrm>
              <a:off x="21398147" y="4626212"/>
              <a:ext cx="101250" cy="101250"/>
            </a:xfrm>
            <a:custGeom>
              <a:avLst/>
              <a:gdLst>
                <a:gd name="connsiteX0" fmla="*/ 109080 w 101250"/>
                <a:gd name="connsiteY0" fmla="*/ 54540 h 101250"/>
                <a:gd name="connsiteX1" fmla="*/ 54540 w 101250"/>
                <a:gd name="connsiteY1" fmla="*/ 109080 h 101250"/>
                <a:gd name="connsiteX2" fmla="*/ 0 w 101250"/>
                <a:gd name="connsiteY2" fmla="*/ 54540 h 101250"/>
                <a:gd name="connsiteX3" fmla="*/ 54540 w 101250"/>
                <a:gd name="connsiteY3" fmla="*/ 0 h 101250"/>
                <a:gd name="connsiteX4" fmla="*/ 109080 w 101250"/>
                <a:gd name="connsiteY4" fmla="*/ 54540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250" h="101250">
                  <a:moveTo>
                    <a:pt x="109080" y="54540"/>
                  </a:moveTo>
                  <a:cubicBezTo>
                    <a:pt x="109080" y="84662"/>
                    <a:pt x="84662" y="109080"/>
                    <a:pt x="54540" y="109080"/>
                  </a:cubicBezTo>
                  <a:cubicBezTo>
                    <a:pt x="24418" y="109080"/>
                    <a:pt x="0" y="84662"/>
                    <a:pt x="0" y="54540"/>
                  </a:cubicBezTo>
                  <a:cubicBezTo>
                    <a:pt x="0" y="24418"/>
                    <a:pt x="24418" y="0"/>
                    <a:pt x="54540" y="0"/>
                  </a:cubicBezTo>
                  <a:cubicBezTo>
                    <a:pt x="84662" y="0"/>
                    <a:pt x="109080" y="24418"/>
                    <a:pt x="109080" y="5454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" name="任意多边形: 形状 65">
              <a:extLst>
                <a:ext uri="{FF2B5EF4-FFF2-40B4-BE49-F238E27FC236}">
                  <a16:creationId xmlns:a16="http://schemas.microsoft.com/office/drawing/2014/main" id="{AEFC9C94-70C0-4E1F-BC8B-CB3C77569AFC}"/>
                </a:ext>
              </a:extLst>
            </p:cNvPr>
            <p:cNvSpPr/>
            <p:nvPr/>
          </p:nvSpPr>
          <p:spPr>
            <a:xfrm>
              <a:off x="21066359" y="4413996"/>
              <a:ext cx="523125" cy="388125"/>
            </a:xfrm>
            <a:custGeom>
              <a:avLst/>
              <a:gdLst>
                <a:gd name="connsiteX0" fmla="*/ 533984 w 523125"/>
                <a:gd name="connsiteY0" fmla="*/ 132819 h 388125"/>
                <a:gd name="connsiteX1" fmla="*/ 524855 w 523125"/>
                <a:gd name="connsiteY1" fmla="*/ 105448 h 388125"/>
                <a:gd name="connsiteX2" fmla="*/ 533984 w 523125"/>
                <a:gd name="connsiteY2" fmla="*/ 78076 h 388125"/>
                <a:gd name="connsiteX3" fmla="*/ 533984 w 523125"/>
                <a:gd name="connsiteY3" fmla="*/ 72204 h 388125"/>
                <a:gd name="connsiteX4" fmla="*/ 524686 w 523125"/>
                <a:gd name="connsiteY4" fmla="*/ 44293 h 388125"/>
                <a:gd name="connsiteX5" fmla="*/ 532094 w 523125"/>
                <a:gd name="connsiteY5" fmla="*/ 12365 h 388125"/>
                <a:gd name="connsiteX6" fmla="*/ 529664 w 523125"/>
                <a:gd name="connsiteY6" fmla="*/ 3759 h 388125"/>
                <a:gd name="connsiteX7" fmla="*/ 521142 w 523125"/>
                <a:gd name="connsiteY7" fmla="*/ 1126 h 388125"/>
                <a:gd name="connsiteX8" fmla="*/ 478010 w 523125"/>
                <a:gd name="connsiteY8" fmla="*/ 9885 h 388125"/>
                <a:gd name="connsiteX9" fmla="*/ 437763 w 523125"/>
                <a:gd name="connsiteY9" fmla="*/ 266 h 388125"/>
                <a:gd name="connsiteX10" fmla="*/ 433443 w 523125"/>
                <a:gd name="connsiteY10" fmla="*/ 266 h 388125"/>
                <a:gd name="connsiteX11" fmla="*/ 393432 w 523125"/>
                <a:gd name="connsiteY11" fmla="*/ 9851 h 388125"/>
                <a:gd name="connsiteX12" fmla="*/ 353455 w 523125"/>
                <a:gd name="connsiteY12" fmla="*/ 266 h 388125"/>
                <a:gd name="connsiteX13" fmla="*/ 349102 w 523125"/>
                <a:gd name="connsiteY13" fmla="*/ 266 h 388125"/>
                <a:gd name="connsiteX14" fmla="*/ 309125 w 523125"/>
                <a:gd name="connsiteY14" fmla="*/ 9851 h 388125"/>
                <a:gd name="connsiteX15" fmla="*/ 269198 w 523125"/>
                <a:gd name="connsiteY15" fmla="*/ 266 h 388125"/>
                <a:gd name="connsiteX16" fmla="*/ 264845 w 523125"/>
                <a:gd name="connsiteY16" fmla="*/ 266 h 388125"/>
                <a:gd name="connsiteX17" fmla="*/ 224952 w 523125"/>
                <a:gd name="connsiteY17" fmla="*/ 9851 h 388125"/>
                <a:gd name="connsiteX18" fmla="*/ 185009 w 523125"/>
                <a:gd name="connsiteY18" fmla="*/ 266 h 388125"/>
                <a:gd name="connsiteX19" fmla="*/ 180672 w 523125"/>
                <a:gd name="connsiteY19" fmla="*/ 266 h 388125"/>
                <a:gd name="connsiteX20" fmla="*/ 140695 w 523125"/>
                <a:gd name="connsiteY20" fmla="*/ 9868 h 388125"/>
                <a:gd name="connsiteX21" fmla="*/ 100769 w 523125"/>
                <a:gd name="connsiteY21" fmla="*/ 283 h 388125"/>
                <a:gd name="connsiteX22" fmla="*/ 96415 w 523125"/>
                <a:gd name="connsiteY22" fmla="*/ 283 h 388125"/>
                <a:gd name="connsiteX23" fmla="*/ 56303 w 523125"/>
                <a:gd name="connsiteY23" fmla="*/ 9885 h 388125"/>
                <a:gd name="connsiteX24" fmla="*/ 13272 w 523125"/>
                <a:gd name="connsiteY24" fmla="*/ 1160 h 388125"/>
                <a:gd name="connsiteX25" fmla="*/ 4750 w 523125"/>
                <a:gd name="connsiteY25" fmla="*/ 3793 h 388125"/>
                <a:gd name="connsiteX26" fmla="*/ 2337 w 523125"/>
                <a:gd name="connsiteY26" fmla="*/ 12382 h 388125"/>
                <a:gd name="connsiteX27" fmla="*/ 9762 w 523125"/>
                <a:gd name="connsiteY27" fmla="*/ 44445 h 388125"/>
                <a:gd name="connsiteX28" fmla="*/ 481 w 523125"/>
                <a:gd name="connsiteY28" fmla="*/ 72474 h 388125"/>
                <a:gd name="connsiteX29" fmla="*/ 481 w 523125"/>
                <a:gd name="connsiteY29" fmla="*/ 78346 h 388125"/>
                <a:gd name="connsiteX30" fmla="*/ 9610 w 523125"/>
                <a:gd name="connsiteY30" fmla="*/ 105870 h 388125"/>
                <a:gd name="connsiteX31" fmla="*/ 481 w 523125"/>
                <a:gd name="connsiteY31" fmla="*/ 133325 h 388125"/>
                <a:gd name="connsiteX32" fmla="*/ 481 w 523125"/>
                <a:gd name="connsiteY32" fmla="*/ 139198 h 388125"/>
                <a:gd name="connsiteX33" fmla="*/ 9610 w 523125"/>
                <a:gd name="connsiteY33" fmla="*/ 166704 h 388125"/>
                <a:gd name="connsiteX34" fmla="*/ 481 w 523125"/>
                <a:gd name="connsiteY34" fmla="*/ 194160 h 388125"/>
                <a:gd name="connsiteX35" fmla="*/ 481 w 523125"/>
                <a:gd name="connsiteY35" fmla="*/ 200049 h 388125"/>
                <a:gd name="connsiteX36" fmla="*/ 9610 w 523125"/>
                <a:gd name="connsiteY36" fmla="*/ 227454 h 388125"/>
                <a:gd name="connsiteX37" fmla="*/ 481 w 523125"/>
                <a:gd name="connsiteY37" fmla="*/ 254926 h 388125"/>
                <a:gd name="connsiteX38" fmla="*/ 481 w 523125"/>
                <a:gd name="connsiteY38" fmla="*/ 260833 h 388125"/>
                <a:gd name="connsiteX39" fmla="*/ 9610 w 523125"/>
                <a:gd name="connsiteY39" fmla="*/ 288187 h 388125"/>
                <a:gd name="connsiteX40" fmla="*/ 481 w 523125"/>
                <a:gd name="connsiteY40" fmla="*/ 315575 h 388125"/>
                <a:gd name="connsiteX41" fmla="*/ 481 w 523125"/>
                <a:gd name="connsiteY41" fmla="*/ 321465 h 388125"/>
                <a:gd name="connsiteX42" fmla="*/ 9762 w 523125"/>
                <a:gd name="connsiteY42" fmla="*/ 349325 h 388125"/>
                <a:gd name="connsiteX43" fmla="*/ 2354 w 523125"/>
                <a:gd name="connsiteY43" fmla="*/ 381286 h 388125"/>
                <a:gd name="connsiteX44" fmla="*/ 4750 w 523125"/>
                <a:gd name="connsiteY44" fmla="*/ 389893 h 388125"/>
                <a:gd name="connsiteX45" fmla="*/ 13272 w 523125"/>
                <a:gd name="connsiteY45" fmla="*/ 392626 h 388125"/>
                <a:gd name="connsiteX46" fmla="*/ 54785 w 523125"/>
                <a:gd name="connsiteY46" fmla="*/ 384307 h 388125"/>
                <a:gd name="connsiteX47" fmla="*/ 57856 w 523125"/>
                <a:gd name="connsiteY47" fmla="*/ 384307 h 388125"/>
                <a:gd name="connsiteX48" fmla="*/ 96685 w 523125"/>
                <a:gd name="connsiteY48" fmla="*/ 393504 h 388125"/>
                <a:gd name="connsiteX49" fmla="*/ 101039 w 523125"/>
                <a:gd name="connsiteY49" fmla="*/ 393571 h 388125"/>
                <a:gd name="connsiteX50" fmla="*/ 139767 w 523125"/>
                <a:gd name="connsiteY50" fmla="*/ 384290 h 388125"/>
                <a:gd name="connsiteX51" fmla="*/ 142282 w 523125"/>
                <a:gd name="connsiteY51" fmla="*/ 384290 h 388125"/>
                <a:gd name="connsiteX52" fmla="*/ 181010 w 523125"/>
                <a:gd name="connsiteY52" fmla="*/ 393487 h 388125"/>
                <a:gd name="connsiteX53" fmla="*/ 183187 w 523125"/>
                <a:gd name="connsiteY53" fmla="*/ 393740 h 388125"/>
                <a:gd name="connsiteX54" fmla="*/ 185380 w 523125"/>
                <a:gd name="connsiteY54" fmla="*/ 393504 h 388125"/>
                <a:gd name="connsiteX55" fmla="*/ 224108 w 523125"/>
                <a:gd name="connsiteY55" fmla="*/ 384290 h 388125"/>
                <a:gd name="connsiteX56" fmla="*/ 226606 w 523125"/>
                <a:gd name="connsiteY56" fmla="*/ 384290 h 388125"/>
                <a:gd name="connsiteX57" fmla="*/ 265283 w 523125"/>
                <a:gd name="connsiteY57" fmla="*/ 393487 h 388125"/>
                <a:gd name="connsiteX58" fmla="*/ 269654 w 523125"/>
                <a:gd name="connsiteY58" fmla="*/ 393538 h 388125"/>
                <a:gd name="connsiteX59" fmla="*/ 308281 w 523125"/>
                <a:gd name="connsiteY59" fmla="*/ 384273 h 388125"/>
                <a:gd name="connsiteX60" fmla="*/ 310778 w 523125"/>
                <a:gd name="connsiteY60" fmla="*/ 384273 h 388125"/>
                <a:gd name="connsiteX61" fmla="*/ 349456 w 523125"/>
                <a:gd name="connsiteY61" fmla="*/ 393470 h 388125"/>
                <a:gd name="connsiteX62" fmla="*/ 353810 w 523125"/>
                <a:gd name="connsiteY62" fmla="*/ 393504 h 388125"/>
                <a:gd name="connsiteX63" fmla="*/ 392521 w 523125"/>
                <a:gd name="connsiteY63" fmla="*/ 384256 h 388125"/>
                <a:gd name="connsiteX64" fmla="*/ 395018 w 523125"/>
                <a:gd name="connsiteY64" fmla="*/ 384256 h 388125"/>
                <a:gd name="connsiteX65" fmla="*/ 433713 w 523125"/>
                <a:gd name="connsiteY65" fmla="*/ 393453 h 388125"/>
                <a:gd name="connsiteX66" fmla="*/ 438050 w 523125"/>
                <a:gd name="connsiteY66" fmla="*/ 393487 h 388125"/>
                <a:gd name="connsiteX67" fmla="*/ 476761 w 523125"/>
                <a:gd name="connsiteY67" fmla="*/ 384240 h 388125"/>
                <a:gd name="connsiteX68" fmla="*/ 479832 w 523125"/>
                <a:gd name="connsiteY68" fmla="*/ 384240 h 388125"/>
                <a:gd name="connsiteX69" fmla="*/ 521176 w 523125"/>
                <a:gd name="connsiteY69" fmla="*/ 392542 h 388125"/>
                <a:gd name="connsiteX70" fmla="*/ 523235 w 523125"/>
                <a:gd name="connsiteY70" fmla="*/ 392677 h 388125"/>
                <a:gd name="connsiteX71" fmla="*/ 532718 w 523125"/>
                <a:gd name="connsiteY71" fmla="*/ 383345 h 388125"/>
                <a:gd name="connsiteX72" fmla="*/ 531554 w 523125"/>
                <a:gd name="connsiteY72" fmla="*/ 378772 h 388125"/>
                <a:gd name="connsiteX73" fmla="*/ 524686 w 523125"/>
                <a:gd name="connsiteY73" fmla="*/ 349376 h 388125"/>
                <a:gd name="connsiteX74" fmla="*/ 533984 w 523125"/>
                <a:gd name="connsiteY74" fmla="*/ 321093 h 388125"/>
                <a:gd name="connsiteX75" fmla="*/ 533984 w 523125"/>
                <a:gd name="connsiteY75" fmla="*/ 315238 h 388125"/>
                <a:gd name="connsiteX76" fmla="*/ 524855 w 523125"/>
                <a:gd name="connsiteY76" fmla="*/ 287715 h 388125"/>
                <a:gd name="connsiteX77" fmla="*/ 533984 w 523125"/>
                <a:gd name="connsiteY77" fmla="*/ 260259 h 388125"/>
                <a:gd name="connsiteX78" fmla="*/ 533984 w 523125"/>
                <a:gd name="connsiteY78" fmla="*/ 254370 h 388125"/>
                <a:gd name="connsiteX79" fmla="*/ 524855 w 523125"/>
                <a:gd name="connsiteY79" fmla="*/ 226880 h 388125"/>
                <a:gd name="connsiteX80" fmla="*/ 533984 w 523125"/>
                <a:gd name="connsiteY80" fmla="*/ 199374 h 388125"/>
                <a:gd name="connsiteX81" fmla="*/ 533984 w 523125"/>
                <a:gd name="connsiteY81" fmla="*/ 193501 h 388125"/>
                <a:gd name="connsiteX82" fmla="*/ 524855 w 523125"/>
                <a:gd name="connsiteY82" fmla="*/ 166080 h 388125"/>
                <a:gd name="connsiteX83" fmla="*/ 533984 w 523125"/>
                <a:gd name="connsiteY83" fmla="*/ 138607 h 388125"/>
                <a:gd name="connsiteX84" fmla="*/ 533984 w 523125"/>
                <a:gd name="connsiteY84" fmla="*/ 132819 h 388125"/>
                <a:gd name="connsiteX85" fmla="*/ 481604 w 523125"/>
                <a:gd name="connsiteY85" fmla="*/ 54536 h 388125"/>
                <a:gd name="connsiteX86" fmla="*/ 481604 w 523125"/>
                <a:gd name="connsiteY86" fmla="*/ 346912 h 388125"/>
                <a:gd name="connsiteX87" fmla="*/ 54025 w 523125"/>
                <a:gd name="connsiteY87" fmla="*/ 346912 h 388125"/>
                <a:gd name="connsiteX88" fmla="*/ 54025 w 523125"/>
                <a:gd name="connsiteY88" fmla="*/ 54536 h 388125"/>
                <a:gd name="connsiteX89" fmla="*/ 481604 w 523125"/>
                <a:gd name="connsiteY89" fmla="*/ 54536 h 38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23125" h="388125">
                  <a:moveTo>
                    <a:pt x="533984" y="132819"/>
                  </a:moveTo>
                  <a:lnTo>
                    <a:pt x="524855" y="105448"/>
                  </a:lnTo>
                  <a:lnTo>
                    <a:pt x="533984" y="78076"/>
                  </a:lnTo>
                  <a:cubicBezTo>
                    <a:pt x="534642" y="76170"/>
                    <a:pt x="534642" y="74111"/>
                    <a:pt x="533984" y="72204"/>
                  </a:cubicBezTo>
                  <a:lnTo>
                    <a:pt x="524686" y="44293"/>
                  </a:lnTo>
                  <a:lnTo>
                    <a:pt x="532094" y="12365"/>
                  </a:lnTo>
                  <a:cubicBezTo>
                    <a:pt x="532820" y="9277"/>
                    <a:pt x="531892" y="6037"/>
                    <a:pt x="529664" y="3759"/>
                  </a:cubicBezTo>
                  <a:cubicBezTo>
                    <a:pt x="527470" y="1481"/>
                    <a:pt x="524281" y="536"/>
                    <a:pt x="521142" y="1126"/>
                  </a:cubicBezTo>
                  <a:lnTo>
                    <a:pt x="478010" y="9885"/>
                  </a:lnTo>
                  <a:lnTo>
                    <a:pt x="437763" y="266"/>
                  </a:lnTo>
                  <a:cubicBezTo>
                    <a:pt x="436345" y="-89"/>
                    <a:pt x="434860" y="-89"/>
                    <a:pt x="433443" y="266"/>
                  </a:cubicBezTo>
                  <a:lnTo>
                    <a:pt x="393432" y="9851"/>
                  </a:lnTo>
                  <a:lnTo>
                    <a:pt x="353455" y="266"/>
                  </a:lnTo>
                  <a:cubicBezTo>
                    <a:pt x="352004" y="-89"/>
                    <a:pt x="350553" y="-89"/>
                    <a:pt x="349102" y="266"/>
                  </a:cubicBezTo>
                  <a:lnTo>
                    <a:pt x="309125" y="9851"/>
                  </a:lnTo>
                  <a:lnTo>
                    <a:pt x="269198" y="266"/>
                  </a:lnTo>
                  <a:cubicBezTo>
                    <a:pt x="267781" y="-89"/>
                    <a:pt x="266262" y="-89"/>
                    <a:pt x="264845" y="266"/>
                  </a:cubicBezTo>
                  <a:lnTo>
                    <a:pt x="224952" y="9851"/>
                  </a:lnTo>
                  <a:lnTo>
                    <a:pt x="185009" y="266"/>
                  </a:lnTo>
                  <a:cubicBezTo>
                    <a:pt x="183575" y="-89"/>
                    <a:pt x="182073" y="-89"/>
                    <a:pt x="180672" y="266"/>
                  </a:cubicBezTo>
                  <a:lnTo>
                    <a:pt x="140695" y="9868"/>
                  </a:lnTo>
                  <a:lnTo>
                    <a:pt x="100769" y="283"/>
                  </a:lnTo>
                  <a:cubicBezTo>
                    <a:pt x="99352" y="-72"/>
                    <a:pt x="97850" y="-72"/>
                    <a:pt x="96415" y="283"/>
                  </a:cubicBezTo>
                  <a:lnTo>
                    <a:pt x="56303" y="9885"/>
                  </a:lnTo>
                  <a:lnTo>
                    <a:pt x="13272" y="1160"/>
                  </a:lnTo>
                  <a:cubicBezTo>
                    <a:pt x="10201" y="553"/>
                    <a:pt x="6961" y="1531"/>
                    <a:pt x="4750" y="3793"/>
                  </a:cubicBezTo>
                  <a:cubicBezTo>
                    <a:pt x="2523" y="6071"/>
                    <a:pt x="1628" y="9311"/>
                    <a:pt x="2337" y="12382"/>
                  </a:cubicBezTo>
                  <a:lnTo>
                    <a:pt x="9762" y="44445"/>
                  </a:lnTo>
                  <a:lnTo>
                    <a:pt x="481" y="72474"/>
                  </a:lnTo>
                  <a:cubicBezTo>
                    <a:pt x="-160" y="74381"/>
                    <a:pt x="-160" y="76423"/>
                    <a:pt x="481" y="78346"/>
                  </a:cubicBezTo>
                  <a:lnTo>
                    <a:pt x="9610" y="105870"/>
                  </a:lnTo>
                  <a:lnTo>
                    <a:pt x="481" y="133325"/>
                  </a:lnTo>
                  <a:cubicBezTo>
                    <a:pt x="-160" y="135232"/>
                    <a:pt x="-160" y="137291"/>
                    <a:pt x="481" y="139198"/>
                  </a:cubicBezTo>
                  <a:lnTo>
                    <a:pt x="9610" y="166704"/>
                  </a:lnTo>
                  <a:lnTo>
                    <a:pt x="481" y="194160"/>
                  </a:lnTo>
                  <a:cubicBezTo>
                    <a:pt x="-160" y="196066"/>
                    <a:pt x="-160" y="198125"/>
                    <a:pt x="481" y="200049"/>
                  </a:cubicBezTo>
                  <a:lnTo>
                    <a:pt x="9610" y="227454"/>
                  </a:lnTo>
                  <a:lnTo>
                    <a:pt x="481" y="254926"/>
                  </a:lnTo>
                  <a:cubicBezTo>
                    <a:pt x="-160" y="256833"/>
                    <a:pt x="-160" y="258892"/>
                    <a:pt x="481" y="260833"/>
                  </a:cubicBezTo>
                  <a:lnTo>
                    <a:pt x="9610" y="288187"/>
                  </a:lnTo>
                  <a:lnTo>
                    <a:pt x="481" y="315575"/>
                  </a:lnTo>
                  <a:cubicBezTo>
                    <a:pt x="-160" y="317465"/>
                    <a:pt x="-160" y="319524"/>
                    <a:pt x="481" y="321465"/>
                  </a:cubicBezTo>
                  <a:lnTo>
                    <a:pt x="9762" y="349325"/>
                  </a:lnTo>
                  <a:lnTo>
                    <a:pt x="2354" y="381286"/>
                  </a:lnTo>
                  <a:cubicBezTo>
                    <a:pt x="1628" y="384375"/>
                    <a:pt x="2540" y="387615"/>
                    <a:pt x="4750" y="389893"/>
                  </a:cubicBezTo>
                  <a:cubicBezTo>
                    <a:pt x="6961" y="392188"/>
                    <a:pt x="10184" y="393217"/>
                    <a:pt x="13272" y="392626"/>
                  </a:cubicBezTo>
                  <a:lnTo>
                    <a:pt x="54785" y="384307"/>
                  </a:lnTo>
                  <a:lnTo>
                    <a:pt x="57856" y="384307"/>
                  </a:lnTo>
                  <a:lnTo>
                    <a:pt x="96685" y="393504"/>
                  </a:lnTo>
                  <a:cubicBezTo>
                    <a:pt x="98103" y="393858"/>
                    <a:pt x="99571" y="393892"/>
                    <a:pt x="101039" y="393571"/>
                  </a:cubicBezTo>
                  <a:lnTo>
                    <a:pt x="139767" y="384290"/>
                  </a:lnTo>
                  <a:lnTo>
                    <a:pt x="142282" y="384290"/>
                  </a:lnTo>
                  <a:lnTo>
                    <a:pt x="181010" y="393487"/>
                  </a:lnTo>
                  <a:cubicBezTo>
                    <a:pt x="181735" y="393673"/>
                    <a:pt x="182461" y="393740"/>
                    <a:pt x="183187" y="393740"/>
                  </a:cubicBezTo>
                  <a:cubicBezTo>
                    <a:pt x="183912" y="393740"/>
                    <a:pt x="184655" y="393706"/>
                    <a:pt x="185380" y="393504"/>
                  </a:cubicBezTo>
                  <a:lnTo>
                    <a:pt x="224108" y="384290"/>
                  </a:lnTo>
                  <a:lnTo>
                    <a:pt x="226606" y="384290"/>
                  </a:lnTo>
                  <a:lnTo>
                    <a:pt x="265283" y="393487"/>
                  </a:lnTo>
                  <a:cubicBezTo>
                    <a:pt x="266701" y="393841"/>
                    <a:pt x="268220" y="393875"/>
                    <a:pt x="269654" y="393538"/>
                  </a:cubicBezTo>
                  <a:lnTo>
                    <a:pt x="308281" y="384273"/>
                  </a:lnTo>
                  <a:lnTo>
                    <a:pt x="310778" y="384273"/>
                  </a:lnTo>
                  <a:lnTo>
                    <a:pt x="349456" y="393470"/>
                  </a:lnTo>
                  <a:cubicBezTo>
                    <a:pt x="350907" y="393825"/>
                    <a:pt x="352392" y="393858"/>
                    <a:pt x="353810" y="393504"/>
                  </a:cubicBezTo>
                  <a:lnTo>
                    <a:pt x="392521" y="384256"/>
                  </a:lnTo>
                  <a:lnTo>
                    <a:pt x="395018" y="384256"/>
                  </a:lnTo>
                  <a:lnTo>
                    <a:pt x="433713" y="393453"/>
                  </a:lnTo>
                  <a:cubicBezTo>
                    <a:pt x="435113" y="393808"/>
                    <a:pt x="436632" y="393841"/>
                    <a:pt x="438050" y="393487"/>
                  </a:cubicBezTo>
                  <a:lnTo>
                    <a:pt x="476761" y="384240"/>
                  </a:lnTo>
                  <a:lnTo>
                    <a:pt x="479832" y="384240"/>
                  </a:lnTo>
                  <a:lnTo>
                    <a:pt x="521176" y="392542"/>
                  </a:lnTo>
                  <a:cubicBezTo>
                    <a:pt x="521851" y="392677"/>
                    <a:pt x="522526" y="392643"/>
                    <a:pt x="523235" y="392677"/>
                  </a:cubicBezTo>
                  <a:cubicBezTo>
                    <a:pt x="528382" y="392508"/>
                    <a:pt x="532718" y="388560"/>
                    <a:pt x="532718" y="383345"/>
                  </a:cubicBezTo>
                  <a:cubicBezTo>
                    <a:pt x="532718" y="381691"/>
                    <a:pt x="532297" y="380122"/>
                    <a:pt x="531554" y="378772"/>
                  </a:cubicBezTo>
                  <a:lnTo>
                    <a:pt x="524686" y="349376"/>
                  </a:lnTo>
                  <a:lnTo>
                    <a:pt x="533984" y="321093"/>
                  </a:lnTo>
                  <a:cubicBezTo>
                    <a:pt x="534608" y="319186"/>
                    <a:pt x="534608" y="317145"/>
                    <a:pt x="533984" y="315238"/>
                  </a:cubicBezTo>
                  <a:lnTo>
                    <a:pt x="524855" y="287715"/>
                  </a:lnTo>
                  <a:lnTo>
                    <a:pt x="533984" y="260259"/>
                  </a:lnTo>
                  <a:cubicBezTo>
                    <a:pt x="534642" y="258352"/>
                    <a:pt x="534642" y="256293"/>
                    <a:pt x="533984" y="254370"/>
                  </a:cubicBezTo>
                  <a:lnTo>
                    <a:pt x="524855" y="226880"/>
                  </a:lnTo>
                  <a:lnTo>
                    <a:pt x="533984" y="199374"/>
                  </a:lnTo>
                  <a:cubicBezTo>
                    <a:pt x="534642" y="197467"/>
                    <a:pt x="534642" y="195408"/>
                    <a:pt x="533984" y="193501"/>
                  </a:cubicBezTo>
                  <a:lnTo>
                    <a:pt x="524855" y="166080"/>
                  </a:lnTo>
                  <a:lnTo>
                    <a:pt x="533984" y="138607"/>
                  </a:lnTo>
                  <a:cubicBezTo>
                    <a:pt x="534642" y="136785"/>
                    <a:pt x="534642" y="134726"/>
                    <a:pt x="533984" y="132819"/>
                  </a:cubicBezTo>
                  <a:close/>
                  <a:moveTo>
                    <a:pt x="481604" y="54536"/>
                  </a:moveTo>
                  <a:lnTo>
                    <a:pt x="481604" y="346912"/>
                  </a:lnTo>
                  <a:lnTo>
                    <a:pt x="54025" y="346912"/>
                  </a:lnTo>
                  <a:lnTo>
                    <a:pt x="54025" y="54536"/>
                  </a:lnTo>
                  <a:lnTo>
                    <a:pt x="481604" y="5453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EC57B639-1D84-4229-ADCE-26293DC65920}"/>
              </a:ext>
            </a:extLst>
          </p:cNvPr>
          <p:cNvGrpSpPr/>
          <p:nvPr/>
        </p:nvGrpSpPr>
        <p:grpSpPr>
          <a:xfrm>
            <a:off x="953318" y="2014209"/>
            <a:ext cx="525774" cy="486827"/>
            <a:chOff x="22143600" y="4379381"/>
            <a:chExt cx="525774" cy="486827"/>
          </a:xfrm>
        </p:grpSpPr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02A4CBC9-B787-40F8-ADE1-BBA0BF79EEB3}"/>
                </a:ext>
              </a:extLst>
            </p:cNvPr>
            <p:cNvSpPr/>
            <p:nvPr/>
          </p:nvSpPr>
          <p:spPr>
            <a:xfrm>
              <a:off x="22143600" y="4379381"/>
              <a:ext cx="438750" cy="202500"/>
            </a:xfrm>
            <a:custGeom>
              <a:avLst/>
              <a:gdLst>
                <a:gd name="connsiteX0" fmla="*/ 61341 w 438750"/>
                <a:gd name="connsiteY0" fmla="*/ 209824 h 202500"/>
                <a:gd name="connsiteX1" fmla="*/ 449044 w 438750"/>
                <a:gd name="connsiteY1" fmla="*/ 209824 h 202500"/>
                <a:gd name="connsiteX2" fmla="*/ 449044 w 438750"/>
                <a:gd name="connsiteY2" fmla="*/ 157714 h 202500"/>
                <a:gd name="connsiteX3" fmla="*/ 424389 w 438750"/>
                <a:gd name="connsiteY3" fmla="*/ 157714 h 202500"/>
                <a:gd name="connsiteX4" fmla="*/ 421740 w 438750"/>
                <a:gd name="connsiteY4" fmla="*/ 52127 h 202500"/>
                <a:gd name="connsiteX5" fmla="*/ 449044 w 438750"/>
                <a:gd name="connsiteY5" fmla="*/ 52127 h 202500"/>
                <a:gd name="connsiteX6" fmla="*/ 449044 w 438750"/>
                <a:gd name="connsiteY6" fmla="*/ 0 h 202500"/>
                <a:gd name="connsiteX7" fmla="*/ 61341 w 438750"/>
                <a:gd name="connsiteY7" fmla="*/ 0 h 202500"/>
                <a:gd name="connsiteX8" fmla="*/ 0 w 438750"/>
                <a:gd name="connsiteY8" fmla="*/ 61172 h 202500"/>
                <a:gd name="connsiteX9" fmla="*/ 0 w 438750"/>
                <a:gd name="connsiteY9" fmla="*/ 148804 h 202500"/>
                <a:gd name="connsiteX10" fmla="*/ 61341 w 438750"/>
                <a:gd name="connsiteY10" fmla="*/ 209824 h 202500"/>
                <a:gd name="connsiteX11" fmla="*/ 52093 w 438750"/>
                <a:gd name="connsiteY11" fmla="*/ 61172 h 202500"/>
                <a:gd name="connsiteX12" fmla="*/ 61341 w 438750"/>
                <a:gd name="connsiteY12" fmla="*/ 52110 h 202500"/>
                <a:gd name="connsiteX13" fmla="*/ 380717 w 438750"/>
                <a:gd name="connsiteY13" fmla="*/ 52110 h 202500"/>
                <a:gd name="connsiteX14" fmla="*/ 382472 w 438750"/>
                <a:gd name="connsiteY14" fmla="*/ 157697 h 202500"/>
                <a:gd name="connsiteX15" fmla="*/ 61341 w 438750"/>
                <a:gd name="connsiteY15" fmla="*/ 157697 h 202500"/>
                <a:gd name="connsiteX16" fmla="*/ 52093 w 438750"/>
                <a:gd name="connsiteY16" fmla="*/ 148804 h 202500"/>
                <a:gd name="connsiteX17" fmla="*/ 52093 w 438750"/>
                <a:gd name="connsiteY17" fmla="*/ 61172 h 2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8750" h="202500">
                  <a:moveTo>
                    <a:pt x="61341" y="209824"/>
                  </a:moveTo>
                  <a:lnTo>
                    <a:pt x="449044" y="209824"/>
                  </a:lnTo>
                  <a:lnTo>
                    <a:pt x="449044" y="157714"/>
                  </a:lnTo>
                  <a:lnTo>
                    <a:pt x="424389" y="157714"/>
                  </a:lnTo>
                  <a:cubicBezTo>
                    <a:pt x="407869" y="117602"/>
                    <a:pt x="414720" y="76191"/>
                    <a:pt x="421740" y="52127"/>
                  </a:cubicBezTo>
                  <a:lnTo>
                    <a:pt x="449044" y="52127"/>
                  </a:lnTo>
                  <a:lnTo>
                    <a:pt x="449044" y="0"/>
                  </a:lnTo>
                  <a:lnTo>
                    <a:pt x="61341" y="0"/>
                  </a:lnTo>
                  <a:cubicBezTo>
                    <a:pt x="27540" y="0"/>
                    <a:pt x="0" y="27354"/>
                    <a:pt x="0" y="61172"/>
                  </a:cubicBezTo>
                  <a:lnTo>
                    <a:pt x="0" y="148804"/>
                  </a:lnTo>
                  <a:cubicBezTo>
                    <a:pt x="0" y="182621"/>
                    <a:pt x="27540" y="209824"/>
                    <a:pt x="61341" y="209824"/>
                  </a:cubicBezTo>
                  <a:close/>
                  <a:moveTo>
                    <a:pt x="52093" y="61172"/>
                  </a:moveTo>
                  <a:cubicBezTo>
                    <a:pt x="52093" y="56346"/>
                    <a:pt x="56514" y="52110"/>
                    <a:pt x="61341" y="52110"/>
                  </a:cubicBezTo>
                  <a:lnTo>
                    <a:pt x="380717" y="52110"/>
                  </a:lnTo>
                  <a:cubicBezTo>
                    <a:pt x="374186" y="78840"/>
                    <a:pt x="370170" y="117585"/>
                    <a:pt x="382472" y="157697"/>
                  </a:cubicBezTo>
                  <a:lnTo>
                    <a:pt x="61341" y="157697"/>
                  </a:lnTo>
                  <a:cubicBezTo>
                    <a:pt x="56514" y="157697"/>
                    <a:pt x="52093" y="153630"/>
                    <a:pt x="52093" y="148804"/>
                  </a:cubicBezTo>
                  <a:lnTo>
                    <a:pt x="52093" y="61172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9" name="任意多边形: 形状 68">
              <a:extLst>
                <a:ext uri="{FF2B5EF4-FFF2-40B4-BE49-F238E27FC236}">
                  <a16:creationId xmlns:a16="http://schemas.microsoft.com/office/drawing/2014/main" id="{DD6B8836-3E57-450E-A14F-7ABD6411E967}"/>
                </a:ext>
              </a:extLst>
            </p:cNvPr>
            <p:cNvSpPr/>
            <p:nvPr/>
          </p:nvSpPr>
          <p:spPr>
            <a:xfrm>
              <a:off x="22237138" y="4697458"/>
              <a:ext cx="421875" cy="168750"/>
            </a:xfrm>
            <a:custGeom>
              <a:avLst/>
              <a:gdLst>
                <a:gd name="connsiteX0" fmla="*/ 375233 w 421875"/>
                <a:gd name="connsiteY0" fmla="*/ 0 h 168750"/>
                <a:gd name="connsiteX1" fmla="*/ 0 w 421875"/>
                <a:gd name="connsiteY1" fmla="*/ 0 h 168750"/>
                <a:gd name="connsiteX2" fmla="*/ 0 w 421875"/>
                <a:gd name="connsiteY2" fmla="*/ 52110 h 168750"/>
                <a:gd name="connsiteX3" fmla="*/ 12606 w 421875"/>
                <a:gd name="connsiteY3" fmla="*/ 52110 h 168750"/>
                <a:gd name="connsiteX4" fmla="*/ 8826 w 421875"/>
                <a:gd name="connsiteY4" fmla="*/ 130967 h 168750"/>
                <a:gd name="connsiteX5" fmla="*/ 0 w 421875"/>
                <a:gd name="connsiteY5" fmla="*/ 130967 h 168750"/>
                <a:gd name="connsiteX6" fmla="*/ 0 w 421875"/>
                <a:gd name="connsiteY6" fmla="*/ 183077 h 168750"/>
                <a:gd name="connsiteX7" fmla="*/ 375233 w 421875"/>
                <a:gd name="connsiteY7" fmla="*/ 183077 h 168750"/>
                <a:gd name="connsiteX8" fmla="*/ 436995 w 421875"/>
                <a:gd name="connsiteY8" fmla="*/ 127913 h 168750"/>
                <a:gd name="connsiteX9" fmla="*/ 436995 w 421875"/>
                <a:gd name="connsiteY9" fmla="*/ 54878 h 168750"/>
                <a:gd name="connsiteX10" fmla="*/ 375233 w 421875"/>
                <a:gd name="connsiteY10" fmla="*/ 0 h 168750"/>
                <a:gd name="connsiteX11" fmla="*/ 375233 w 421875"/>
                <a:gd name="connsiteY11" fmla="*/ 130950 h 168750"/>
                <a:gd name="connsiteX12" fmla="*/ 51081 w 421875"/>
                <a:gd name="connsiteY12" fmla="*/ 130950 h 168750"/>
                <a:gd name="connsiteX13" fmla="*/ 53578 w 421875"/>
                <a:gd name="connsiteY13" fmla="*/ 52093 h 168750"/>
                <a:gd name="connsiteX14" fmla="*/ 375249 w 421875"/>
                <a:gd name="connsiteY14" fmla="*/ 52093 h 168750"/>
                <a:gd name="connsiteX15" fmla="*/ 384041 w 421875"/>
                <a:gd name="connsiteY15" fmla="*/ 54962 h 168750"/>
                <a:gd name="connsiteX16" fmla="*/ 384159 w 421875"/>
                <a:gd name="connsiteY16" fmla="*/ 127474 h 168750"/>
                <a:gd name="connsiteX17" fmla="*/ 375233 w 421875"/>
                <a:gd name="connsiteY17" fmla="*/ 130950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1875" h="168750">
                  <a:moveTo>
                    <a:pt x="375233" y="0"/>
                  </a:moveTo>
                  <a:lnTo>
                    <a:pt x="0" y="0"/>
                  </a:lnTo>
                  <a:lnTo>
                    <a:pt x="0" y="52110"/>
                  </a:lnTo>
                  <a:lnTo>
                    <a:pt x="12606" y="52110"/>
                  </a:lnTo>
                  <a:cubicBezTo>
                    <a:pt x="24148" y="89539"/>
                    <a:pt x="15069" y="117602"/>
                    <a:pt x="8826" y="130967"/>
                  </a:cubicBezTo>
                  <a:lnTo>
                    <a:pt x="0" y="130967"/>
                  </a:lnTo>
                  <a:lnTo>
                    <a:pt x="0" y="183077"/>
                  </a:lnTo>
                  <a:lnTo>
                    <a:pt x="375233" y="183077"/>
                  </a:lnTo>
                  <a:cubicBezTo>
                    <a:pt x="409084" y="183077"/>
                    <a:pt x="436995" y="158507"/>
                    <a:pt x="436995" y="127913"/>
                  </a:cubicBezTo>
                  <a:lnTo>
                    <a:pt x="436995" y="54878"/>
                  </a:lnTo>
                  <a:cubicBezTo>
                    <a:pt x="436995" y="24300"/>
                    <a:pt x="409084" y="0"/>
                    <a:pt x="375233" y="0"/>
                  </a:cubicBezTo>
                  <a:close/>
                  <a:moveTo>
                    <a:pt x="375233" y="130950"/>
                  </a:moveTo>
                  <a:lnTo>
                    <a:pt x="51081" y="130950"/>
                  </a:lnTo>
                  <a:cubicBezTo>
                    <a:pt x="57122" y="112269"/>
                    <a:pt x="61138" y="84189"/>
                    <a:pt x="53578" y="52093"/>
                  </a:cubicBezTo>
                  <a:lnTo>
                    <a:pt x="375249" y="52093"/>
                  </a:lnTo>
                  <a:cubicBezTo>
                    <a:pt x="380717" y="52093"/>
                    <a:pt x="383687" y="54608"/>
                    <a:pt x="384041" y="54962"/>
                  </a:cubicBezTo>
                  <a:lnTo>
                    <a:pt x="384159" y="127474"/>
                  </a:lnTo>
                  <a:cubicBezTo>
                    <a:pt x="383670" y="128385"/>
                    <a:pt x="380717" y="130950"/>
                    <a:pt x="375233" y="13095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0" name="任意多边形: 形状 69">
              <a:extLst>
                <a:ext uri="{FF2B5EF4-FFF2-40B4-BE49-F238E27FC236}">
                  <a16:creationId xmlns:a16="http://schemas.microsoft.com/office/drawing/2014/main" id="{08D70531-3FFA-4584-8867-8B94887D284F}"/>
                </a:ext>
              </a:extLst>
            </p:cNvPr>
            <p:cNvSpPr/>
            <p:nvPr/>
          </p:nvSpPr>
          <p:spPr>
            <a:xfrm>
              <a:off x="22146249" y="4603903"/>
              <a:ext cx="523125" cy="67500"/>
            </a:xfrm>
            <a:custGeom>
              <a:avLst/>
              <a:gdLst>
                <a:gd name="connsiteX0" fmla="*/ 468484 w 523125"/>
                <a:gd name="connsiteY0" fmla="*/ 0 h 67500"/>
                <a:gd name="connsiteX1" fmla="*/ 431679 w 523125"/>
                <a:gd name="connsiteY1" fmla="*/ 22494 h 67500"/>
                <a:gd name="connsiteX2" fmla="*/ 431679 w 523125"/>
                <a:gd name="connsiteY2" fmla="*/ 0 h 67500"/>
                <a:gd name="connsiteX3" fmla="*/ 0 w 523125"/>
                <a:gd name="connsiteY3" fmla="*/ 0 h 67500"/>
                <a:gd name="connsiteX4" fmla="*/ 0 w 523125"/>
                <a:gd name="connsiteY4" fmla="*/ 77507 h 67500"/>
                <a:gd name="connsiteX5" fmla="*/ 431679 w 523125"/>
                <a:gd name="connsiteY5" fmla="*/ 77507 h 67500"/>
                <a:gd name="connsiteX6" fmla="*/ 431679 w 523125"/>
                <a:gd name="connsiteY6" fmla="*/ 55451 h 67500"/>
                <a:gd name="connsiteX7" fmla="*/ 468484 w 523125"/>
                <a:gd name="connsiteY7" fmla="*/ 77507 h 67500"/>
                <a:gd name="connsiteX8" fmla="*/ 510806 w 523125"/>
                <a:gd name="connsiteY8" fmla="*/ 77507 h 67500"/>
                <a:gd name="connsiteX9" fmla="*/ 535899 w 523125"/>
                <a:gd name="connsiteY9" fmla="*/ 52414 h 67500"/>
                <a:gd name="connsiteX10" fmla="*/ 535899 w 523125"/>
                <a:gd name="connsiteY10" fmla="*/ 20942 h 67500"/>
                <a:gd name="connsiteX11" fmla="*/ 514974 w 523125"/>
                <a:gd name="connsiteY11" fmla="*/ 0 h 67500"/>
                <a:gd name="connsiteX12" fmla="*/ 468484 w 523125"/>
                <a:gd name="connsiteY12" fmla="*/ 0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3125" h="67500">
                  <a:moveTo>
                    <a:pt x="468484" y="0"/>
                  </a:moveTo>
                  <a:lnTo>
                    <a:pt x="431679" y="22494"/>
                  </a:lnTo>
                  <a:lnTo>
                    <a:pt x="431679" y="0"/>
                  </a:lnTo>
                  <a:lnTo>
                    <a:pt x="0" y="0"/>
                  </a:lnTo>
                  <a:lnTo>
                    <a:pt x="0" y="77507"/>
                  </a:lnTo>
                  <a:lnTo>
                    <a:pt x="431679" y="77507"/>
                  </a:lnTo>
                  <a:lnTo>
                    <a:pt x="431679" y="55451"/>
                  </a:lnTo>
                  <a:lnTo>
                    <a:pt x="468484" y="77507"/>
                  </a:lnTo>
                  <a:lnTo>
                    <a:pt x="510806" y="77507"/>
                  </a:lnTo>
                  <a:cubicBezTo>
                    <a:pt x="524661" y="77507"/>
                    <a:pt x="535899" y="66268"/>
                    <a:pt x="535899" y="52414"/>
                  </a:cubicBezTo>
                  <a:lnTo>
                    <a:pt x="535899" y="20942"/>
                  </a:lnTo>
                  <a:cubicBezTo>
                    <a:pt x="535899" y="9383"/>
                    <a:pt x="526500" y="0"/>
                    <a:pt x="514974" y="0"/>
                  </a:cubicBezTo>
                  <a:lnTo>
                    <a:pt x="468484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94" name="图形 105">
            <a:extLst>
              <a:ext uri="{FF2B5EF4-FFF2-40B4-BE49-F238E27FC236}">
                <a16:creationId xmlns:a16="http://schemas.microsoft.com/office/drawing/2014/main" id="{C006E1C2-2A85-4253-B0E0-B8739E5D8352}"/>
              </a:ext>
            </a:extLst>
          </p:cNvPr>
          <p:cNvSpPr/>
          <p:nvPr/>
        </p:nvSpPr>
        <p:spPr>
          <a:xfrm>
            <a:off x="2172518" y="1996060"/>
            <a:ext cx="523125" cy="523125"/>
          </a:xfrm>
          <a:custGeom>
            <a:avLst/>
            <a:gdLst>
              <a:gd name="connsiteX0" fmla="*/ 517911 w 523125"/>
              <a:gd name="connsiteY0" fmla="*/ 82558 h 523125"/>
              <a:gd name="connsiteX1" fmla="*/ 473496 w 523125"/>
              <a:gd name="connsiteY1" fmla="*/ 75504 h 523125"/>
              <a:gd name="connsiteX2" fmla="*/ 341499 w 523125"/>
              <a:gd name="connsiteY2" fmla="*/ 39628 h 523125"/>
              <a:gd name="connsiteX3" fmla="*/ 315225 w 523125"/>
              <a:gd name="connsiteY3" fmla="*/ 11480 h 523125"/>
              <a:gd name="connsiteX4" fmla="*/ 290031 w 523125"/>
              <a:gd name="connsiteY4" fmla="*/ 22 h 523125"/>
              <a:gd name="connsiteX5" fmla="*/ 264111 w 523125"/>
              <a:gd name="connsiteY5" fmla="*/ 9725 h 523125"/>
              <a:gd name="connsiteX6" fmla="*/ 247809 w 523125"/>
              <a:gd name="connsiteY6" fmla="*/ 24947 h 523125"/>
              <a:gd name="connsiteX7" fmla="*/ 236351 w 523125"/>
              <a:gd name="connsiteY7" fmla="*/ 50124 h 523125"/>
              <a:gd name="connsiteX8" fmla="*/ 246071 w 523125"/>
              <a:gd name="connsiteY8" fmla="*/ 76044 h 523125"/>
              <a:gd name="connsiteX9" fmla="*/ 249244 w 523125"/>
              <a:gd name="connsiteY9" fmla="*/ 79453 h 523125"/>
              <a:gd name="connsiteX10" fmla="*/ 149918 w 523125"/>
              <a:gd name="connsiteY10" fmla="*/ 88110 h 523125"/>
              <a:gd name="connsiteX11" fmla="*/ 143657 w 523125"/>
              <a:gd name="connsiteY11" fmla="*/ 92852 h 523125"/>
              <a:gd name="connsiteX12" fmla="*/ 145243 w 523125"/>
              <a:gd name="connsiteY12" fmla="*/ 100547 h 523125"/>
              <a:gd name="connsiteX13" fmla="*/ 34408 w 523125"/>
              <a:gd name="connsiteY13" fmla="*/ 206640 h 523125"/>
              <a:gd name="connsiteX14" fmla="*/ 32333 w 523125"/>
              <a:gd name="connsiteY14" fmla="*/ 205627 h 523125"/>
              <a:gd name="connsiteX15" fmla="*/ 10564 w 523125"/>
              <a:gd name="connsiteY15" fmla="*/ 206775 h 523125"/>
              <a:gd name="connsiteX16" fmla="*/ 0 w 523125"/>
              <a:gd name="connsiteY16" fmla="*/ 225844 h 523125"/>
              <a:gd name="connsiteX17" fmla="*/ 0 w 523125"/>
              <a:gd name="connsiteY17" fmla="*/ 314218 h 523125"/>
              <a:gd name="connsiteX18" fmla="*/ 8016 w 523125"/>
              <a:gd name="connsiteY18" fmla="*/ 329000 h 523125"/>
              <a:gd name="connsiteX19" fmla="*/ 24773 w 523125"/>
              <a:gd name="connsiteY19" fmla="*/ 330350 h 523125"/>
              <a:gd name="connsiteX20" fmla="*/ 90551 w 523125"/>
              <a:gd name="connsiteY20" fmla="*/ 451597 h 523125"/>
              <a:gd name="connsiteX21" fmla="*/ 79734 w 523125"/>
              <a:gd name="connsiteY21" fmla="*/ 463730 h 523125"/>
              <a:gd name="connsiteX22" fmla="*/ 65728 w 523125"/>
              <a:gd name="connsiteY22" fmla="*/ 463730 h 523125"/>
              <a:gd name="connsiteX23" fmla="*/ 5873 w 523125"/>
              <a:gd name="connsiteY23" fmla="*/ 523586 h 523125"/>
              <a:gd name="connsiteX24" fmla="*/ 5873 w 523125"/>
              <a:gd name="connsiteY24" fmla="*/ 539921 h 523125"/>
              <a:gd name="connsiteX25" fmla="*/ 320861 w 523125"/>
              <a:gd name="connsiteY25" fmla="*/ 539921 h 523125"/>
              <a:gd name="connsiteX26" fmla="*/ 320861 w 523125"/>
              <a:gd name="connsiteY26" fmla="*/ 523586 h 523125"/>
              <a:gd name="connsiteX27" fmla="*/ 261006 w 523125"/>
              <a:gd name="connsiteY27" fmla="*/ 463730 h 523125"/>
              <a:gd name="connsiteX28" fmla="*/ 259436 w 523125"/>
              <a:gd name="connsiteY28" fmla="*/ 463730 h 523125"/>
              <a:gd name="connsiteX29" fmla="*/ 207158 w 523125"/>
              <a:gd name="connsiteY29" fmla="*/ 425981 h 523125"/>
              <a:gd name="connsiteX30" fmla="*/ 130089 w 523125"/>
              <a:gd name="connsiteY30" fmla="*/ 283944 h 523125"/>
              <a:gd name="connsiteX31" fmla="*/ 138105 w 523125"/>
              <a:gd name="connsiteY31" fmla="*/ 280417 h 523125"/>
              <a:gd name="connsiteX32" fmla="*/ 145682 w 523125"/>
              <a:gd name="connsiteY32" fmla="*/ 269027 h 523125"/>
              <a:gd name="connsiteX33" fmla="*/ 138527 w 523125"/>
              <a:gd name="connsiteY33" fmla="*/ 257349 h 523125"/>
              <a:gd name="connsiteX34" fmla="*/ 220185 w 523125"/>
              <a:gd name="connsiteY34" fmla="*/ 179167 h 523125"/>
              <a:gd name="connsiteX35" fmla="*/ 234174 w 523125"/>
              <a:gd name="connsiteY35" fmla="*/ 182812 h 523125"/>
              <a:gd name="connsiteX36" fmla="*/ 243692 w 523125"/>
              <a:gd name="connsiteY36" fmla="*/ 171945 h 523125"/>
              <a:gd name="connsiteX37" fmla="*/ 257681 w 523125"/>
              <a:gd name="connsiteY37" fmla="*/ 88565 h 523125"/>
              <a:gd name="connsiteX38" fmla="*/ 272312 w 523125"/>
              <a:gd name="connsiteY38" fmla="*/ 104259 h 523125"/>
              <a:gd name="connsiteX39" fmla="*/ 298991 w 523125"/>
              <a:gd name="connsiteY39" fmla="*/ 238365 h 523125"/>
              <a:gd name="connsiteX40" fmla="*/ 328523 w 523125"/>
              <a:gd name="connsiteY40" fmla="*/ 293310 h 523125"/>
              <a:gd name="connsiteX41" fmla="*/ 448858 w 523125"/>
              <a:gd name="connsiteY41" fmla="*/ 224038 h 523125"/>
              <a:gd name="connsiteX42" fmla="*/ 511093 w 523125"/>
              <a:gd name="connsiteY42" fmla="*/ 149619 h 523125"/>
              <a:gd name="connsiteX43" fmla="*/ 517911 w 523125"/>
              <a:gd name="connsiteY43" fmla="*/ 82558 h 523125"/>
              <a:gd name="connsiteX44" fmla="*/ 162675 w 523125"/>
              <a:gd name="connsiteY44" fmla="*/ 419839 h 523125"/>
              <a:gd name="connsiteX45" fmla="*/ 120403 w 523125"/>
              <a:gd name="connsiteY45" fmla="*/ 430757 h 523125"/>
              <a:gd name="connsiteX46" fmla="*/ 57999 w 523125"/>
              <a:gd name="connsiteY46" fmla="*/ 315737 h 523125"/>
              <a:gd name="connsiteX47" fmla="*/ 96896 w 523125"/>
              <a:gd name="connsiteY47" fmla="*/ 298558 h 523125"/>
              <a:gd name="connsiteX48" fmla="*/ 162675 w 523125"/>
              <a:gd name="connsiteY48" fmla="*/ 419839 h 523125"/>
              <a:gd name="connsiteX49" fmla="*/ 103849 w 523125"/>
              <a:gd name="connsiteY49" fmla="*/ 240424 h 523125"/>
              <a:gd name="connsiteX50" fmla="*/ 69120 w 523125"/>
              <a:gd name="connsiteY50" fmla="*/ 223532 h 523125"/>
              <a:gd name="connsiteX51" fmla="*/ 170235 w 523125"/>
              <a:gd name="connsiteY51" fmla="*/ 126737 h 523125"/>
              <a:gd name="connsiteX52" fmla="*/ 195227 w 523125"/>
              <a:gd name="connsiteY52" fmla="*/ 152927 h 523125"/>
              <a:gd name="connsiteX53" fmla="*/ 103849 w 523125"/>
              <a:gd name="connsiteY53" fmla="*/ 240424 h 523125"/>
              <a:gd name="connsiteX54" fmla="*/ 424153 w 523125"/>
              <a:gd name="connsiteY54" fmla="*/ 197527 h 523125"/>
              <a:gd name="connsiteX55" fmla="*/ 353481 w 523125"/>
              <a:gd name="connsiteY55" fmla="*/ 249013 h 523125"/>
              <a:gd name="connsiteX56" fmla="*/ 341989 w 523125"/>
              <a:gd name="connsiteY56" fmla="*/ 246937 h 523125"/>
              <a:gd name="connsiteX57" fmla="*/ 340656 w 523125"/>
              <a:gd name="connsiteY57" fmla="*/ 235327 h 523125"/>
              <a:gd name="connsiteX58" fmla="*/ 396765 w 523125"/>
              <a:gd name="connsiteY58" fmla="*/ 168199 h 523125"/>
              <a:gd name="connsiteX59" fmla="*/ 467353 w 523125"/>
              <a:gd name="connsiteY59" fmla="*/ 116949 h 523125"/>
              <a:gd name="connsiteX60" fmla="*/ 478845 w 523125"/>
              <a:gd name="connsiteY60" fmla="*/ 119059 h 523125"/>
              <a:gd name="connsiteX61" fmla="*/ 480128 w 523125"/>
              <a:gd name="connsiteY61" fmla="*/ 130669 h 523125"/>
              <a:gd name="connsiteX62" fmla="*/ 424153 w 523125"/>
              <a:gd name="connsiteY62" fmla="*/ 197527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523125" h="523125">
                <a:moveTo>
                  <a:pt x="517911" y="82558"/>
                </a:moveTo>
                <a:cubicBezTo>
                  <a:pt x="503651" y="65632"/>
                  <a:pt x="480161" y="73564"/>
                  <a:pt x="473496" y="75504"/>
                </a:cubicBezTo>
                <a:cubicBezTo>
                  <a:pt x="435088" y="39763"/>
                  <a:pt x="384109" y="27039"/>
                  <a:pt x="341499" y="39628"/>
                </a:cubicBezTo>
                <a:lnTo>
                  <a:pt x="315225" y="11480"/>
                </a:lnTo>
                <a:cubicBezTo>
                  <a:pt x="308644" y="4477"/>
                  <a:pt x="299633" y="343"/>
                  <a:pt x="290031" y="22"/>
                </a:cubicBezTo>
                <a:cubicBezTo>
                  <a:pt x="280446" y="-315"/>
                  <a:pt x="271131" y="3195"/>
                  <a:pt x="264111" y="9725"/>
                </a:cubicBezTo>
                <a:lnTo>
                  <a:pt x="247809" y="24947"/>
                </a:lnTo>
                <a:cubicBezTo>
                  <a:pt x="240806" y="31494"/>
                  <a:pt x="236672" y="40539"/>
                  <a:pt x="236351" y="50124"/>
                </a:cubicBezTo>
                <a:cubicBezTo>
                  <a:pt x="236031" y="59709"/>
                  <a:pt x="239524" y="69041"/>
                  <a:pt x="246071" y="76044"/>
                </a:cubicBezTo>
                <a:lnTo>
                  <a:pt x="249244" y="79453"/>
                </a:lnTo>
                <a:lnTo>
                  <a:pt x="149918" y="88110"/>
                </a:lnTo>
                <a:cubicBezTo>
                  <a:pt x="147099" y="88363"/>
                  <a:pt x="144653" y="90202"/>
                  <a:pt x="143657" y="92852"/>
                </a:cubicBezTo>
                <a:cubicBezTo>
                  <a:pt x="142661" y="95501"/>
                  <a:pt x="143269" y="98488"/>
                  <a:pt x="145243" y="100547"/>
                </a:cubicBezTo>
                <a:lnTo>
                  <a:pt x="34408" y="206640"/>
                </a:lnTo>
                <a:lnTo>
                  <a:pt x="32333" y="205627"/>
                </a:lnTo>
                <a:cubicBezTo>
                  <a:pt x="25363" y="202235"/>
                  <a:pt x="17145" y="202674"/>
                  <a:pt x="10564" y="206775"/>
                </a:cubicBezTo>
                <a:cubicBezTo>
                  <a:pt x="3983" y="210892"/>
                  <a:pt x="0" y="218098"/>
                  <a:pt x="0" y="225844"/>
                </a:cubicBezTo>
                <a:lnTo>
                  <a:pt x="0" y="314218"/>
                </a:lnTo>
                <a:cubicBezTo>
                  <a:pt x="0" y="320192"/>
                  <a:pt x="3021" y="325760"/>
                  <a:pt x="8016" y="329000"/>
                </a:cubicBezTo>
                <a:cubicBezTo>
                  <a:pt x="13011" y="332240"/>
                  <a:pt x="19322" y="332780"/>
                  <a:pt x="24773" y="330350"/>
                </a:cubicBezTo>
                <a:lnTo>
                  <a:pt x="90551" y="451597"/>
                </a:lnTo>
                <a:cubicBezTo>
                  <a:pt x="86670" y="455411"/>
                  <a:pt x="83059" y="459343"/>
                  <a:pt x="79734" y="463730"/>
                </a:cubicBezTo>
                <a:lnTo>
                  <a:pt x="65728" y="463730"/>
                </a:lnTo>
                <a:cubicBezTo>
                  <a:pt x="32670" y="463730"/>
                  <a:pt x="5873" y="490528"/>
                  <a:pt x="5873" y="523586"/>
                </a:cubicBezTo>
                <a:lnTo>
                  <a:pt x="5873" y="539921"/>
                </a:lnTo>
                <a:lnTo>
                  <a:pt x="320861" y="539921"/>
                </a:lnTo>
                <a:lnTo>
                  <a:pt x="320861" y="523586"/>
                </a:lnTo>
                <a:cubicBezTo>
                  <a:pt x="320861" y="490528"/>
                  <a:pt x="294064" y="463730"/>
                  <a:pt x="261006" y="463730"/>
                </a:cubicBezTo>
                <a:lnTo>
                  <a:pt x="259436" y="463730"/>
                </a:lnTo>
                <a:cubicBezTo>
                  <a:pt x="246156" y="446164"/>
                  <a:pt x="228066" y="433271"/>
                  <a:pt x="207158" y="425981"/>
                </a:cubicBezTo>
                <a:lnTo>
                  <a:pt x="130089" y="283944"/>
                </a:lnTo>
                <a:lnTo>
                  <a:pt x="138105" y="280417"/>
                </a:lnTo>
                <a:cubicBezTo>
                  <a:pt x="142644" y="278409"/>
                  <a:pt x="145598" y="273971"/>
                  <a:pt x="145682" y="269027"/>
                </a:cubicBezTo>
                <a:cubicBezTo>
                  <a:pt x="145783" y="264082"/>
                  <a:pt x="142982" y="259509"/>
                  <a:pt x="138527" y="257349"/>
                </a:cubicBezTo>
                <a:lnTo>
                  <a:pt x="220185" y="179167"/>
                </a:lnTo>
                <a:cubicBezTo>
                  <a:pt x="223779" y="182930"/>
                  <a:pt x="229196" y="184348"/>
                  <a:pt x="234174" y="182812"/>
                </a:cubicBezTo>
                <a:cubicBezTo>
                  <a:pt x="239153" y="181294"/>
                  <a:pt x="242831" y="177075"/>
                  <a:pt x="243692" y="171945"/>
                </a:cubicBezTo>
                <a:lnTo>
                  <a:pt x="257681" y="88565"/>
                </a:lnTo>
                <a:lnTo>
                  <a:pt x="272312" y="104259"/>
                </a:lnTo>
                <a:cubicBezTo>
                  <a:pt x="256838" y="145873"/>
                  <a:pt x="266001" y="197612"/>
                  <a:pt x="298991" y="238365"/>
                </a:cubicBezTo>
                <a:cubicBezTo>
                  <a:pt x="285609" y="277025"/>
                  <a:pt x="315208" y="293310"/>
                  <a:pt x="328523" y="293310"/>
                </a:cubicBezTo>
                <a:cubicBezTo>
                  <a:pt x="362559" y="293310"/>
                  <a:pt x="412999" y="257535"/>
                  <a:pt x="448858" y="224038"/>
                </a:cubicBezTo>
                <a:cubicBezTo>
                  <a:pt x="475251" y="199384"/>
                  <a:pt x="497374" y="172974"/>
                  <a:pt x="511093" y="149619"/>
                </a:cubicBezTo>
                <a:cubicBezTo>
                  <a:pt x="528913" y="119312"/>
                  <a:pt x="530415" y="97442"/>
                  <a:pt x="517911" y="82558"/>
                </a:cubicBezTo>
                <a:close/>
                <a:moveTo>
                  <a:pt x="162675" y="419839"/>
                </a:moveTo>
                <a:cubicBezTo>
                  <a:pt x="147606" y="420750"/>
                  <a:pt x="133313" y="424564"/>
                  <a:pt x="120403" y="430757"/>
                </a:cubicBezTo>
                <a:lnTo>
                  <a:pt x="57999" y="315737"/>
                </a:lnTo>
                <a:lnTo>
                  <a:pt x="96896" y="298558"/>
                </a:lnTo>
                <a:lnTo>
                  <a:pt x="162675" y="419839"/>
                </a:lnTo>
                <a:close/>
                <a:moveTo>
                  <a:pt x="103849" y="240424"/>
                </a:moveTo>
                <a:lnTo>
                  <a:pt x="69120" y="223532"/>
                </a:lnTo>
                <a:lnTo>
                  <a:pt x="170235" y="126737"/>
                </a:lnTo>
                <a:lnTo>
                  <a:pt x="195227" y="152927"/>
                </a:lnTo>
                <a:lnTo>
                  <a:pt x="103849" y="240424"/>
                </a:lnTo>
                <a:close/>
                <a:moveTo>
                  <a:pt x="424153" y="197527"/>
                </a:moveTo>
                <a:cubicBezTo>
                  <a:pt x="397744" y="222215"/>
                  <a:pt x="372381" y="239647"/>
                  <a:pt x="353481" y="249013"/>
                </a:cubicBezTo>
                <a:cubicBezTo>
                  <a:pt x="349616" y="250937"/>
                  <a:pt x="344942" y="250093"/>
                  <a:pt x="341989" y="246937"/>
                </a:cubicBezTo>
                <a:cubicBezTo>
                  <a:pt x="339019" y="243799"/>
                  <a:pt x="338496" y="239074"/>
                  <a:pt x="340656" y="235327"/>
                </a:cubicBezTo>
                <a:cubicBezTo>
                  <a:pt x="350511" y="218402"/>
                  <a:pt x="368331" y="194760"/>
                  <a:pt x="396765" y="168199"/>
                </a:cubicBezTo>
                <a:cubicBezTo>
                  <a:pt x="423006" y="143713"/>
                  <a:pt x="448149" y="126365"/>
                  <a:pt x="467353" y="116949"/>
                </a:cubicBezTo>
                <a:cubicBezTo>
                  <a:pt x="471218" y="115042"/>
                  <a:pt x="475892" y="115903"/>
                  <a:pt x="478845" y="119059"/>
                </a:cubicBezTo>
                <a:cubicBezTo>
                  <a:pt x="481781" y="122231"/>
                  <a:pt x="482288" y="126939"/>
                  <a:pt x="480128" y="130669"/>
                </a:cubicBezTo>
                <a:cubicBezTo>
                  <a:pt x="470222" y="147594"/>
                  <a:pt x="452469" y="171118"/>
                  <a:pt x="424153" y="197527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35E9CAD6-2219-4230-AD76-054276E4D564}"/>
              </a:ext>
            </a:extLst>
          </p:cNvPr>
          <p:cNvGrpSpPr/>
          <p:nvPr/>
        </p:nvGrpSpPr>
        <p:grpSpPr>
          <a:xfrm>
            <a:off x="3391718" y="2063560"/>
            <a:ext cx="523125" cy="388125"/>
            <a:chOff x="18906789" y="5501248"/>
            <a:chExt cx="523125" cy="388125"/>
          </a:xfrm>
        </p:grpSpPr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4808D9B2-8347-44CF-8B0D-57F37CC72CC4}"/>
                </a:ext>
              </a:extLst>
            </p:cNvPr>
            <p:cNvSpPr/>
            <p:nvPr/>
          </p:nvSpPr>
          <p:spPr>
            <a:xfrm>
              <a:off x="18906789" y="5501248"/>
              <a:ext cx="523125" cy="388125"/>
            </a:xfrm>
            <a:custGeom>
              <a:avLst/>
              <a:gdLst>
                <a:gd name="connsiteX0" fmla="*/ 533621 w 523125"/>
                <a:gd name="connsiteY0" fmla="*/ 25667 h 388125"/>
                <a:gd name="connsiteX1" fmla="*/ 507954 w 523125"/>
                <a:gd name="connsiteY1" fmla="*/ 0 h 388125"/>
                <a:gd name="connsiteX2" fmla="*/ 25667 w 523125"/>
                <a:gd name="connsiteY2" fmla="*/ 0 h 388125"/>
                <a:gd name="connsiteX3" fmla="*/ 0 w 523125"/>
                <a:gd name="connsiteY3" fmla="*/ 25667 h 388125"/>
                <a:gd name="connsiteX4" fmla="*/ 0 w 523125"/>
                <a:gd name="connsiteY4" fmla="*/ 368162 h 388125"/>
                <a:gd name="connsiteX5" fmla="*/ 25667 w 523125"/>
                <a:gd name="connsiteY5" fmla="*/ 393829 h 388125"/>
                <a:gd name="connsiteX6" fmla="*/ 507954 w 523125"/>
                <a:gd name="connsiteY6" fmla="*/ 393829 h 388125"/>
                <a:gd name="connsiteX7" fmla="*/ 533621 w 523125"/>
                <a:gd name="connsiteY7" fmla="*/ 368162 h 388125"/>
                <a:gd name="connsiteX8" fmla="*/ 533621 w 523125"/>
                <a:gd name="connsiteY8" fmla="*/ 25667 h 388125"/>
                <a:gd name="connsiteX9" fmla="*/ 533621 w 523125"/>
                <a:gd name="connsiteY9" fmla="*/ 25667 h 388125"/>
                <a:gd name="connsiteX10" fmla="*/ 481933 w 523125"/>
                <a:gd name="connsiteY10" fmla="*/ 342158 h 388125"/>
                <a:gd name="connsiteX11" fmla="*/ 51671 w 523125"/>
                <a:gd name="connsiteY11" fmla="*/ 342158 h 388125"/>
                <a:gd name="connsiteX12" fmla="*/ 51671 w 523125"/>
                <a:gd name="connsiteY12" fmla="*/ 50811 h 388125"/>
                <a:gd name="connsiteX13" fmla="*/ 481933 w 523125"/>
                <a:gd name="connsiteY13" fmla="*/ 50811 h 388125"/>
                <a:gd name="connsiteX14" fmla="*/ 481933 w 523125"/>
                <a:gd name="connsiteY14" fmla="*/ 342158 h 38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3125" h="388125">
                  <a:moveTo>
                    <a:pt x="533621" y="25667"/>
                  </a:moveTo>
                  <a:cubicBezTo>
                    <a:pt x="533621" y="11492"/>
                    <a:pt x="522113" y="0"/>
                    <a:pt x="507954" y="0"/>
                  </a:cubicBezTo>
                  <a:lnTo>
                    <a:pt x="25667" y="0"/>
                  </a:lnTo>
                  <a:cubicBezTo>
                    <a:pt x="11492" y="0"/>
                    <a:pt x="0" y="11492"/>
                    <a:pt x="0" y="25667"/>
                  </a:cubicBezTo>
                  <a:lnTo>
                    <a:pt x="0" y="368162"/>
                  </a:lnTo>
                  <a:cubicBezTo>
                    <a:pt x="0" y="382354"/>
                    <a:pt x="11492" y="393829"/>
                    <a:pt x="25667" y="393829"/>
                  </a:cubicBezTo>
                  <a:lnTo>
                    <a:pt x="507954" y="393829"/>
                  </a:lnTo>
                  <a:cubicBezTo>
                    <a:pt x="522129" y="393829"/>
                    <a:pt x="533621" y="382337"/>
                    <a:pt x="533621" y="368162"/>
                  </a:cubicBezTo>
                  <a:lnTo>
                    <a:pt x="533621" y="25667"/>
                  </a:lnTo>
                  <a:lnTo>
                    <a:pt x="533621" y="25667"/>
                  </a:lnTo>
                  <a:close/>
                  <a:moveTo>
                    <a:pt x="481933" y="342158"/>
                  </a:moveTo>
                  <a:lnTo>
                    <a:pt x="51671" y="342158"/>
                  </a:lnTo>
                  <a:lnTo>
                    <a:pt x="51671" y="50811"/>
                  </a:lnTo>
                  <a:lnTo>
                    <a:pt x="481933" y="50811"/>
                  </a:lnTo>
                  <a:lnTo>
                    <a:pt x="481933" y="34215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C9CEFD2C-20D6-4181-9BDB-1827A2CFC136}"/>
                </a:ext>
              </a:extLst>
            </p:cNvPr>
            <p:cNvSpPr/>
            <p:nvPr/>
          </p:nvSpPr>
          <p:spPr>
            <a:xfrm>
              <a:off x="18978812" y="5599494"/>
              <a:ext cx="388125" cy="219375"/>
            </a:xfrm>
            <a:custGeom>
              <a:avLst/>
              <a:gdLst>
                <a:gd name="connsiteX0" fmla="*/ 190013 w 388125"/>
                <a:gd name="connsiteY0" fmla="*/ 220219 h 219375"/>
                <a:gd name="connsiteX1" fmla="*/ 388749 w 388125"/>
                <a:gd name="connsiteY1" fmla="*/ 220219 h 219375"/>
                <a:gd name="connsiteX2" fmla="*/ 388749 w 388125"/>
                <a:gd name="connsiteY2" fmla="*/ 141008 h 219375"/>
                <a:gd name="connsiteX3" fmla="*/ 296747 w 388125"/>
                <a:gd name="connsiteY3" fmla="*/ 126039 h 219375"/>
                <a:gd name="connsiteX4" fmla="*/ 246443 w 388125"/>
                <a:gd name="connsiteY4" fmla="*/ 130275 h 219375"/>
                <a:gd name="connsiteX5" fmla="*/ 246443 w 388125"/>
                <a:gd name="connsiteY5" fmla="*/ 81152 h 219375"/>
                <a:gd name="connsiteX6" fmla="*/ 229112 w 388125"/>
                <a:gd name="connsiteY6" fmla="*/ 64041 h 219375"/>
                <a:gd name="connsiteX7" fmla="*/ 211747 w 388125"/>
                <a:gd name="connsiteY7" fmla="*/ 81152 h 219375"/>
                <a:gd name="connsiteX8" fmla="*/ 211747 w 388125"/>
                <a:gd name="connsiteY8" fmla="*/ 138392 h 219375"/>
                <a:gd name="connsiteX9" fmla="*/ 192645 w 388125"/>
                <a:gd name="connsiteY9" fmla="*/ 145176 h 219375"/>
                <a:gd name="connsiteX10" fmla="*/ 156701 w 388125"/>
                <a:gd name="connsiteY10" fmla="*/ 81135 h 219375"/>
                <a:gd name="connsiteX11" fmla="*/ 156701 w 388125"/>
                <a:gd name="connsiteY11" fmla="*/ 26156 h 219375"/>
                <a:gd name="connsiteX12" fmla="*/ 139337 w 388125"/>
                <a:gd name="connsiteY12" fmla="*/ 9045 h 219375"/>
                <a:gd name="connsiteX13" fmla="*/ 121973 w 388125"/>
                <a:gd name="connsiteY13" fmla="*/ 26156 h 219375"/>
                <a:gd name="connsiteX14" fmla="*/ 121973 w 388125"/>
                <a:gd name="connsiteY14" fmla="*/ 56008 h 219375"/>
                <a:gd name="connsiteX15" fmla="*/ 73693 w 388125"/>
                <a:gd name="connsiteY15" fmla="*/ 41327 h 219375"/>
                <a:gd name="connsiteX16" fmla="*/ 73693 w 388125"/>
                <a:gd name="connsiteY16" fmla="*/ 17111 h 219375"/>
                <a:gd name="connsiteX17" fmla="*/ 56751 w 388125"/>
                <a:gd name="connsiteY17" fmla="*/ 0 h 219375"/>
                <a:gd name="connsiteX18" fmla="*/ 39808 w 388125"/>
                <a:gd name="connsiteY18" fmla="*/ 17111 h 219375"/>
                <a:gd name="connsiteX19" fmla="*/ 39808 w 388125"/>
                <a:gd name="connsiteY19" fmla="*/ 41816 h 219375"/>
                <a:gd name="connsiteX20" fmla="*/ 0 w 388125"/>
                <a:gd name="connsiteY20" fmla="*/ 53578 h 219375"/>
                <a:gd name="connsiteX21" fmla="*/ 0 w 388125"/>
                <a:gd name="connsiteY21" fmla="*/ 220202 h 219375"/>
                <a:gd name="connsiteX22" fmla="*/ 102111 w 388125"/>
                <a:gd name="connsiteY22" fmla="*/ 220202 h 219375"/>
                <a:gd name="connsiteX23" fmla="*/ 190013 w 388125"/>
                <a:gd name="connsiteY23" fmla="*/ 220219 h 219375"/>
                <a:gd name="connsiteX24" fmla="*/ 190013 w 388125"/>
                <a:gd name="connsiteY24" fmla="*/ 220219 h 21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8125" h="219375">
                  <a:moveTo>
                    <a:pt x="190013" y="220219"/>
                  </a:moveTo>
                  <a:lnTo>
                    <a:pt x="388749" y="220219"/>
                  </a:lnTo>
                  <a:lnTo>
                    <a:pt x="388749" y="141008"/>
                  </a:lnTo>
                  <a:cubicBezTo>
                    <a:pt x="360788" y="131557"/>
                    <a:pt x="329991" y="126039"/>
                    <a:pt x="296747" y="126039"/>
                  </a:cubicBezTo>
                  <a:cubicBezTo>
                    <a:pt x="279332" y="126039"/>
                    <a:pt x="262558" y="127507"/>
                    <a:pt x="246443" y="130275"/>
                  </a:cubicBezTo>
                  <a:lnTo>
                    <a:pt x="246443" y="81152"/>
                  </a:lnTo>
                  <a:cubicBezTo>
                    <a:pt x="246443" y="71702"/>
                    <a:pt x="238528" y="64041"/>
                    <a:pt x="229112" y="64041"/>
                  </a:cubicBezTo>
                  <a:cubicBezTo>
                    <a:pt x="219696" y="64041"/>
                    <a:pt x="211747" y="71702"/>
                    <a:pt x="211747" y="81152"/>
                  </a:cubicBezTo>
                  <a:lnTo>
                    <a:pt x="211747" y="138392"/>
                  </a:lnTo>
                  <a:cubicBezTo>
                    <a:pt x="204998" y="140434"/>
                    <a:pt x="198906" y="142678"/>
                    <a:pt x="192645" y="145176"/>
                  </a:cubicBezTo>
                  <a:cubicBezTo>
                    <a:pt x="186503" y="120555"/>
                    <a:pt x="173627" y="98533"/>
                    <a:pt x="156701" y="81135"/>
                  </a:cubicBezTo>
                  <a:lnTo>
                    <a:pt x="156701" y="26156"/>
                  </a:lnTo>
                  <a:cubicBezTo>
                    <a:pt x="156701" y="16706"/>
                    <a:pt x="148787" y="9045"/>
                    <a:pt x="139337" y="9045"/>
                  </a:cubicBezTo>
                  <a:cubicBezTo>
                    <a:pt x="129887" y="9045"/>
                    <a:pt x="121973" y="16706"/>
                    <a:pt x="121973" y="26156"/>
                  </a:cubicBezTo>
                  <a:lnTo>
                    <a:pt x="121973" y="56008"/>
                  </a:lnTo>
                  <a:cubicBezTo>
                    <a:pt x="107578" y="48313"/>
                    <a:pt x="90636" y="43234"/>
                    <a:pt x="73693" y="41327"/>
                  </a:cubicBezTo>
                  <a:lnTo>
                    <a:pt x="73693" y="17111"/>
                  </a:lnTo>
                  <a:cubicBezTo>
                    <a:pt x="73693" y="7661"/>
                    <a:pt x="66201" y="0"/>
                    <a:pt x="56751" y="0"/>
                  </a:cubicBezTo>
                  <a:cubicBezTo>
                    <a:pt x="47301" y="0"/>
                    <a:pt x="39808" y="7661"/>
                    <a:pt x="39808" y="17111"/>
                  </a:cubicBezTo>
                  <a:lnTo>
                    <a:pt x="39808" y="41816"/>
                  </a:lnTo>
                  <a:cubicBezTo>
                    <a:pt x="25414" y="43807"/>
                    <a:pt x="12707" y="47874"/>
                    <a:pt x="0" y="53578"/>
                  </a:cubicBezTo>
                  <a:lnTo>
                    <a:pt x="0" y="220202"/>
                  </a:lnTo>
                  <a:lnTo>
                    <a:pt x="102111" y="220202"/>
                  </a:lnTo>
                  <a:lnTo>
                    <a:pt x="190013" y="220219"/>
                  </a:lnTo>
                  <a:lnTo>
                    <a:pt x="190013" y="22021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F63016B8-24BB-4578-9A6E-13E070B41A4F}"/>
                </a:ext>
              </a:extLst>
            </p:cNvPr>
            <p:cNvSpPr/>
            <p:nvPr/>
          </p:nvSpPr>
          <p:spPr>
            <a:xfrm>
              <a:off x="19239936" y="5572444"/>
              <a:ext cx="118125" cy="118125"/>
            </a:xfrm>
            <a:custGeom>
              <a:avLst/>
              <a:gdLst>
                <a:gd name="connsiteX0" fmla="*/ 125280 w 118125"/>
                <a:gd name="connsiteY0" fmla="*/ 62640 h 118125"/>
                <a:gd name="connsiteX1" fmla="*/ 62640 w 118125"/>
                <a:gd name="connsiteY1" fmla="*/ 125280 h 118125"/>
                <a:gd name="connsiteX2" fmla="*/ 0 w 118125"/>
                <a:gd name="connsiteY2" fmla="*/ 62640 h 118125"/>
                <a:gd name="connsiteX3" fmla="*/ 62640 w 118125"/>
                <a:gd name="connsiteY3" fmla="*/ 0 h 118125"/>
                <a:gd name="connsiteX4" fmla="*/ 125280 w 118125"/>
                <a:gd name="connsiteY4" fmla="*/ 62640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125" h="118125">
                  <a:moveTo>
                    <a:pt x="125280" y="62640"/>
                  </a:moveTo>
                  <a:cubicBezTo>
                    <a:pt x="125280" y="97235"/>
                    <a:pt x="97235" y="125280"/>
                    <a:pt x="62640" y="125280"/>
                  </a:cubicBezTo>
                  <a:cubicBezTo>
                    <a:pt x="28045" y="125280"/>
                    <a:pt x="0" y="97235"/>
                    <a:pt x="0" y="62640"/>
                  </a:cubicBezTo>
                  <a:cubicBezTo>
                    <a:pt x="0" y="28045"/>
                    <a:pt x="28045" y="0"/>
                    <a:pt x="62640" y="0"/>
                  </a:cubicBezTo>
                  <a:cubicBezTo>
                    <a:pt x="97235" y="0"/>
                    <a:pt x="125280" y="28045"/>
                    <a:pt x="125280" y="6264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99" name="图形 109">
            <a:extLst>
              <a:ext uri="{FF2B5EF4-FFF2-40B4-BE49-F238E27FC236}">
                <a16:creationId xmlns:a16="http://schemas.microsoft.com/office/drawing/2014/main" id="{8F075F9A-D0A8-45FC-BEB2-4EEBE284590C}"/>
              </a:ext>
            </a:extLst>
          </p:cNvPr>
          <p:cNvSpPr/>
          <p:nvPr/>
        </p:nvSpPr>
        <p:spPr>
          <a:xfrm>
            <a:off x="4610918" y="2021372"/>
            <a:ext cx="540000" cy="472500"/>
          </a:xfrm>
          <a:custGeom>
            <a:avLst/>
            <a:gdLst>
              <a:gd name="connsiteX0" fmla="*/ 455051 w 540000"/>
              <a:gd name="connsiteY0" fmla="*/ 276294 h 472500"/>
              <a:gd name="connsiteX1" fmla="*/ 424946 w 540000"/>
              <a:gd name="connsiteY1" fmla="*/ 276294 h 472500"/>
              <a:gd name="connsiteX2" fmla="*/ 424946 w 540000"/>
              <a:gd name="connsiteY2" fmla="*/ 263739 h 472500"/>
              <a:gd name="connsiteX3" fmla="*/ 437282 w 540000"/>
              <a:gd name="connsiteY3" fmla="*/ 263739 h 472500"/>
              <a:gd name="connsiteX4" fmla="*/ 456351 w 540000"/>
              <a:gd name="connsiteY4" fmla="*/ 243979 h 472500"/>
              <a:gd name="connsiteX5" fmla="*/ 456351 w 540000"/>
              <a:gd name="connsiteY5" fmla="*/ 18461 h 472500"/>
              <a:gd name="connsiteX6" fmla="*/ 437282 w 540000"/>
              <a:gd name="connsiteY6" fmla="*/ 0 h 472500"/>
              <a:gd name="connsiteX7" fmla="*/ 98972 w 540000"/>
              <a:gd name="connsiteY7" fmla="*/ 0 h 472500"/>
              <a:gd name="connsiteX8" fmla="*/ 83734 w 540000"/>
              <a:gd name="connsiteY8" fmla="*/ 18461 h 472500"/>
              <a:gd name="connsiteX9" fmla="*/ 83734 w 540000"/>
              <a:gd name="connsiteY9" fmla="*/ 243979 h 472500"/>
              <a:gd name="connsiteX10" fmla="*/ 98972 w 540000"/>
              <a:gd name="connsiteY10" fmla="*/ 263739 h 472500"/>
              <a:gd name="connsiteX11" fmla="*/ 115138 w 540000"/>
              <a:gd name="connsiteY11" fmla="*/ 263739 h 472500"/>
              <a:gd name="connsiteX12" fmla="*/ 115138 w 540000"/>
              <a:gd name="connsiteY12" fmla="*/ 276294 h 472500"/>
              <a:gd name="connsiteX13" fmla="*/ 82232 w 540000"/>
              <a:gd name="connsiteY13" fmla="*/ 276294 h 472500"/>
              <a:gd name="connsiteX14" fmla="*/ 0 w 540000"/>
              <a:gd name="connsiteY14" fmla="*/ 438210 h 472500"/>
              <a:gd name="connsiteX15" fmla="*/ 0 w 540000"/>
              <a:gd name="connsiteY15" fmla="*/ 463101 h 472500"/>
              <a:gd name="connsiteX16" fmla="*/ 14175 w 540000"/>
              <a:gd name="connsiteY16" fmla="*/ 477293 h 472500"/>
              <a:gd name="connsiteX17" fmla="*/ 525893 w 540000"/>
              <a:gd name="connsiteY17" fmla="*/ 477293 h 472500"/>
              <a:gd name="connsiteX18" fmla="*/ 540068 w 540000"/>
              <a:gd name="connsiteY18" fmla="*/ 463101 h 472500"/>
              <a:gd name="connsiteX19" fmla="*/ 540068 w 540000"/>
              <a:gd name="connsiteY19" fmla="*/ 438210 h 472500"/>
              <a:gd name="connsiteX20" fmla="*/ 455051 w 540000"/>
              <a:gd name="connsiteY20" fmla="*/ 276294 h 472500"/>
              <a:gd name="connsiteX21" fmla="*/ 418686 w 540000"/>
              <a:gd name="connsiteY21" fmla="*/ 201909 h 472500"/>
              <a:gd name="connsiteX22" fmla="*/ 394504 w 540000"/>
              <a:gd name="connsiteY22" fmla="*/ 226091 h 472500"/>
              <a:gd name="connsiteX23" fmla="*/ 143488 w 540000"/>
              <a:gd name="connsiteY23" fmla="*/ 226091 h 472500"/>
              <a:gd name="connsiteX24" fmla="*/ 119323 w 540000"/>
              <a:gd name="connsiteY24" fmla="*/ 201909 h 472500"/>
              <a:gd name="connsiteX25" fmla="*/ 119323 w 540000"/>
              <a:gd name="connsiteY25" fmla="*/ 61847 h 472500"/>
              <a:gd name="connsiteX26" fmla="*/ 143488 w 540000"/>
              <a:gd name="connsiteY26" fmla="*/ 37682 h 472500"/>
              <a:gd name="connsiteX27" fmla="*/ 394504 w 540000"/>
              <a:gd name="connsiteY27" fmla="*/ 37682 h 472500"/>
              <a:gd name="connsiteX28" fmla="*/ 418686 w 540000"/>
              <a:gd name="connsiteY28" fmla="*/ 61847 h 472500"/>
              <a:gd name="connsiteX29" fmla="*/ 418686 w 540000"/>
              <a:gd name="connsiteY29" fmla="*/ 201909 h 472500"/>
              <a:gd name="connsiteX30" fmla="*/ 326565 w 540000"/>
              <a:gd name="connsiteY30" fmla="*/ 263756 h 472500"/>
              <a:gd name="connsiteX31" fmla="*/ 326565 w 540000"/>
              <a:gd name="connsiteY31" fmla="*/ 276328 h 472500"/>
              <a:gd name="connsiteX32" fmla="*/ 211444 w 540000"/>
              <a:gd name="connsiteY32" fmla="*/ 276328 h 472500"/>
              <a:gd name="connsiteX33" fmla="*/ 211444 w 540000"/>
              <a:gd name="connsiteY33" fmla="*/ 263756 h 472500"/>
              <a:gd name="connsiteX34" fmla="*/ 326565 w 540000"/>
              <a:gd name="connsiteY34" fmla="*/ 263756 h 472500"/>
              <a:gd name="connsiteX35" fmla="*/ 223189 w 540000"/>
              <a:gd name="connsiteY35" fmla="*/ 424929 h 472500"/>
              <a:gd name="connsiteX36" fmla="*/ 216388 w 540000"/>
              <a:gd name="connsiteY36" fmla="*/ 421217 h 472500"/>
              <a:gd name="connsiteX37" fmla="*/ 215781 w 540000"/>
              <a:gd name="connsiteY37" fmla="*/ 413505 h 472500"/>
              <a:gd name="connsiteX38" fmla="*/ 220658 w 540000"/>
              <a:gd name="connsiteY38" fmla="*/ 402553 h 472500"/>
              <a:gd name="connsiteX39" fmla="*/ 228066 w 540000"/>
              <a:gd name="connsiteY39" fmla="*/ 397727 h 472500"/>
              <a:gd name="connsiteX40" fmla="*/ 308205 w 540000"/>
              <a:gd name="connsiteY40" fmla="*/ 397727 h 472500"/>
              <a:gd name="connsiteX41" fmla="*/ 315495 w 540000"/>
              <a:gd name="connsiteY41" fmla="*/ 402249 h 472500"/>
              <a:gd name="connsiteX42" fmla="*/ 320929 w 540000"/>
              <a:gd name="connsiteY42" fmla="*/ 413218 h 472500"/>
              <a:gd name="connsiteX43" fmla="*/ 320574 w 540000"/>
              <a:gd name="connsiteY43" fmla="*/ 421099 h 472500"/>
              <a:gd name="connsiteX44" fmla="*/ 313673 w 540000"/>
              <a:gd name="connsiteY44" fmla="*/ 424963 h 472500"/>
              <a:gd name="connsiteX45" fmla="*/ 223189 w 540000"/>
              <a:gd name="connsiteY45" fmla="*/ 424929 h 472500"/>
              <a:gd name="connsiteX46" fmla="*/ 223189 w 540000"/>
              <a:gd name="connsiteY46" fmla="*/ 424929 h 472500"/>
              <a:gd name="connsiteX47" fmla="*/ 109181 w 540000"/>
              <a:gd name="connsiteY47" fmla="*/ 383096 h 472500"/>
              <a:gd name="connsiteX48" fmla="*/ 98162 w 540000"/>
              <a:gd name="connsiteY48" fmla="*/ 377123 h 472500"/>
              <a:gd name="connsiteX49" fmla="*/ 97183 w 540000"/>
              <a:gd name="connsiteY49" fmla="*/ 364618 h 472500"/>
              <a:gd name="connsiteX50" fmla="*/ 122901 w 540000"/>
              <a:gd name="connsiteY50" fmla="*/ 307176 h 472500"/>
              <a:gd name="connsiteX51" fmla="*/ 134882 w 540000"/>
              <a:gd name="connsiteY51" fmla="*/ 299396 h 472500"/>
              <a:gd name="connsiteX52" fmla="*/ 398537 w 540000"/>
              <a:gd name="connsiteY52" fmla="*/ 299396 h 472500"/>
              <a:gd name="connsiteX53" fmla="*/ 410265 w 540000"/>
              <a:gd name="connsiteY53" fmla="*/ 306653 h 472500"/>
              <a:gd name="connsiteX54" fmla="*/ 439037 w 540000"/>
              <a:gd name="connsiteY54" fmla="*/ 364129 h 472500"/>
              <a:gd name="connsiteX55" fmla="*/ 438446 w 540000"/>
              <a:gd name="connsiteY55" fmla="*/ 376920 h 472500"/>
              <a:gd name="connsiteX56" fmla="*/ 427275 w 540000"/>
              <a:gd name="connsiteY56" fmla="*/ 383147 h 472500"/>
              <a:gd name="connsiteX57" fmla="*/ 109181 w 540000"/>
              <a:gd name="connsiteY57" fmla="*/ 383147 h 472500"/>
              <a:gd name="connsiteX58" fmla="*/ 109181 w 540000"/>
              <a:gd name="connsiteY58" fmla="*/ 383096 h 4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40000" h="472500">
                <a:moveTo>
                  <a:pt x="455051" y="276294"/>
                </a:moveTo>
                <a:lnTo>
                  <a:pt x="424946" y="276294"/>
                </a:lnTo>
                <a:lnTo>
                  <a:pt x="424946" y="263739"/>
                </a:lnTo>
                <a:lnTo>
                  <a:pt x="437282" y="263739"/>
                </a:lnTo>
                <a:cubicBezTo>
                  <a:pt x="447643" y="263739"/>
                  <a:pt x="456351" y="254374"/>
                  <a:pt x="456351" y="243979"/>
                </a:cubicBezTo>
                <a:lnTo>
                  <a:pt x="456351" y="18461"/>
                </a:lnTo>
                <a:cubicBezTo>
                  <a:pt x="456351" y="8083"/>
                  <a:pt x="447643" y="0"/>
                  <a:pt x="437282" y="0"/>
                </a:cubicBezTo>
                <a:lnTo>
                  <a:pt x="98972" y="0"/>
                </a:lnTo>
                <a:cubicBezTo>
                  <a:pt x="88611" y="0"/>
                  <a:pt x="83734" y="8083"/>
                  <a:pt x="83734" y="18461"/>
                </a:cubicBezTo>
                <a:lnTo>
                  <a:pt x="83734" y="243979"/>
                </a:lnTo>
                <a:cubicBezTo>
                  <a:pt x="83734" y="254391"/>
                  <a:pt x="88611" y="263739"/>
                  <a:pt x="98972" y="263739"/>
                </a:cubicBezTo>
                <a:lnTo>
                  <a:pt x="115138" y="263739"/>
                </a:lnTo>
                <a:lnTo>
                  <a:pt x="115138" y="276294"/>
                </a:lnTo>
                <a:lnTo>
                  <a:pt x="82232" y="276294"/>
                </a:lnTo>
                <a:lnTo>
                  <a:pt x="0" y="438210"/>
                </a:lnTo>
                <a:lnTo>
                  <a:pt x="0" y="463101"/>
                </a:lnTo>
                <a:cubicBezTo>
                  <a:pt x="0" y="470931"/>
                  <a:pt x="6345" y="477293"/>
                  <a:pt x="14175" y="477293"/>
                </a:cubicBezTo>
                <a:lnTo>
                  <a:pt x="525893" y="477293"/>
                </a:lnTo>
                <a:cubicBezTo>
                  <a:pt x="533723" y="477293"/>
                  <a:pt x="540068" y="470931"/>
                  <a:pt x="540068" y="463101"/>
                </a:cubicBezTo>
                <a:lnTo>
                  <a:pt x="540068" y="438210"/>
                </a:lnTo>
                <a:lnTo>
                  <a:pt x="455051" y="276294"/>
                </a:lnTo>
                <a:close/>
                <a:moveTo>
                  <a:pt x="418686" y="201909"/>
                </a:moveTo>
                <a:cubicBezTo>
                  <a:pt x="418686" y="215258"/>
                  <a:pt x="407852" y="226091"/>
                  <a:pt x="394504" y="226091"/>
                </a:cubicBezTo>
                <a:lnTo>
                  <a:pt x="143488" y="226091"/>
                </a:lnTo>
                <a:cubicBezTo>
                  <a:pt x="130140" y="226091"/>
                  <a:pt x="119323" y="215258"/>
                  <a:pt x="119323" y="201909"/>
                </a:cubicBezTo>
                <a:lnTo>
                  <a:pt x="119323" y="61847"/>
                </a:lnTo>
                <a:cubicBezTo>
                  <a:pt x="119323" y="48499"/>
                  <a:pt x="130140" y="37682"/>
                  <a:pt x="143488" y="37682"/>
                </a:cubicBezTo>
                <a:lnTo>
                  <a:pt x="394504" y="37682"/>
                </a:lnTo>
                <a:cubicBezTo>
                  <a:pt x="407852" y="37682"/>
                  <a:pt x="418686" y="48499"/>
                  <a:pt x="418686" y="61847"/>
                </a:cubicBezTo>
                <a:lnTo>
                  <a:pt x="418686" y="201909"/>
                </a:lnTo>
                <a:close/>
                <a:moveTo>
                  <a:pt x="326565" y="263756"/>
                </a:moveTo>
                <a:lnTo>
                  <a:pt x="326565" y="276328"/>
                </a:lnTo>
                <a:lnTo>
                  <a:pt x="211444" y="276328"/>
                </a:lnTo>
                <a:lnTo>
                  <a:pt x="211444" y="263756"/>
                </a:lnTo>
                <a:lnTo>
                  <a:pt x="326565" y="263756"/>
                </a:lnTo>
                <a:close/>
                <a:moveTo>
                  <a:pt x="223189" y="424929"/>
                </a:moveTo>
                <a:cubicBezTo>
                  <a:pt x="220438" y="424929"/>
                  <a:pt x="217873" y="423529"/>
                  <a:pt x="216388" y="421217"/>
                </a:cubicBezTo>
                <a:cubicBezTo>
                  <a:pt x="214886" y="418939"/>
                  <a:pt x="214650" y="415986"/>
                  <a:pt x="215781" y="413505"/>
                </a:cubicBezTo>
                <a:lnTo>
                  <a:pt x="220658" y="402553"/>
                </a:lnTo>
                <a:cubicBezTo>
                  <a:pt x="221957" y="399617"/>
                  <a:pt x="224876" y="397727"/>
                  <a:pt x="228066" y="397727"/>
                </a:cubicBezTo>
                <a:lnTo>
                  <a:pt x="308205" y="397727"/>
                </a:lnTo>
                <a:cubicBezTo>
                  <a:pt x="311327" y="397727"/>
                  <a:pt x="314111" y="399482"/>
                  <a:pt x="315495" y="402249"/>
                </a:cubicBezTo>
                <a:lnTo>
                  <a:pt x="320929" y="413218"/>
                </a:lnTo>
                <a:cubicBezTo>
                  <a:pt x="322177" y="415716"/>
                  <a:pt x="322043" y="418703"/>
                  <a:pt x="320574" y="421099"/>
                </a:cubicBezTo>
                <a:cubicBezTo>
                  <a:pt x="319106" y="423512"/>
                  <a:pt x="316491" y="424963"/>
                  <a:pt x="313673" y="424963"/>
                </a:cubicBezTo>
                <a:lnTo>
                  <a:pt x="223189" y="424929"/>
                </a:lnTo>
                <a:lnTo>
                  <a:pt x="223189" y="424929"/>
                </a:lnTo>
                <a:close/>
                <a:moveTo>
                  <a:pt x="109181" y="383096"/>
                </a:moveTo>
                <a:cubicBezTo>
                  <a:pt x="104726" y="383096"/>
                  <a:pt x="100575" y="380818"/>
                  <a:pt x="98162" y="377123"/>
                </a:cubicBezTo>
                <a:cubicBezTo>
                  <a:pt x="95732" y="373376"/>
                  <a:pt x="95378" y="368685"/>
                  <a:pt x="97183" y="364618"/>
                </a:cubicBezTo>
                <a:lnTo>
                  <a:pt x="122901" y="307176"/>
                </a:lnTo>
                <a:cubicBezTo>
                  <a:pt x="125010" y="302434"/>
                  <a:pt x="129701" y="299396"/>
                  <a:pt x="134882" y="299396"/>
                </a:cubicBezTo>
                <a:lnTo>
                  <a:pt x="398537" y="299396"/>
                </a:lnTo>
                <a:cubicBezTo>
                  <a:pt x="403515" y="299396"/>
                  <a:pt x="408054" y="302231"/>
                  <a:pt x="410265" y="306653"/>
                </a:cubicBezTo>
                <a:lnTo>
                  <a:pt x="439037" y="364129"/>
                </a:lnTo>
                <a:cubicBezTo>
                  <a:pt x="441079" y="368179"/>
                  <a:pt x="440809" y="373022"/>
                  <a:pt x="438446" y="376920"/>
                </a:cubicBezTo>
                <a:cubicBezTo>
                  <a:pt x="436050" y="380784"/>
                  <a:pt x="431814" y="383147"/>
                  <a:pt x="427275" y="383147"/>
                </a:cubicBezTo>
                <a:lnTo>
                  <a:pt x="109181" y="383147"/>
                </a:lnTo>
                <a:lnTo>
                  <a:pt x="109181" y="383096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5CE4FED0-37F0-4614-BC28-687C925B22EA}"/>
              </a:ext>
            </a:extLst>
          </p:cNvPr>
          <p:cNvGrpSpPr/>
          <p:nvPr/>
        </p:nvGrpSpPr>
        <p:grpSpPr>
          <a:xfrm>
            <a:off x="5830118" y="2011568"/>
            <a:ext cx="523125" cy="492109"/>
            <a:chOff x="21065763" y="5455652"/>
            <a:chExt cx="523125" cy="492109"/>
          </a:xfrm>
        </p:grpSpPr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805C9141-13B7-4719-89EF-ECD94F1FA870}"/>
                </a:ext>
              </a:extLst>
            </p:cNvPr>
            <p:cNvSpPr/>
            <p:nvPr/>
          </p:nvSpPr>
          <p:spPr>
            <a:xfrm>
              <a:off x="21089115" y="5542761"/>
              <a:ext cx="489375" cy="405000"/>
            </a:xfrm>
            <a:custGeom>
              <a:avLst/>
              <a:gdLst>
                <a:gd name="connsiteX0" fmla="*/ 437518 w 489375"/>
                <a:gd name="connsiteY0" fmla="*/ 343811 h 405000"/>
                <a:gd name="connsiteX1" fmla="*/ 437518 w 489375"/>
                <a:gd name="connsiteY1" fmla="*/ 322464 h 405000"/>
                <a:gd name="connsiteX2" fmla="*/ 399651 w 489375"/>
                <a:gd name="connsiteY2" fmla="*/ 284614 h 405000"/>
                <a:gd name="connsiteX3" fmla="*/ 398790 w 489375"/>
                <a:gd name="connsiteY3" fmla="*/ 284614 h 405000"/>
                <a:gd name="connsiteX4" fmla="*/ 398790 w 489375"/>
                <a:gd name="connsiteY4" fmla="*/ 159924 h 405000"/>
                <a:gd name="connsiteX5" fmla="*/ 328944 w 489375"/>
                <a:gd name="connsiteY5" fmla="*/ 129634 h 405000"/>
                <a:gd name="connsiteX6" fmla="*/ 297878 w 489375"/>
                <a:gd name="connsiteY6" fmla="*/ 47199 h 405000"/>
                <a:gd name="connsiteX7" fmla="*/ 305876 w 489375"/>
                <a:gd name="connsiteY7" fmla="*/ 22022 h 405000"/>
                <a:gd name="connsiteX8" fmla="*/ 305184 w 489375"/>
                <a:gd name="connsiteY8" fmla="*/ 7206 h 405000"/>
                <a:gd name="connsiteX9" fmla="*/ 292191 w 489375"/>
                <a:gd name="connsiteY9" fmla="*/ 0 h 405000"/>
                <a:gd name="connsiteX10" fmla="*/ 195379 w 489375"/>
                <a:gd name="connsiteY10" fmla="*/ 0 h 405000"/>
                <a:gd name="connsiteX11" fmla="*/ 182436 w 489375"/>
                <a:gd name="connsiteY11" fmla="*/ 7206 h 405000"/>
                <a:gd name="connsiteX12" fmla="*/ 181727 w 489375"/>
                <a:gd name="connsiteY12" fmla="*/ 22022 h 405000"/>
                <a:gd name="connsiteX13" fmla="*/ 189709 w 489375"/>
                <a:gd name="connsiteY13" fmla="*/ 47199 h 405000"/>
                <a:gd name="connsiteX14" fmla="*/ 157764 w 489375"/>
                <a:gd name="connsiteY14" fmla="*/ 129634 h 405000"/>
                <a:gd name="connsiteX15" fmla="*/ 89049 w 489375"/>
                <a:gd name="connsiteY15" fmla="*/ 159789 h 405000"/>
                <a:gd name="connsiteX16" fmla="*/ 89049 w 489375"/>
                <a:gd name="connsiteY16" fmla="*/ 284631 h 405000"/>
                <a:gd name="connsiteX17" fmla="*/ 86366 w 489375"/>
                <a:gd name="connsiteY17" fmla="*/ 284631 h 405000"/>
                <a:gd name="connsiteX18" fmla="*/ 52262 w 489375"/>
                <a:gd name="connsiteY18" fmla="*/ 318735 h 405000"/>
                <a:gd name="connsiteX19" fmla="*/ 52262 w 489375"/>
                <a:gd name="connsiteY19" fmla="*/ 343811 h 405000"/>
                <a:gd name="connsiteX20" fmla="*/ 52262 w 489375"/>
                <a:gd name="connsiteY20" fmla="*/ 344621 h 405000"/>
                <a:gd name="connsiteX21" fmla="*/ 40821 w 489375"/>
                <a:gd name="connsiteY21" fmla="*/ 344621 h 405000"/>
                <a:gd name="connsiteX22" fmla="*/ 0 w 489375"/>
                <a:gd name="connsiteY22" fmla="*/ 385442 h 405000"/>
                <a:gd name="connsiteX23" fmla="*/ 0 w 489375"/>
                <a:gd name="connsiteY23" fmla="*/ 420154 h 405000"/>
                <a:gd name="connsiteX24" fmla="*/ 489797 w 489375"/>
                <a:gd name="connsiteY24" fmla="*/ 420154 h 405000"/>
                <a:gd name="connsiteX25" fmla="*/ 489797 w 489375"/>
                <a:gd name="connsiteY25" fmla="*/ 378118 h 405000"/>
                <a:gd name="connsiteX26" fmla="*/ 456351 w 489375"/>
                <a:gd name="connsiteY26" fmla="*/ 344655 h 405000"/>
                <a:gd name="connsiteX27" fmla="*/ 437535 w 489375"/>
                <a:gd name="connsiteY27" fmla="*/ 344655 h 405000"/>
                <a:gd name="connsiteX28" fmla="*/ 437535 w 489375"/>
                <a:gd name="connsiteY28" fmla="*/ 343811 h 405000"/>
                <a:gd name="connsiteX29" fmla="*/ 437518 w 489375"/>
                <a:gd name="connsiteY29" fmla="*/ 343811 h 405000"/>
                <a:gd name="connsiteX30" fmla="*/ 305893 w 489375"/>
                <a:gd name="connsiteY30" fmla="*/ 172986 h 405000"/>
                <a:gd name="connsiteX31" fmla="*/ 332978 w 489375"/>
                <a:gd name="connsiteY31" fmla="*/ 146019 h 405000"/>
                <a:gd name="connsiteX32" fmla="*/ 360096 w 489375"/>
                <a:gd name="connsiteY32" fmla="*/ 172986 h 405000"/>
                <a:gd name="connsiteX33" fmla="*/ 360096 w 489375"/>
                <a:gd name="connsiteY33" fmla="*/ 284614 h 405000"/>
                <a:gd name="connsiteX34" fmla="*/ 306804 w 489375"/>
                <a:gd name="connsiteY34" fmla="*/ 284614 h 405000"/>
                <a:gd name="connsiteX35" fmla="*/ 305876 w 489375"/>
                <a:gd name="connsiteY35" fmla="*/ 284614 h 405000"/>
                <a:gd name="connsiteX36" fmla="*/ 305876 w 489375"/>
                <a:gd name="connsiteY36" fmla="*/ 172986 h 405000"/>
                <a:gd name="connsiteX37" fmla="*/ 305893 w 489375"/>
                <a:gd name="connsiteY37" fmla="*/ 172986 h 405000"/>
                <a:gd name="connsiteX38" fmla="*/ 216827 w 489375"/>
                <a:gd name="connsiteY38" fmla="*/ 172986 h 405000"/>
                <a:gd name="connsiteX39" fmla="*/ 243928 w 489375"/>
                <a:gd name="connsiteY39" fmla="*/ 146019 h 405000"/>
                <a:gd name="connsiteX40" fmla="*/ 271046 w 489375"/>
                <a:gd name="connsiteY40" fmla="*/ 172986 h 405000"/>
                <a:gd name="connsiteX41" fmla="*/ 271046 w 489375"/>
                <a:gd name="connsiteY41" fmla="*/ 284614 h 405000"/>
                <a:gd name="connsiteX42" fmla="*/ 270844 w 489375"/>
                <a:gd name="connsiteY42" fmla="*/ 284614 h 405000"/>
                <a:gd name="connsiteX43" fmla="*/ 216928 w 489375"/>
                <a:gd name="connsiteY43" fmla="*/ 284614 h 405000"/>
                <a:gd name="connsiteX44" fmla="*/ 216827 w 489375"/>
                <a:gd name="connsiteY44" fmla="*/ 284614 h 405000"/>
                <a:gd name="connsiteX45" fmla="*/ 216827 w 489375"/>
                <a:gd name="connsiteY45" fmla="*/ 172986 h 405000"/>
                <a:gd name="connsiteX46" fmla="*/ 216827 w 489375"/>
                <a:gd name="connsiteY46" fmla="*/ 172986 h 405000"/>
                <a:gd name="connsiteX47" fmla="*/ 127761 w 489375"/>
                <a:gd name="connsiteY47" fmla="*/ 172986 h 405000"/>
                <a:gd name="connsiteX48" fmla="*/ 153900 w 489375"/>
                <a:gd name="connsiteY48" fmla="*/ 146019 h 405000"/>
                <a:gd name="connsiteX49" fmla="*/ 180039 w 489375"/>
                <a:gd name="connsiteY49" fmla="*/ 172986 h 405000"/>
                <a:gd name="connsiteX50" fmla="*/ 180039 w 489375"/>
                <a:gd name="connsiteY50" fmla="*/ 284614 h 405000"/>
                <a:gd name="connsiteX51" fmla="*/ 127761 w 489375"/>
                <a:gd name="connsiteY51" fmla="*/ 284614 h 405000"/>
                <a:gd name="connsiteX52" fmla="*/ 127761 w 489375"/>
                <a:gd name="connsiteY52" fmla="*/ 172986 h 4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489375" h="405000">
                  <a:moveTo>
                    <a:pt x="437518" y="343811"/>
                  </a:moveTo>
                  <a:lnTo>
                    <a:pt x="437518" y="322464"/>
                  </a:lnTo>
                  <a:cubicBezTo>
                    <a:pt x="437518" y="301556"/>
                    <a:pt x="420576" y="284614"/>
                    <a:pt x="399651" y="284614"/>
                  </a:cubicBezTo>
                  <a:lnTo>
                    <a:pt x="398790" y="284614"/>
                  </a:lnTo>
                  <a:lnTo>
                    <a:pt x="398790" y="159924"/>
                  </a:lnTo>
                  <a:cubicBezTo>
                    <a:pt x="373646" y="158288"/>
                    <a:pt x="347929" y="148112"/>
                    <a:pt x="328944" y="129634"/>
                  </a:cubicBezTo>
                  <a:cubicBezTo>
                    <a:pt x="295532" y="97099"/>
                    <a:pt x="295329" y="64091"/>
                    <a:pt x="297878" y="47199"/>
                  </a:cubicBezTo>
                  <a:cubicBezTo>
                    <a:pt x="299312" y="37884"/>
                    <a:pt x="302147" y="29497"/>
                    <a:pt x="305876" y="22022"/>
                  </a:cubicBezTo>
                  <a:cubicBezTo>
                    <a:pt x="308222" y="17297"/>
                    <a:pt x="307952" y="11694"/>
                    <a:pt x="305184" y="7206"/>
                  </a:cubicBezTo>
                  <a:cubicBezTo>
                    <a:pt x="302383" y="2717"/>
                    <a:pt x="297506" y="0"/>
                    <a:pt x="292191" y="0"/>
                  </a:cubicBezTo>
                  <a:lnTo>
                    <a:pt x="195379" y="0"/>
                  </a:lnTo>
                  <a:cubicBezTo>
                    <a:pt x="190114" y="0"/>
                    <a:pt x="185203" y="2717"/>
                    <a:pt x="182436" y="7206"/>
                  </a:cubicBezTo>
                  <a:cubicBezTo>
                    <a:pt x="179651" y="11694"/>
                    <a:pt x="179381" y="17297"/>
                    <a:pt x="181727" y="22022"/>
                  </a:cubicBezTo>
                  <a:cubicBezTo>
                    <a:pt x="185439" y="29497"/>
                    <a:pt x="188291" y="37884"/>
                    <a:pt x="189709" y="47199"/>
                  </a:cubicBezTo>
                  <a:cubicBezTo>
                    <a:pt x="192291" y="64091"/>
                    <a:pt x="191177" y="97099"/>
                    <a:pt x="157764" y="129634"/>
                  </a:cubicBezTo>
                  <a:cubicBezTo>
                    <a:pt x="139269" y="147639"/>
                    <a:pt x="116151" y="157764"/>
                    <a:pt x="89049" y="159789"/>
                  </a:cubicBezTo>
                  <a:lnTo>
                    <a:pt x="89049" y="284631"/>
                  </a:lnTo>
                  <a:lnTo>
                    <a:pt x="86366" y="284631"/>
                  </a:lnTo>
                  <a:cubicBezTo>
                    <a:pt x="67534" y="284631"/>
                    <a:pt x="52262" y="299886"/>
                    <a:pt x="52262" y="318735"/>
                  </a:cubicBezTo>
                  <a:lnTo>
                    <a:pt x="52262" y="343811"/>
                  </a:lnTo>
                  <a:lnTo>
                    <a:pt x="52262" y="344621"/>
                  </a:lnTo>
                  <a:lnTo>
                    <a:pt x="40821" y="344621"/>
                  </a:lnTo>
                  <a:cubicBezTo>
                    <a:pt x="18276" y="344621"/>
                    <a:pt x="0" y="362897"/>
                    <a:pt x="0" y="385442"/>
                  </a:cubicBezTo>
                  <a:lnTo>
                    <a:pt x="0" y="420154"/>
                  </a:lnTo>
                  <a:lnTo>
                    <a:pt x="489797" y="420154"/>
                  </a:lnTo>
                  <a:lnTo>
                    <a:pt x="489797" y="378118"/>
                  </a:lnTo>
                  <a:cubicBezTo>
                    <a:pt x="489797" y="359640"/>
                    <a:pt x="474795" y="344655"/>
                    <a:pt x="456351" y="344655"/>
                  </a:cubicBezTo>
                  <a:lnTo>
                    <a:pt x="437535" y="344655"/>
                  </a:lnTo>
                  <a:lnTo>
                    <a:pt x="437535" y="343811"/>
                  </a:lnTo>
                  <a:lnTo>
                    <a:pt x="437518" y="343811"/>
                  </a:lnTo>
                  <a:close/>
                  <a:moveTo>
                    <a:pt x="305893" y="172986"/>
                  </a:moveTo>
                  <a:cubicBezTo>
                    <a:pt x="305893" y="158085"/>
                    <a:pt x="318094" y="146019"/>
                    <a:pt x="332978" y="146019"/>
                  </a:cubicBezTo>
                  <a:cubicBezTo>
                    <a:pt x="347861" y="146019"/>
                    <a:pt x="360096" y="158085"/>
                    <a:pt x="360096" y="172986"/>
                  </a:cubicBezTo>
                  <a:lnTo>
                    <a:pt x="360096" y="284614"/>
                  </a:lnTo>
                  <a:lnTo>
                    <a:pt x="306804" y="284614"/>
                  </a:lnTo>
                  <a:lnTo>
                    <a:pt x="305876" y="284614"/>
                  </a:lnTo>
                  <a:lnTo>
                    <a:pt x="305876" y="172986"/>
                  </a:lnTo>
                  <a:lnTo>
                    <a:pt x="305893" y="172986"/>
                  </a:lnTo>
                  <a:close/>
                  <a:moveTo>
                    <a:pt x="216827" y="172986"/>
                  </a:moveTo>
                  <a:cubicBezTo>
                    <a:pt x="216827" y="158085"/>
                    <a:pt x="229028" y="146019"/>
                    <a:pt x="243928" y="146019"/>
                  </a:cubicBezTo>
                  <a:cubicBezTo>
                    <a:pt x="258829" y="146019"/>
                    <a:pt x="271046" y="158085"/>
                    <a:pt x="271046" y="172986"/>
                  </a:cubicBezTo>
                  <a:lnTo>
                    <a:pt x="271046" y="284614"/>
                  </a:lnTo>
                  <a:lnTo>
                    <a:pt x="270844" y="284614"/>
                  </a:lnTo>
                  <a:lnTo>
                    <a:pt x="216928" y="284614"/>
                  </a:lnTo>
                  <a:lnTo>
                    <a:pt x="216827" y="284614"/>
                  </a:lnTo>
                  <a:lnTo>
                    <a:pt x="216827" y="172986"/>
                  </a:lnTo>
                  <a:lnTo>
                    <a:pt x="216827" y="172986"/>
                  </a:lnTo>
                  <a:close/>
                  <a:moveTo>
                    <a:pt x="127761" y="172986"/>
                  </a:moveTo>
                  <a:cubicBezTo>
                    <a:pt x="127761" y="158085"/>
                    <a:pt x="138999" y="146019"/>
                    <a:pt x="153900" y="146019"/>
                  </a:cubicBezTo>
                  <a:cubicBezTo>
                    <a:pt x="168801" y="146019"/>
                    <a:pt x="180039" y="158085"/>
                    <a:pt x="180039" y="172986"/>
                  </a:cubicBezTo>
                  <a:lnTo>
                    <a:pt x="180039" y="284614"/>
                  </a:lnTo>
                  <a:lnTo>
                    <a:pt x="127761" y="284614"/>
                  </a:lnTo>
                  <a:lnTo>
                    <a:pt x="127761" y="17298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349BD865-9E2B-4A46-9F34-AA3449DB8971}"/>
                </a:ext>
              </a:extLst>
            </p:cNvPr>
            <p:cNvSpPr/>
            <p:nvPr/>
          </p:nvSpPr>
          <p:spPr>
            <a:xfrm>
              <a:off x="21065763" y="5455652"/>
              <a:ext cx="523125" cy="219375"/>
            </a:xfrm>
            <a:custGeom>
              <a:avLst/>
              <a:gdLst>
                <a:gd name="connsiteX0" fmla="*/ 506871 w 523125"/>
                <a:gd name="connsiteY0" fmla="*/ 41698 h 219375"/>
                <a:gd name="connsiteX1" fmla="*/ 382705 w 523125"/>
                <a:gd name="connsiteY1" fmla="*/ 0 h 219375"/>
                <a:gd name="connsiteX2" fmla="*/ 327507 w 523125"/>
                <a:gd name="connsiteY2" fmla="*/ 0 h 219375"/>
                <a:gd name="connsiteX3" fmla="*/ 266065 w 523125"/>
                <a:gd name="connsiteY3" fmla="*/ 0 h 219375"/>
                <a:gd name="connsiteX4" fmla="*/ 206867 w 523125"/>
                <a:gd name="connsiteY4" fmla="*/ 0 h 219375"/>
                <a:gd name="connsiteX5" fmla="*/ 151652 w 523125"/>
                <a:gd name="connsiteY5" fmla="*/ 0 h 219375"/>
                <a:gd name="connsiteX6" fmla="*/ 27486 w 523125"/>
                <a:gd name="connsiteY6" fmla="*/ 41698 h 219375"/>
                <a:gd name="connsiteX7" fmla="*/ 334 w 523125"/>
                <a:gd name="connsiteY7" fmla="*/ 124976 h 219375"/>
                <a:gd name="connsiteX8" fmla="*/ 70433 w 523125"/>
                <a:gd name="connsiteY8" fmla="*/ 214920 h 219375"/>
                <a:gd name="connsiteX9" fmla="*/ 104402 w 523125"/>
                <a:gd name="connsiteY9" fmla="*/ 220995 h 219375"/>
                <a:gd name="connsiteX10" fmla="*/ 163718 w 523125"/>
                <a:gd name="connsiteY10" fmla="*/ 196256 h 219375"/>
                <a:gd name="connsiteX11" fmla="*/ 182584 w 523125"/>
                <a:gd name="connsiteY11" fmla="*/ 145108 h 219375"/>
                <a:gd name="connsiteX12" fmla="*/ 145864 w 523125"/>
                <a:gd name="connsiteY12" fmla="*/ 85101 h 219375"/>
                <a:gd name="connsiteX13" fmla="*/ 108334 w 523125"/>
                <a:gd name="connsiteY13" fmla="*/ 90551 h 219375"/>
                <a:gd name="connsiteX14" fmla="*/ 113549 w 523125"/>
                <a:gd name="connsiteY14" fmla="*/ 128267 h 219375"/>
                <a:gd name="connsiteX15" fmla="*/ 128888 w 523125"/>
                <a:gd name="connsiteY15" fmla="*/ 150036 h 219375"/>
                <a:gd name="connsiteX16" fmla="*/ 124281 w 523125"/>
                <a:gd name="connsiteY16" fmla="*/ 159486 h 219375"/>
                <a:gd name="connsiteX17" fmla="*/ 88456 w 523125"/>
                <a:gd name="connsiteY17" fmla="*/ 164160 h 219375"/>
                <a:gd name="connsiteX18" fmla="*/ 54132 w 523125"/>
                <a:gd name="connsiteY18" fmla="*/ 121365 h 219375"/>
                <a:gd name="connsiteX19" fmla="*/ 66906 w 523125"/>
                <a:gd name="connsiteY19" fmla="*/ 78621 h 219375"/>
                <a:gd name="connsiteX20" fmla="*/ 151652 w 523125"/>
                <a:gd name="connsiteY20" fmla="*/ 54203 h 219375"/>
                <a:gd name="connsiteX21" fmla="*/ 206851 w 523125"/>
                <a:gd name="connsiteY21" fmla="*/ 54203 h 219375"/>
                <a:gd name="connsiteX22" fmla="*/ 266048 w 523125"/>
                <a:gd name="connsiteY22" fmla="*/ 54203 h 219375"/>
                <a:gd name="connsiteX23" fmla="*/ 327490 w 523125"/>
                <a:gd name="connsiteY23" fmla="*/ 54203 h 219375"/>
                <a:gd name="connsiteX24" fmla="*/ 382688 w 523125"/>
                <a:gd name="connsiteY24" fmla="*/ 54203 h 219375"/>
                <a:gd name="connsiteX25" fmla="*/ 467417 w 523125"/>
                <a:gd name="connsiteY25" fmla="*/ 78621 h 219375"/>
                <a:gd name="connsiteX26" fmla="*/ 480192 w 523125"/>
                <a:gd name="connsiteY26" fmla="*/ 121331 h 219375"/>
                <a:gd name="connsiteX27" fmla="*/ 445058 w 523125"/>
                <a:gd name="connsiteY27" fmla="*/ 164565 h 219375"/>
                <a:gd name="connsiteX28" fmla="*/ 410346 w 523125"/>
                <a:gd name="connsiteY28" fmla="*/ 159823 h 219375"/>
                <a:gd name="connsiteX29" fmla="*/ 405537 w 523125"/>
                <a:gd name="connsiteY29" fmla="*/ 149394 h 219375"/>
                <a:gd name="connsiteX30" fmla="*/ 420488 w 523125"/>
                <a:gd name="connsiteY30" fmla="*/ 128469 h 219375"/>
                <a:gd name="connsiteX31" fmla="*/ 426445 w 523125"/>
                <a:gd name="connsiteY31" fmla="*/ 90939 h 219375"/>
                <a:gd name="connsiteX32" fmla="*/ 388814 w 523125"/>
                <a:gd name="connsiteY32" fmla="*/ 84864 h 219375"/>
                <a:gd name="connsiteX33" fmla="*/ 351959 w 523125"/>
                <a:gd name="connsiteY33" fmla="*/ 143623 h 219375"/>
                <a:gd name="connsiteX34" fmla="*/ 370336 w 523125"/>
                <a:gd name="connsiteY34" fmla="*/ 195936 h 219375"/>
                <a:gd name="connsiteX35" fmla="*/ 429752 w 523125"/>
                <a:gd name="connsiteY35" fmla="*/ 221248 h 219375"/>
                <a:gd name="connsiteX36" fmla="*/ 462726 w 523125"/>
                <a:gd name="connsiteY36" fmla="*/ 215544 h 219375"/>
                <a:gd name="connsiteX37" fmla="*/ 534040 w 523125"/>
                <a:gd name="connsiteY37" fmla="*/ 125061 h 219375"/>
                <a:gd name="connsiteX38" fmla="*/ 506871 w 523125"/>
                <a:gd name="connsiteY38" fmla="*/ 41698 h 21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23125" h="219375">
                  <a:moveTo>
                    <a:pt x="506871" y="41698"/>
                  </a:moveTo>
                  <a:cubicBezTo>
                    <a:pt x="481187" y="14158"/>
                    <a:pt x="439388" y="0"/>
                    <a:pt x="382705" y="0"/>
                  </a:cubicBezTo>
                  <a:lnTo>
                    <a:pt x="327507" y="0"/>
                  </a:lnTo>
                  <a:lnTo>
                    <a:pt x="266065" y="0"/>
                  </a:lnTo>
                  <a:lnTo>
                    <a:pt x="206867" y="0"/>
                  </a:lnTo>
                  <a:lnTo>
                    <a:pt x="151652" y="0"/>
                  </a:lnTo>
                  <a:cubicBezTo>
                    <a:pt x="94969" y="0"/>
                    <a:pt x="53187" y="14158"/>
                    <a:pt x="27486" y="41698"/>
                  </a:cubicBezTo>
                  <a:cubicBezTo>
                    <a:pt x="7456" y="63146"/>
                    <a:pt x="-1944" y="92019"/>
                    <a:pt x="334" y="124976"/>
                  </a:cubicBezTo>
                  <a:cubicBezTo>
                    <a:pt x="3119" y="165459"/>
                    <a:pt x="30642" y="200813"/>
                    <a:pt x="70433" y="214920"/>
                  </a:cubicBezTo>
                  <a:cubicBezTo>
                    <a:pt x="81841" y="218987"/>
                    <a:pt x="93349" y="220995"/>
                    <a:pt x="104402" y="220995"/>
                  </a:cubicBezTo>
                  <a:cubicBezTo>
                    <a:pt x="127403" y="220978"/>
                    <a:pt x="148598" y="212473"/>
                    <a:pt x="163718" y="196256"/>
                  </a:cubicBezTo>
                  <a:cubicBezTo>
                    <a:pt x="181403" y="177323"/>
                    <a:pt x="183732" y="157967"/>
                    <a:pt x="182584" y="145108"/>
                  </a:cubicBezTo>
                  <a:cubicBezTo>
                    <a:pt x="179496" y="111021"/>
                    <a:pt x="149290" y="87649"/>
                    <a:pt x="145864" y="85101"/>
                  </a:cubicBezTo>
                  <a:cubicBezTo>
                    <a:pt x="133967" y="76241"/>
                    <a:pt x="117244" y="78722"/>
                    <a:pt x="108334" y="90551"/>
                  </a:cubicBezTo>
                  <a:cubicBezTo>
                    <a:pt x="99407" y="102381"/>
                    <a:pt x="101770" y="119239"/>
                    <a:pt x="113549" y="128267"/>
                  </a:cubicBezTo>
                  <a:cubicBezTo>
                    <a:pt x="119371" y="132739"/>
                    <a:pt x="128281" y="142746"/>
                    <a:pt x="128888" y="150036"/>
                  </a:cubicBezTo>
                  <a:cubicBezTo>
                    <a:pt x="128989" y="151183"/>
                    <a:pt x="129226" y="154204"/>
                    <a:pt x="124281" y="159486"/>
                  </a:cubicBezTo>
                  <a:cubicBezTo>
                    <a:pt x="115304" y="169104"/>
                    <a:pt x="99897" y="168193"/>
                    <a:pt x="88456" y="164160"/>
                  </a:cubicBezTo>
                  <a:cubicBezTo>
                    <a:pt x="73622" y="158895"/>
                    <a:pt x="55718" y="144518"/>
                    <a:pt x="54132" y="121365"/>
                  </a:cubicBezTo>
                  <a:cubicBezTo>
                    <a:pt x="52900" y="103444"/>
                    <a:pt x="57203" y="89049"/>
                    <a:pt x="66906" y="78621"/>
                  </a:cubicBezTo>
                  <a:cubicBezTo>
                    <a:pt x="81790" y="62674"/>
                    <a:pt x="111102" y="54203"/>
                    <a:pt x="151652" y="54203"/>
                  </a:cubicBezTo>
                  <a:lnTo>
                    <a:pt x="206851" y="54203"/>
                  </a:lnTo>
                  <a:lnTo>
                    <a:pt x="266048" y="54203"/>
                  </a:lnTo>
                  <a:lnTo>
                    <a:pt x="327490" y="54203"/>
                  </a:lnTo>
                  <a:lnTo>
                    <a:pt x="382688" y="54203"/>
                  </a:lnTo>
                  <a:cubicBezTo>
                    <a:pt x="423205" y="54203"/>
                    <a:pt x="452534" y="62674"/>
                    <a:pt x="467417" y="78621"/>
                  </a:cubicBezTo>
                  <a:cubicBezTo>
                    <a:pt x="477087" y="89049"/>
                    <a:pt x="481424" y="103410"/>
                    <a:pt x="480192" y="121331"/>
                  </a:cubicBezTo>
                  <a:cubicBezTo>
                    <a:pt x="478538" y="144838"/>
                    <a:pt x="460246" y="159317"/>
                    <a:pt x="445058" y="164565"/>
                  </a:cubicBezTo>
                  <a:cubicBezTo>
                    <a:pt x="433819" y="168446"/>
                    <a:pt x="418817" y="169206"/>
                    <a:pt x="410346" y="159823"/>
                  </a:cubicBezTo>
                  <a:cubicBezTo>
                    <a:pt x="405081" y="153968"/>
                    <a:pt x="405368" y="150643"/>
                    <a:pt x="405537" y="149394"/>
                  </a:cubicBezTo>
                  <a:cubicBezTo>
                    <a:pt x="406229" y="142239"/>
                    <a:pt x="414869" y="132688"/>
                    <a:pt x="420488" y="128469"/>
                  </a:cubicBezTo>
                  <a:cubicBezTo>
                    <a:pt x="432452" y="119745"/>
                    <a:pt x="435119" y="102954"/>
                    <a:pt x="426445" y="90939"/>
                  </a:cubicBezTo>
                  <a:cubicBezTo>
                    <a:pt x="417721" y="78874"/>
                    <a:pt x="400879" y="76174"/>
                    <a:pt x="388814" y="84864"/>
                  </a:cubicBezTo>
                  <a:cubicBezTo>
                    <a:pt x="385422" y="87328"/>
                    <a:pt x="355553" y="109806"/>
                    <a:pt x="351959" y="143623"/>
                  </a:cubicBezTo>
                  <a:cubicBezTo>
                    <a:pt x="350575" y="156634"/>
                    <a:pt x="352617" y="176293"/>
                    <a:pt x="370336" y="195936"/>
                  </a:cubicBezTo>
                  <a:cubicBezTo>
                    <a:pt x="385270" y="212507"/>
                    <a:pt x="406549" y="221248"/>
                    <a:pt x="429752" y="221248"/>
                  </a:cubicBezTo>
                  <a:cubicBezTo>
                    <a:pt x="440502" y="221248"/>
                    <a:pt x="451606" y="219392"/>
                    <a:pt x="462726" y="215544"/>
                  </a:cubicBezTo>
                  <a:cubicBezTo>
                    <a:pt x="503226" y="201555"/>
                    <a:pt x="531239" y="166050"/>
                    <a:pt x="534040" y="125061"/>
                  </a:cubicBezTo>
                  <a:cubicBezTo>
                    <a:pt x="536301" y="92104"/>
                    <a:pt x="526902" y="63146"/>
                    <a:pt x="506871" y="4169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03" name="图形 113">
            <a:extLst>
              <a:ext uri="{FF2B5EF4-FFF2-40B4-BE49-F238E27FC236}">
                <a16:creationId xmlns:a16="http://schemas.microsoft.com/office/drawing/2014/main" id="{1EDE013E-EB99-4500-BC97-A203B592FC0D}"/>
              </a:ext>
            </a:extLst>
          </p:cNvPr>
          <p:cNvSpPr/>
          <p:nvPr/>
        </p:nvSpPr>
        <p:spPr>
          <a:xfrm>
            <a:off x="7049318" y="1996060"/>
            <a:ext cx="523125" cy="523125"/>
          </a:xfrm>
          <a:custGeom>
            <a:avLst/>
            <a:gdLst>
              <a:gd name="connsiteX0" fmla="*/ 327054 w 523125"/>
              <a:gd name="connsiteY0" fmla="*/ 269713 h 523125"/>
              <a:gd name="connsiteX1" fmla="*/ 291634 w 523125"/>
              <a:gd name="connsiteY1" fmla="*/ 316643 h 523125"/>
              <a:gd name="connsiteX2" fmla="*/ 252248 w 523125"/>
              <a:gd name="connsiteY2" fmla="*/ 225366 h 523125"/>
              <a:gd name="connsiteX3" fmla="*/ 0 w 523125"/>
              <a:gd name="connsiteY3" fmla="*/ 0 h 523125"/>
              <a:gd name="connsiteX4" fmla="*/ 175011 w 523125"/>
              <a:gd name="connsiteY4" fmla="*/ 265680 h 523125"/>
              <a:gd name="connsiteX5" fmla="*/ 167906 w 523125"/>
              <a:gd name="connsiteY5" fmla="*/ 211798 h 523125"/>
              <a:gd name="connsiteX6" fmla="*/ 159081 w 523125"/>
              <a:gd name="connsiteY6" fmla="*/ 179904 h 523125"/>
              <a:gd name="connsiteX7" fmla="*/ 136519 w 523125"/>
              <a:gd name="connsiteY7" fmla="*/ 123728 h 523125"/>
              <a:gd name="connsiteX8" fmla="*/ 168750 w 523125"/>
              <a:gd name="connsiteY8" fmla="*/ 170016 h 523125"/>
              <a:gd name="connsiteX9" fmla="*/ 227273 w 523125"/>
              <a:gd name="connsiteY9" fmla="*/ 279518 h 523125"/>
              <a:gd name="connsiteX10" fmla="*/ 265933 w 523125"/>
              <a:gd name="connsiteY10" fmla="*/ 512882 h 523125"/>
              <a:gd name="connsiteX11" fmla="*/ 290014 w 523125"/>
              <a:gd name="connsiteY11" fmla="*/ 536979 h 523125"/>
              <a:gd name="connsiteX12" fmla="*/ 314094 w 523125"/>
              <a:gd name="connsiteY12" fmla="*/ 512882 h 523125"/>
              <a:gd name="connsiteX13" fmla="*/ 308948 w 523125"/>
              <a:gd name="connsiteY13" fmla="*/ 410586 h 523125"/>
              <a:gd name="connsiteX14" fmla="*/ 340200 w 523125"/>
              <a:gd name="connsiteY14" fmla="*/ 328894 h 523125"/>
              <a:gd name="connsiteX15" fmla="*/ 382185 w 523125"/>
              <a:gd name="connsiteY15" fmla="*/ 261816 h 523125"/>
              <a:gd name="connsiteX16" fmla="*/ 445433 w 523125"/>
              <a:gd name="connsiteY16" fmla="*/ 197589 h 523125"/>
              <a:gd name="connsiteX17" fmla="*/ 392344 w 523125"/>
              <a:gd name="connsiteY17" fmla="*/ 306821 h 523125"/>
              <a:gd name="connsiteX18" fmla="*/ 535427 w 523125"/>
              <a:gd name="connsiteY18" fmla="*/ 97318 h 523125"/>
              <a:gd name="connsiteX19" fmla="*/ 327054 w 523125"/>
              <a:gd name="connsiteY19" fmla="*/ 269713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23125" h="523125">
                <a:moveTo>
                  <a:pt x="327054" y="269713"/>
                </a:moveTo>
                <a:cubicBezTo>
                  <a:pt x="315293" y="280969"/>
                  <a:pt x="302906" y="296207"/>
                  <a:pt x="291634" y="316643"/>
                </a:cubicBezTo>
                <a:cubicBezTo>
                  <a:pt x="280496" y="276429"/>
                  <a:pt x="266456" y="246949"/>
                  <a:pt x="252248" y="225366"/>
                </a:cubicBezTo>
                <a:cubicBezTo>
                  <a:pt x="317368" y="7796"/>
                  <a:pt x="0" y="0"/>
                  <a:pt x="0" y="0"/>
                </a:cubicBezTo>
                <a:cubicBezTo>
                  <a:pt x="0" y="0"/>
                  <a:pt x="9264" y="271924"/>
                  <a:pt x="175011" y="265680"/>
                </a:cubicBezTo>
                <a:cubicBezTo>
                  <a:pt x="174673" y="247472"/>
                  <a:pt x="171855" y="229061"/>
                  <a:pt x="167906" y="211798"/>
                </a:cubicBezTo>
                <a:cubicBezTo>
                  <a:pt x="165324" y="200543"/>
                  <a:pt x="162253" y="189810"/>
                  <a:pt x="159081" y="179904"/>
                </a:cubicBezTo>
                <a:cubicBezTo>
                  <a:pt x="148483" y="147049"/>
                  <a:pt x="136519" y="123728"/>
                  <a:pt x="136519" y="123728"/>
                </a:cubicBezTo>
                <a:cubicBezTo>
                  <a:pt x="148601" y="139961"/>
                  <a:pt x="159300" y="155453"/>
                  <a:pt x="168750" y="170016"/>
                </a:cubicBezTo>
                <a:cubicBezTo>
                  <a:pt x="201268" y="220050"/>
                  <a:pt x="219021" y="258964"/>
                  <a:pt x="227273" y="279518"/>
                </a:cubicBezTo>
                <a:cubicBezTo>
                  <a:pt x="247641" y="323274"/>
                  <a:pt x="265933" y="395263"/>
                  <a:pt x="265933" y="512882"/>
                </a:cubicBezTo>
                <a:cubicBezTo>
                  <a:pt x="265933" y="526196"/>
                  <a:pt x="276750" y="536979"/>
                  <a:pt x="290014" y="536979"/>
                </a:cubicBezTo>
                <a:cubicBezTo>
                  <a:pt x="303311" y="536979"/>
                  <a:pt x="314094" y="526196"/>
                  <a:pt x="314094" y="512882"/>
                </a:cubicBezTo>
                <a:cubicBezTo>
                  <a:pt x="314094" y="474761"/>
                  <a:pt x="312255" y="440843"/>
                  <a:pt x="308948" y="410586"/>
                </a:cubicBezTo>
                <a:cubicBezTo>
                  <a:pt x="316626" y="373663"/>
                  <a:pt x="328202" y="347456"/>
                  <a:pt x="340200" y="328894"/>
                </a:cubicBezTo>
                <a:cubicBezTo>
                  <a:pt x="348081" y="313858"/>
                  <a:pt x="362610" y="288107"/>
                  <a:pt x="382185" y="261816"/>
                </a:cubicBezTo>
                <a:cubicBezTo>
                  <a:pt x="399634" y="238427"/>
                  <a:pt x="421116" y="214599"/>
                  <a:pt x="445433" y="197589"/>
                </a:cubicBezTo>
                <a:cubicBezTo>
                  <a:pt x="445433" y="197589"/>
                  <a:pt x="395567" y="252788"/>
                  <a:pt x="392344" y="306821"/>
                </a:cubicBezTo>
                <a:cubicBezTo>
                  <a:pt x="530094" y="314010"/>
                  <a:pt x="535427" y="97318"/>
                  <a:pt x="535427" y="97318"/>
                </a:cubicBezTo>
                <a:cubicBezTo>
                  <a:pt x="535427" y="97318"/>
                  <a:pt x="283382" y="105908"/>
                  <a:pt x="327054" y="269713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15" name="组合 114">
            <a:extLst>
              <a:ext uri="{FF2B5EF4-FFF2-40B4-BE49-F238E27FC236}">
                <a16:creationId xmlns:a16="http://schemas.microsoft.com/office/drawing/2014/main" id="{2DEB92E0-5736-41AB-BDBA-775E2AA7406F}"/>
              </a:ext>
            </a:extLst>
          </p:cNvPr>
          <p:cNvGrpSpPr/>
          <p:nvPr/>
        </p:nvGrpSpPr>
        <p:grpSpPr>
          <a:xfrm>
            <a:off x="8268518" y="1996060"/>
            <a:ext cx="388125" cy="523125"/>
            <a:chOff x="17919737" y="6518372"/>
            <a:chExt cx="388125" cy="523125"/>
          </a:xfrm>
        </p:grpSpPr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36978C59-8795-4986-8BBB-BF2EABBE4C6D}"/>
                </a:ext>
              </a:extLst>
            </p:cNvPr>
            <p:cNvSpPr/>
            <p:nvPr/>
          </p:nvSpPr>
          <p:spPr>
            <a:xfrm>
              <a:off x="17919737" y="6518372"/>
              <a:ext cx="388125" cy="523125"/>
            </a:xfrm>
            <a:custGeom>
              <a:avLst/>
              <a:gdLst>
                <a:gd name="connsiteX0" fmla="*/ 281610 w 388125"/>
                <a:gd name="connsiteY0" fmla="*/ 82519 h 523125"/>
                <a:gd name="connsiteX1" fmla="*/ 260196 w 388125"/>
                <a:gd name="connsiteY1" fmla="*/ 61104 h 523125"/>
                <a:gd name="connsiteX2" fmla="*/ 248214 w 388125"/>
                <a:gd name="connsiteY2" fmla="*/ 61104 h 523125"/>
                <a:gd name="connsiteX3" fmla="*/ 248704 w 388125"/>
                <a:gd name="connsiteY3" fmla="*/ 53933 h 523125"/>
                <a:gd name="connsiteX4" fmla="*/ 194754 w 388125"/>
                <a:gd name="connsiteY4" fmla="*/ 0 h 523125"/>
                <a:gd name="connsiteX5" fmla="*/ 140822 w 388125"/>
                <a:gd name="connsiteY5" fmla="*/ 53933 h 523125"/>
                <a:gd name="connsiteX6" fmla="*/ 141294 w 388125"/>
                <a:gd name="connsiteY6" fmla="*/ 61104 h 523125"/>
                <a:gd name="connsiteX7" fmla="*/ 129533 w 388125"/>
                <a:gd name="connsiteY7" fmla="*/ 61104 h 523125"/>
                <a:gd name="connsiteX8" fmla="*/ 108118 w 388125"/>
                <a:gd name="connsiteY8" fmla="*/ 82519 h 523125"/>
                <a:gd name="connsiteX9" fmla="*/ 43942 w 388125"/>
                <a:gd name="connsiteY9" fmla="*/ 82519 h 523125"/>
                <a:gd name="connsiteX10" fmla="*/ 0 w 388125"/>
                <a:gd name="connsiteY10" fmla="*/ 126461 h 523125"/>
                <a:gd name="connsiteX11" fmla="*/ 0 w 388125"/>
                <a:gd name="connsiteY11" fmla="*/ 492514 h 523125"/>
                <a:gd name="connsiteX12" fmla="*/ 43942 w 388125"/>
                <a:gd name="connsiteY12" fmla="*/ 536456 h 523125"/>
                <a:gd name="connsiteX13" fmla="*/ 344689 w 388125"/>
                <a:gd name="connsiteY13" fmla="*/ 536456 h 523125"/>
                <a:gd name="connsiteX14" fmla="*/ 388631 w 388125"/>
                <a:gd name="connsiteY14" fmla="*/ 492514 h 523125"/>
                <a:gd name="connsiteX15" fmla="*/ 388631 w 388125"/>
                <a:gd name="connsiteY15" fmla="*/ 126461 h 523125"/>
                <a:gd name="connsiteX16" fmla="*/ 344689 w 388125"/>
                <a:gd name="connsiteY16" fmla="*/ 82519 h 523125"/>
                <a:gd name="connsiteX17" fmla="*/ 281610 w 388125"/>
                <a:gd name="connsiteY17" fmla="*/ 82519 h 523125"/>
                <a:gd name="connsiteX18" fmla="*/ 173188 w 388125"/>
                <a:gd name="connsiteY18" fmla="*/ 53933 h 523125"/>
                <a:gd name="connsiteX19" fmla="*/ 194754 w 388125"/>
                <a:gd name="connsiteY19" fmla="*/ 32366 h 523125"/>
                <a:gd name="connsiteX20" fmla="*/ 216338 w 388125"/>
                <a:gd name="connsiteY20" fmla="*/ 53933 h 523125"/>
                <a:gd name="connsiteX21" fmla="*/ 215089 w 388125"/>
                <a:gd name="connsiteY21" fmla="*/ 61104 h 523125"/>
                <a:gd name="connsiteX22" fmla="*/ 174437 w 388125"/>
                <a:gd name="connsiteY22" fmla="*/ 61104 h 523125"/>
                <a:gd name="connsiteX23" fmla="*/ 173188 w 388125"/>
                <a:gd name="connsiteY23" fmla="*/ 53933 h 523125"/>
                <a:gd name="connsiteX24" fmla="*/ 345803 w 388125"/>
                <a:gd name="connsiteY24" fmla="*/ 468349 h 523125"/>
                <a:gd name="connsiteX25" fmla="*/ 321621 w 388125"/>
                <a:gd name="connsiteY25" fmla="*/ 492514 h 523125"/>
                <a:gd name="connsiteX26" fmla="*/ 68074 w 388125"/>
                <a:gd name="connsiteY26" fmla="*/ 492514 h 523125"/>
                <a:gd name="connsiteX27" fmla="*/ 43926 w 388125"/>
                <a:gd name="connsiteY27" fmla="*/ 468349 h 523125"/>
                <a:gd name="connsiteX28" fmla="*/ 43926 w 388125"/>
                <a:gd name="connsiteY28" fmla="*/ 150609 h 523125"/>
                <a:gd name="connsiteX29" fmla="*/ 68074 w 388125"/>
                <a:gd name="connsiteY29" fmla="*/ 126461 h 523125"/>
                <a:gd name="connsiteX30" fmla="*/ 108135 w 388125"/>
                <a:gd name="connsiteY30" fmla="*/ 126461 h 523125"/>
                <a:gd name="connsiteX31" fmla="*/ 108135 w 388125"/>
                <a:gd name="connsiteY31" fmla="*/ 147842 h 523125"/>
                <a:gd name="connsiteX32" fmla="*/ 129549 w 388125"/>
                <a:gd name="connsiteY32" fmla="*/ 169256 h 523125"/>
                <a:gd name="connsiteX33" fmla="*/ 260196 w 388125"/>
                <a:gd name="connsiteY33" fmla="*/ 169256 h 523125"/>
                <a:gd name="connsiteX34" fmla="*/ 281610 w 388125"/>
                <a:gd name="connsiteY34" fmla="*/ 147842 h 523125"/>
                <a:gd name="connsiteX35" fmla="*/ 281610 w 388125"/>
                <a:gd name="connsiteY35" fmla="*/ 126461 h 523125"/>
                <a:gd name="connsiteX36" fmla="*/ 321671 w 388125"/>
                <a:gd name="connsiteY36" fmla="*/ 126461 h 523125"/>
                <a:gd name="connsiteX37" fmla="*/ 345819 w 388125"/>
                <a:gd name="connsiteY37" fmla="*/ 150609 h 523125"/>
                <a:gd name="connsiteX38" fmla="*/ 345819 w 388125"/>
                <a:gd name="connsiteY38" fmla="*/ 468349 h 523125"/>
                <a:gd name="connsiteX39" fmla="*/ 345803 w 388125"/>
                <a:gd name="connsiteY39" fmla="*/ 468349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8125" h="523125">
                  <a:moveTo>
                    <a:pt x="281610" y="82519"/>
                  </a:moveTo>
                  <a:cubicBezTo>
                    <a:pt x="281610" y="70689"/>
                    <a:pt x="272025" y="61104"/>
                    <a:pt x="260196" y="61104"/>
                  </a:cubicBezTo>
                  <a:lnTo>
                    <a:pt x="248214" y="61104"/>
                  </a:lnTo>
                  <a:cubicBezTo>
                    <a:pt x="248518" y="58860"/>
                    <a:pt x="248704" y="56379"/>
                    <a:pt x="248704" y="53933"/>
                  </a:cubicBezTo>
                  <a:cubicBezTo>
                    <a:pt x="248704" y="24199"/>
                    <a:pt x="224488" y="0"/>
                    <a:pt x="194754" y="0"/>
                  </a:cubicBezTo>
                  <a:cubicBezTo>
                    <a:pt x="165004" y="0"/>
                    <a:pt x="140822" y="24199"/>
                    <a:pt x="140822" y="53933"/>
                  </a:cubicBezTo>
                  <a:cubicBezTo>
                    <a:pt x="140822" y="56363"/>
                    <a:pt x="140991" y="58860"/>
                    <a:pt x="141294" y="61104"/>
                  </a:cubicBezTo>
                  <a:lnTo>
                    <a:pt x="129533" y="61104"/>
                  </a:lnTo>
                  <a:cubicBezTo>
                    <a:pt x="117720" y="61104"/>
                    <a:pt x="108118" y="70689"/>
                    <a:pt x="108118" y="82519"/>
                  </a:cubicBezTo>
                  <a:lnTo>
                    <a:pt x="43942" y="82519"/>
                  </a:lnTo>
                  <a:cubicBezTo>
                    <a:pt x="19676" y="82519"/>
                    <a:pt x="0" y="102195"/>
                    <a:pt x="0" y="126461"/>
                  </a:cubicBezTo>
                  <a:lnTo>
                    <a:pt x="0" y="492514"/>
                  </a:lnTo>
                  <a:cubicBezTo>
                    <a:pt x="0" y="516780"/>
                    <a:pt x="19676" y="536456"/>
                    <a:pt x="43942" y="536456"/>
                  </a:cubicBezTo>
                  <a:lnTo>
                    <a:pt x="344689" y="536456"/>
                  </a:lnTo>
                  <a:cubicBezTo>
                    <a:pt x="368955" y="536456"/>
                    <a:pt x="388631" y="516780"/>
                    <a:pt x="388631" y="492514"/>
                  </a:cubicBezTo>
                  <a:lnTo>
                    <a:pt x="388631" y="126461"/>
                  </a:lnTo>
                  <a:cubicBezTo>
                    <a:pt x="388631" y="102195"/>
                    <a:pt x="368955" y="82519"/>
                    <a:pt x="344689" y="82519"/>
                  </a:cubicBezTo>
                  <a:lnTo>
                    <a:pt x="281610" y="82519"/>
                  </a:lnTo>
                  <a:close/>
                  <a:moveTo>
                    <a:pt x="173188" y="53933"/>
                  </a:moveTo>
                  <a:cubicBezTo>
                    <a:pt x="173188" y="42053"/>
                    <a:pt x="182858" y="32366"/>
                    <a:pt x="194754" y="32366"/>
                  </a:cubicBezTo>
                  <a:cubicBezTo>
                    <a:pt x="206651" y="32366"/>
                    <a:pt x="216338" y="42036"/>
                    <a:pt x="216338" y="53933"/>
                  </a:cubicBezTo>
                  <a:cubicBezTo>
                    <a:pt x="216338" y="56447"/>
                    <a:pt x="215899" y="58843"/>
                    <a:pt x="215089" y="61104"/>
                  </a:cubicBezTo>
                  <a:lnTo>
                    <a:pt x="174437" y="61104"/>
                  </a:lnTo>
                  <a:cubicBezTo>
                    <a:pt x="173661" y="58860"/>
                    <a:pt x="173188" y="56464"/>
                    <a:pt x="173188" y="53933"/>
                  </a:cubicBezTo>
                  <a:close/>
                  <a:moveTo>
                    <a:pt x="345803" y="468349"/>
                  </a:moveTo>
                  <a:cubicBezTo>
                    <a:pt x="345803" y="481697"/>
                    <a:pt x="334952" y="492514"/>
                    <a:pt x="321621" y="492514"/>
                  </a:cubicBezTo>
                  <a:lnTo>
                    <a:pt x="68074" y="492514"/>
                  </a:lnTo>
                  <a:cubicBezTo>
                    <a:pt x="54743" y="492514"/>
                    <a:pt x="43926" y="481697"/>
                    <a:pt x="43926" y="468349"/>
                  </a:cubicBezTo>
                  <a:lnTo>
                    <a:pt x="43926" y="150609"/>
                  </a:lnTo>
                  <a:cubicBezTo>
                    <a:pt x="43926" y="137261"/>
                    <a:pt x="54743" y="126461"/>
                    <a:pt x="68074" y="126461"/>
                  </a:cubicBezTo>
                  <a:lnTo>
                    <a:pt x="108135" y="126461"/>
                  </a:lnTo>
                  <a:lnTo>
                    <a:pt x="108135" y="147842"/>
                  </a:lnTo>
                  <a:cubicBezTo>
                    <a:pt x="108135" y="159671"/>
                    <a:pt x="117720" y="169256"/>
                    <a:pt x="129549" y="169256"/>
                  </a:cubicBezTo>
                  <a:lnTo>
                    <a:pt x="260196" y="169256"/>
                  </a:lnTo>
                  <a:cubicBezTo>
                    <a:pt x="272008" y="169256"/>
                    <a:pt x="281610" y="159671"/>
                    <a:pt x="281610" y="147842"/>
                  </a:cubicBezTo>
                  <a:lnTo>
                    <a:pt x="281610" y="126461"/>
                  </a:lnTo>
                  <a:lnTo>
                    <a:pt x="321671" y="126461"/>
                  </a:lnTo>
                  <a:cubicBezTo>
                    <a:pt x="335003" y="126461"/>
                    <a:pt x="345819" y="137278"/>
                    <a:pt x="345819" y="150609"/>
                  </a:cubicBezTo>
                  <a:lnTo>
                    <a:pt x="345819" y="468349"/>
                  </a:lnTo>
                  <a:lnTo>
                    <a:pt x="345803" y="46834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CA520AF8-D13F-47AD-B8B1-53C88DFB8D74}"/>
                </a:ext>
              </a:extLst>
            </p:cNvPr>
            <p:cNvSpPr/>
            <p:nvPr/>
          </p:nvSpPr>
          <p:spPr>
            <a:xfrm>
              <a:off x="17996231" y="6734929"/>
              <a:ext cx="236250" cy="33750"/>
            </a:xfrm>
            <a:custGeom>
              <a:avLst/>
              <a:gdLst>
                <a:gd name="connsiteX0" fmla="*/ 21583 w 236250"/>
                <a:gd name="connsiteY0" fmla="*/ 0 h 33750"/>
                <a:gd name="connsiteX1" fmla="*/ 0 w 236250"/>
                <a:gd name="connsiteY1" fmla="*/ 21414 h 33750"/>
                <a:gd name="connsiteX2" fmla="*/ 21583 w 236250"/>
                <a:gd name="connsiteY2" fmla="*/ 42829 h 33750"/>
                <a:gd name="connsiteX3" fmla="*/ 215798 w 236250"/>
                <a:gd name="connsiteY3" fmla="*/ 42829 h 33750"/>
                <a:gd name="connsiteX4" fmla="*/ 237364 w 236250"/>
                <a:gd name="connsiteY4" fmla="*/ 21414 h 33750"/>
                <a:gd name="connsiteX5" fmla="*/ 215798 w 236250"/>
                <a:gd name="connsiteY5" fmla="*/ 0 h 33750"/>
                <a:gd name="connsiteX6" fmla="*/ 21583 w 236250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0"/>
                  </a:moveTo>
                  <a:cubicBezTo>
                    <a:pt x="9653" y="0"/>
                    <a:pt x="0" y="9501"/>
                    <a:pt x="0" y="21414"/>
                  </a:cubicBezTo>
                  <a:cubicBezTo>
                    <a:pt x="0" y="33328"/>
                    <a:pt x="9653" y="42829"/>
                    <a:pt x="21583" y="42829"/>
                  </a:cubicBezTo>
                  <a:lnTo>
                    <a:pt x="215798" y="42829"/>
                  </a:lnTo>
                  <a:cubicBezTo>
                    <a:pt x="227728" y="42829"/>
                    <a:pt x="237364" y="33345"/>
                    <a:pt x="237364" y="21414"/>
                  </a:cubicBezTo>
                  <a:cubicBezTo>
                    <a:pt x="237364" y="9501"/>
                    <a:pt x="227728" y="0"/>
                    <a:pt x="215798" y="0"/>
                  </a:cubicBezTo>
                  <a:lnTo>
                    <a:pt x="21583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C74F4CEA-F4B6-48F0-9560-4D7FB3BF3803}"/>
                </a:ext>
              </a:extLst>
            </p:cNvPr>
            <p:cNvSpPr/>
            <p:nvPr/>
          </p:nvSpPr>
          <p:spPr>
            <a:xfrm>
              <a:off x="17996231" y="6805888"/>
              <a:ext cx="236250" cy="33750"/>
            </a:xfrm>
            <a:custGeom>
              <a:avLst/>
              <a:gdLst>
                <a:gd name="connsiteX0" fmla="*/ 215798 w 236250"/>
                <a:gd name="connsiteY0" fmla="*/ 0 h 33750"/>
                <a:gd name="connsiteX1" fmla="*/ 21583 w 236250"/>
                <a:gd name="connsiteY1" fmla="*/ 0 h 33750"/>
                <a:gd name="connsiteX2" fmla="*/ 0 w 236250"/>
                <a:gd name="connsiteY2" fmla="*/ 21988 h 33750"/>
                <a:gd name="connsiteX3" fmla="*/ 21583 w 236250"/>
                <a:gd name="connsiteY3" fmla="*/ 43976 h 33750"/>
                <a:gd name="connsiteX4" fmla="*/ 215798 w 236250"/>
                <a:gd name="connsiteY4" fmla="*/ 43976 h 33750"/>
                <a:gd name="connsiteX5" fmla="*/ 237364 w 236250"/>
                <a:gd name="connsiteY5" fmla="*/ 21988 h 33750"/>
                <a:gd name="connsiteX6" fmla="*/ 215798 w 236250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798" y="0"/>
                  </a:moveTo>
                  <a:lnTo>
                    <a:pt x="21583" y="0"/>
                  </a:lnTo>
                  <a:cubicBezTo>
                    <a:pt x="9653" y="0"/>
                    <a:pt x="0" y="10074"/>
                    <a:pt x="0" y="21988"/>
                  </a:cubicBezTo>
                  <a:cubicBezTo>
                    <a:pt x="0" y="33885"/>
                    <a:pt x="9653" y="43976"/>
                    <a:pt x="21583" y="43976"/>
                  </a:cubicBezTo>
                  <a:lnTo>
                    <a:pt x="215798" y="43976"/>
                  </a:lnTo>
                  <a:cubicBezTo>
                    <a:pt x="227728" y="43976"/>
                    <a:pt x="237364" y="33885"/>
                    <a:pt x="237364" y="21988"/>
                  </a:cubicBezTo>
                  <a:cubicBezTo>
                    <a:pt x="237364" y="10041"/>
                    <a:pt x="227728" y="0"/>
                    <a:pt x="215798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5D90E4BD-0846-4EA8-8A28-5636B20DC7CA}"/>
                </a:ext>
              </a:extLst>
            </p:cNvPr>
            <p:cNvSpPr/>
            <p:nvPr/>
          </p:nvSpPr>
          <p:spPr>
            <a:xfrm>
              <a:off x="17996231" y="6877978"/>
              <a:ext cx="236250" cy="33750"/>
            </a:xfrm>
            <a:custGeom>
              <a:avLst/>
              <a:gdLst>
                <a:gd name="connsiteX0" fmla="*/ 215798 w 236250"/>
                <a:gd name="connsiteY0" fmla="*/ 0 h 33750"/>
                <a:gd name="connsiteX1" fmla="*/ 21583 w 236250"/>
                <a:gd name="connsiteY1" fmla="*/ 0 h 33750"/>
                <a:gd name="connsiteX2" fmla="*/ 0 w 236250"/>
                <a:gd name="connsiteY2" fmla="*/ 21414 h 33750"/>
                <a:gd name="connsiteX3" fmla="*/ 21583 w 236250"/>
                <a:gd name="connsiteY3" fmla="*/ 42829 h 33750"/>
                <a:gd name="connsiteX4" fmla="*/ 215798 w 236250"/>
                <a:gd name="connsiteY4" fmla="*/ 42829 h 33750"/>
                <a:gd name="connsiteX5" fmla="*/ 237364 w 236250"/>
                <a:gd name="connsiteY5" fmla="*/ 21414 h 33750"/>
                <a:gd name="connsiteX6" fmla="*/ 215798 w 236250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798" y="0"/>
                  </a:moveTo>
                  <a:lnTo>
                    <a:pt x="21583" y="0"/>
                  </a:lnTo>
                  <a:cubicBezTo>
                    <a:pt x="9653" y="0"/>
                    <a:pt x="0" y="9484"/>
                    <a:pt x="0" y="21414"/>
                  </a:cubicBezTo>
                  <a:cubicBezTo>
                    <a:pt x="0" y="33311"/>
                    <a:pt x="9653" y="42829"/>
                    <a:pt x="21583" y="42829"/>
                  </a:cubicBezTo>
                  <a:lnTo>
                    <a:pt x="215798" y="42829"/>
                  </a:lnTo>
                  <a:cubicBezTo>
                    <a:pt x="227728" y="42829"/>
                    <a:pt x="237364" y="33345"/>
                    <a:pt x="237364" y="21414"/>
                  </a:cubicBezTo>
                  <a:cubicBezTo>
                    <a:pt x="237364" y="9484"/>
                    <a:pt x="227728" y="0"/>
                    <a:pt x="215798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6A4C4CC2-9D62-44FE-B31D-B33AA2FF28CC}"/>
              </a:ext>
            </a:extLst>
          </p:cNvPr>
          <p:cNvGrpSpPr/>
          <p:nvPr/>
        </p:nvGrpSpPr>
        <p:grpSpPr>
          <a:xfrm>
            <a:off x="9487718" y="1996060"/>
            <a:ext cx="526440" cy="523125"/>
            <a:chOff x="18908139" y="6524919"/>
            <a:chExt cx="526440" cy="523125"/>
          </a:xfrm>
        </p:grpSpPr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679E71E5-27C2-49F0-BD3B-63ED664D7F15}"/>
                </a:ext>
              </a:extLst>
            </p:cNvPr>
            <p:cNvSpPr/>
            <p:nvPr/>
          </p:nvSpPr>
          <p:spPr>
            <a:xfrm>
              <a:off x="18962477" y="6916993"/>
              <a:ext cx="67500" cy="67500"/>
            </a:xfrm>
            <a:custGeom>
              <a:avLst/>
              <a:gdLst>
                <a:gd name="connsiteX0" fmla="*/ 20149 w 67500"/>
                <a:gd name="connsiteY0" fmla="*/ 77861 h 67500"/>
                <a:gd name="connsiteX1" fmla="*/ 40905 w 67500"/>
                <a:gd name="connsiteY1" fmla="*/ 82789 h 67500"/>
                <a:gd name="connsiteX2" fmla="*/ 70116 w 67500"/>
                <a:gd name="connsiteY2" fmla="*/ 70959 h 67500"/>
                <a:gd name="connsiteX3" fmla="*/ 81709 w 67500"/>
                <a:gd name="connsiteY3" fmla="*/ 41158 h 67500"/>
                <a:gd name="connsiteX4" fmla="*/ 70234 w 67500"/>
                <a:gd name="connsiteY4" fmla="*/ 11661 h 67500"/>
                <a:gd name="connsiteX5" fmla="*/ 40770 w 67500"/>
                <a:gd name="connsiteY5" fmla="*/ 0 h 67500"/>
                <a:gd name="connsiteX6" fmla="*/ 19693 w 67500"/>
                <a:gd name="connsiteY6" fmla="*/ 5164 h 67500"/>
                <a:gd name="connsiteX7" fmla="*/ 5130 w 67500"/>
                <a:gd name="connsiteY7" fmla="*/ 20081 h 67500"/>
                <a:gd name="connsiteX8" fmla="*/ 0 w 67500"/>
                <a:gd name="connsiteY8" fmla="*/ 40230 h 67500"/>
                <a:gd name="connsiteX9" fmla="*/ 5130 w 67500"/>
                <a:gd name="connsiteY9" fmla="*/ 63399 h 67500"/>
                <a:gd name="connsiteX10" fmla="*/ 20149 w 67500"/>
                <a:gd name="connsiteY10" fmla="*/ 77861 h 67500"/>
                <a:gd name="connsiteX11" fmla="*/ 27051 w 67500"/>
                <a:gd name="connsiteY11" fmla="*/ 23355 h 67500"/>
                <a:gd name="connsiteX12" fmla="*/ 40821 w 67500"/>
                <a:gd name="connsiteY12" fmla="*/ 17078 h 67500"/>
                <a:gd name="connsiteX13" fmla="*/ 54591 w 67500"/>
                <a:gd name="connsiteY13" fmla="*/ 23355 h 67500"/>
                <a:gd name="connsiteX14" fmla="*/ 60126 w 67500"/>
                <a:gd name="connsiteY14" fmla="*/ 41259 h 67500"/>
                <a:gd name="connsiteX15" fmla="*/ 54591 w 67500"/>
                <a:gd name="connsiteY15" fmla="*/ 59451 h 67500"/>
                <a:gd name="connsiteX16" fmla="*/ 40821 w 67500"/>
                <a:gd name="connsiteY16" fmla="*/ 65711 h 67500"/>
                <a:gd name="connsiteX17" fmla="*/ 27051 w 67500"/>
                <a:gd name="connsiteY17" fmla="*/ 59451 h 67500"/>
                <a:gd name="connsiteX18" fmla="*/ 21448 w 67500"/>
                <a:gd name="connsiteY18" fmla="*/ 41394 h 67500"/>
                <a:gd name="connsiteX19" fmla="*/ 27051 w 67500"/>
                <a:gd name="connsiteY19" fmla="*/ 23355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7500" h="67500">
                  <a:moveTo>
                    <a:pt x="20149" y="77861"/>
                  </a:moveTo>
                  <a:cubicBezTo>
                    <a:pt x="26730" y="81152"/>
                    <a:pt x="33683" y="82789"/>
                    <a:pt x="40905" y="82789"/>
                  </a:cubicBezTo>
                  <a:cubicBezTo>
                    <a:pt x="52633" y="82789"/>
                    <a:pt x="62370" y="78874"/>
                    <a:pt x="70116" y="70959"/>
                  </a:cubicBezTo>
                  <a:cubicBezTo>
                    <a:pt x="77844" y="63079"/>
                    <a:pt x="81709" y="53156"/>
                    <a:pt x="81709" y="41158"/>
                  </a:cubicBezTo>
                  <a:cubicBezTo>
                    <a:pt x="81709" y="29278"/>
                    <a:pt x="77895" y="19457"/>
                    <a:pt x="70234" y="11661"/>
                  </a:cubicBezTo>
                  <a:cubicBezTo>
                    <a:pt x="62589" y="3881"/>
                    <a:pt x="52768" y="0"/>
                    <a:pt x="40770" y="0"/>
                  </a:cubicBezTo>
                  <a:cubicBezTo>
                    <a:pt x="33024" y="0"/>
                    <a:pt x="25987" y="1738"/>
                    <a:pt x="19693" y="5164"/>
                  </a:cubicBezTo>
                  <a:cubicBezTo>
                    <a:pt x="13416" y="8573"/>
                    <a:pt x="8556" y="13551"/>
                    <a:pt x="5130" y="20081"/>
                  </a:cubicBezTo>
                  <a:cubicBezTo>
                    <a:pt x="1704" y="26578"/>
                    <a:pt x="0" y="33294"/>
                    <a:pt x="0" y="40230"/>
                  </a:cubicBezTo>
                  <a:cubicBezTo>
                    <a:pt x="0" y="49326"/>
                    <a:pt x="1704" y="57071"/>
                    <a:pt x="5130" y="63399"/>
                  </a:cubicBezTo>
                  <a:cubicBezTo>
                    <a:pt x="8539" y="69761"/>
                    <a:pt x="13568" y="74571"/>
                    <a:pt x="20149" y="77861"/>
                  </a:cubicBezTo>
                  <a:close/>
                  <a:moveTo>
                    <a:pt x="27051" y="23355"/>
                  </a:moveTo>
                  <a:cubicBezTo>
                    <a:pt x="30780" y="19187"/>
                    <a:pt x="35370" y="17078"/>
                    <a:pt x="40821" y="17078"/>
                  </a:cubicBezTo>
                  <a:cubicBezTo>
                    <a:pt x="46288" y="17078"/>
                    <a:pt x="50895" y="19170"/>
                    <a:pt x="54591" y="23355"/>
                  </a:cubicBezTo>
                  <a:cubicBezTo>
                    <a:pt x="58303" y="27540"/>
                    <a:pt x="60126" y="33497"/>
                    <a:pt x="60126" y="41259"/>
                  </a:cubicBezTo>
                  <a:cubicBezTo>
                    <a:pt x="60126" y="49241"/>
                    <a:pt x="58303" y="55283"/>
                    <a:pt x="54591" y="59451"/>
                  </a:cubicBezTo>
                  <a:cubicBezTo>
                    <a:pt x="50878" y="63636"/>
                    <a:pt x="46288" y="65711"/>
                    <a:pt x="40821" y="65711"/>
                  </a:cubicBezTo>
                  <a:cubicBezTo>
                    <a:pt x="35370" y="65711"/>
                    <a:pt x="30763" y="63636"/>
                    <a:pt x="27051" y="59451"/>
                  </a:cubicBezTo>
                  <a:cubicBezTo>
                    <a:pt x="23304" y="55266"/>
                    <a:pt x="21448" y="49258"/>
                    <a:pt x="21448" y="41394"/>
                  </a:cubicBezTo>
                  <a:cubicBezTo>
                    <a:pt x="21448" y="33531"/>
                    <a:pt x="23304" y="27506"/>
                    <a:pt x="27051" y="2335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D0914D20-C8F3-49E7-8087-ACC2C753EC7F}"/>
                </a:ext>
              </a:extLst>
            </p:cNvPr>
            <p:cNvSpPr/>
            <p:nvPr/>
          </p:nvSpPr>
          <p:spPr>
            <a:xfrm>
              <a:off x="19052708" y="6916993"/>
              <a:ext cx="67500" cy="67500"/>
            </a:xfrm>
            <a:custGeom>
              <a:avLst/>
              <a:gdLst>
                <a:gd name="connsiteX0" fmla="*/ 21144 w 67500"/>
                <a:gd name="connsiteY0" fmla="*/ 45107 h 67500"/>
                <a:gd name="connsiteX1" fmla="*/ 22697 w 67500"/>
                <a:gd name="connsiteY1" fmla="*/ 26933 h 67500"/>
                <a:gd name="connsiteX2" fmla="*/ 28603 w 67500"/>
                <a:gd name="connsiteY2" fmla="*/ 19035 h 67500"/>
                <a:gd name="connsiteX3" fmla="*/ 38357 w 67500"/>
                <a:gd name="connsiteY3" fmla="*/ 16014 h 67500"/>
                <a:gd name="connsiteX4" fmla="*/ 45630 w 67500"/>
                <a:gd name="connsiteY4" fmla="*/ 18107 h 67500"/>
                <a:gd name="connsiteX5" fmla="*/ 49916 w 67500"/>
                <a:gd name="connsiteY5" fmla="*/ 23979 h 67500"/>
                <a:gd name="connsiteX6" fmla="*/ 51182 w 67500"/>
                <a:gd name="connsiteY6" fmla="*/ 40551 h 67500"/>
                <a:gd name="connsiteX7" fmla="*/ 51182 w 67500"/>
                <a:gd name="connsiteY7" fmla="*/ 81236 h 67500"/>
                <a:gd name="connsiteX8" fmla="*/ 72292 w 67500"/>
                <a:gd name="connsiteY8" fmla="*/ 81236 h 67500"/>
                <a:gd name="connsiteX9" fmla="*/ 72292 w 67500"/>
                <a:gd name="connsiteY9" fmla="*/ 31708 h 67500"/>
                <a:gd name="connsiteX10" fmla="*/ 71162 w 67500"/>
                <a:gd name="connsiteY10" fmla="*/ 17634 h 67500"/>
                <a:gd name="connsiteX11" fmla="*/ 67044 w 67500"/>
                <a:gd name="connsiteY11" fmla="*/ 8843 h 67500"/>
                <a:gd name="connsiteX12" fmla="*/ 58337 w 67500"/>
                <a:gd name="connsiteY12" fmla="*/ 2464 h 67500"/>
                <a:gd name="connsiteX13" fmla="*/ 45917 w 67500"/>
                <a:gd name="connsiteY13" fmla="*/ 0 h 67500"/>
                <a:gd name="connsiteX14" fmla="*/ 20047 w 67500"/>
                <a:gd name="connsiteY14" fmla="*/ 13416 h 67500"/>
                <a:gd name="connsiteX15" fmla="*/ 20047 w 67500"/>
                <a:gd name="connsiteY15" fmla="*/ 2312 h 67500"/>
                <a:gd name="connsiteX16" fmla="*/ 0 w 67500"/>
                <a:gd name="connsiteY16" fmla="*/ 2312 h 67500"/>
                <a:gd name="connsiteX17" fmla="*/ 0 w 67500"/>
                <a:gd name="connsiteY17" fmla="*/ 81270 h 67500"/>
                <a:gd name="connsiteX18" fmla="*/ 21144 w 67500"/>
                <a:gd name="connsiteY18" fmla="*/ 81270 h 67500"/>
                <a:gd name="connsiteX19" fmla="*/ 21144 w 67500"/>
                <a:gd name="connsiteY19" fmla="*/ 45107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7500" h="67500">
                  <a:moveTo>
                    <a:pt x="21144" y="45107"/>
                  </a:moveTo>
                  <a:cubicBezTo>
                    <a:pt x="21144" y="36281"/>
                    <a:pt x="21617" y="30206"/>
                    <a:pt x="22697" y="26933"/>
                  </a:cubicBezTo>
                  <a:cubicBezTo>
                    <a:pt x="23760" y="23659"/>
                    <a:pt x="25717" y="21009"/>
                    <a:pt x="28603" y="19035"/>
                  </a:cubicBezTo>
                  <a:cubicBezTo>
                    <a:pt x="31489" y="17027"/>
                    <a:pt x="34729" y="16014"/>
                    <a:pt x="38357" y="16014"/>
                  </a:cubicBezTo>
                  <a:cubicBezTo>
                    <a:pt x="41192" y="16014"/>
                    <a:pt x="43622" y="16757"/>
                    <a:pt x="45630" y="18107"/>
                  </a:cubicBezTo>
                  <a:cubicBezTo>
                    <a:pt x="47638" y="19508"/>
                    <a:pt x="49022" y="21448"/>
                    <a:pt x="49916" y="23979"/>
                  </a:cubicBezTo>
                  <a:cubicBezTo>
                    <a:pt x="50827" y="26477"/>
                    <a:pt x="51182" y="32029"/>
                    <a:pt x="51182" y="40551"/>
                  </a:cubicBezTo>
                  <a:lnTo>
                    <a:pt x="51182" y="81236"/>
                  </a:lnTo>
                  <a:lnTo>
                    <a:pt x="72292" y="81236"/>
                  </a:lnTo>
                  <a:lnTo>
                    <a:pt x="72292" y="31708"/>
                  </a:lnTo>
                  <a:cubicBezTo>
                    <a:pt x="72292" y="25633"/>
                    <a:pt x="71921" y="20925"/>
                    <a:pt x="71162" y="17634"/>
                  </a:cubicBezTo>
                  <a:cubicBezTo>
                    <a:pt x="70369" y="14378"/>
                    <a:pt x="68985" y="11408"/>
                    <a:pt x="67044" y="8843"/>
                  </a:cubicBezTo>
                  <a:cubicBezTo>
                    <a:pt x="65087" y="6294"/>
                    <a:pt x="62184" y="4151"/>
                    <a:pt x="58337" y="2464"/>
                  </a:cubicBezTo>
                  <a:cubicBezTo>
                    <a:pt x="54506" y="776"/>
                    <a:pt x="50541" y="0"/>
                    <a:pt x="45917" y="0"/>
                  </a:cubicBezTo>
                  <a:cubicBezTo>
                    <a:pt x="35404" y="0"/>
                    <a:pt x="26713" y="4489"/>
                    <a:pt x="20047" y="13416"/>
                  </a:cubicBezTo>
                  <a:lnTo>
                    <a:pt x="20047" y="2312"/>
                  </a:lnTo>
                  <a:lnTo>
                    <a:pt x="0" y="2312"/>
                  </a:lnTo>
                  <a:lnTo>
                    <a:pt x="0" y="81270"/>
                  </a:lnTo>
                  <a:lnTo>
                    <a:pt x="21144" y="81270"/>
                  </a:lnTo>
                  <a:lnTo>
                    <a:pt x="21144" y="4510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22E9B76F-FCF0-4C1C-96D0-AE6D1FCC2147}"/>
                </a:ext>
              </a:extLst>
            </p:cNvPr>
            <p:cNvSpPr/>
            <p:nvPr/>
          </p:nvSpPr>
          <p:spPr>
            <a:xfrm>
              <a:off x="19138331" y="6888188"/>
              <a:ext cx="16875" cy="101250"/>
            </a:xfrm>
            <a:custGeom>
              <a:avLst/>
              <a:gdLst>
                <a:gd name="connsiteX0" fmla="*/ 0 w 16875"/>
                <a:gd name="connsiteY0" fmla="*/ 0 h 101250"/>
                <a:gd name="connsiteX1" fmla="*/ 21127 w 16875"/>
                <a:gd name="connsiteY1" fmla="*/ 0 h 101250"/>
                <a:gd name="connsiteX2" fmla="*/ 21127 w 16875"/>
                <a:gd name="connsiteY2" fmla="*/ 110076 h 101250"/>
                <a:gd name="connsiteX3" fmla="*/ 0 w 16875"/>
                <a:gd name="connsiteY3" fmla="*/ 110076 h 10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75" h="101250">
                  <a:moveTo>
                    <a:pt x="0" y="0"/>
                  </a:moveTo>
                  <a:lnTo>
                    <a:pt x="21127" y="0"/>
                  </a:lnTo>
                  <a:lnTo>
                    <a:pt x="21127" y="110076"/>
                  </a:lnTo>
                  <a:lnTo>
                    <a:pt x="0" y="11007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B5946C42-894D-4883-800E-AFA7D5101FD7}"/>
                </a:ext>
              </a:extLst>
            </p:cNvPr>
            <p:cNvSpPr/>
            <p:nvPr/>
          </p:nvSpPr>
          <p:spPr>
            <a:xfrm>
              <a:off x="19173921" y="6888188"/>
              <a:ext cx="16875" cy="16875"/>
            </a:xfrm>
            <a:custGeom>
              <a:avLst/>
              <a:gdLst>
                <a:gd name="connsiteX0" fmla="*/ 0 w 16875"/>
                <a:gd name="connsiteY0" fmla="*/ 0 h 16875"/>
                <a:gd name="connsiteX1" fmla="*/ 20014 w 16875"/>
                <a:gd name="connsiteY1" fmla="*/ 0 h 16875"/>
                <a:gd name="connsiteX2" fmla="*/ 20014 w 16875"/>
                <a:gd name="connsiteY2" fmla="*/ 20031 h 16875"/>
                <a:gd name="connsiteX3" fmla="*/ 0 w 16875"/>
                <a:gd name="connsiteY3" fmla="*/ 20031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75" h="16875">
                  <a:moveTo>
                    <a:pt x="0" y="0"/>
                  </a:moveTo>
                  <a:lnTo>
                    <a:pt x="20014" y="0"/>
                  </a:lnTo>
                  <a:lnTo>
                    <a:pt x="20014" y="20031"/>
                  </a:lnTo>
                  <a:lnTo>
                    <a:pt x="0" y="2003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9E6F6D45-88AB-4E49-8E76-B96FCAD1EF93}"/>
                </a:ext>
              </a:extLst>
            </p:cNvPr>
            <p:cNvSpPr/>
            <p:nvPr/>
          </p:nvSpPr>
          <p:spPr>
            <a:xfrm>
              <a:off x="19173921" y="6919305"/>
              <a:ext cx="16875" cy="67500"/>
            </a:xfrm>
            <a:custGeom>
              <a:avLst/>
              <a:gdLst>
                <a:gd name="connsiteX0" fmla="*/ 0 w 16875"/>
                <a:gd name="connsiteY0" fmla="*/ 0 h 67500"/>
                <a:gd name="connsiteX1" fmla="*/ 20014 w 16875"/>
                <a:gd name="connsiteY1" fmla="*/ 0 h 67500"/>
                <a:gd name="connsiteX2" fmla="*/ 20014 w 16875"/>
                <a:gd name="connsiteY2" fmla="*/ 78958 h 67500"/>
                <a:gd name="connsiteX3" fmla="*/ 0 w 16875"/>
                <a:gd name="connsiteY3" fmla="*/ 78958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75" h="67500">
                  <a:moveTo>
                    <a:pt x="0" y="0"/>
                  </a:moveTo>
                  <a:lnTo>
                    <a:pt x="20014" y="0"/>
                  </a:lnTo>
                  <a:lnTo>
                    <a:pt x="20014" y="78958"/>
                  </a:lnTo>
                  <a:lnTo>
                    <a:pt x="0" y="7895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786103D7-01E5-4D07-A572-B75920D248BF}"/>
                </a:ext>
              </a:extLst>
            </p:cNvPr>
            <p:cNvSpPr/>
            <p:nvPr/>
          </p:nvSpPr>
          <p:spPr>
            <a:xfrm>
              <a:off x="19208362" y="6916993"/>
              <a:ext cx="67500" cy="67500"/>
            </a:xfrm>
            <a:custGeom>
              <a:avLst/>
              <a:gdLst>
                <a:gd name="connsiteX0" fmla="*/ 21161 w 67500"/>
                <a:gd name="connsiteY0" fmla="*/ 45107 h 67500"/>
                <a:gd name="connsiteX1" fmla="*/ 22478 w 67500"/>
                <a:gd name="connsiteY1" fmla="*/ 26933 h 67500"/>
                <a:gd name="connsiteX2" fmla="*/ 28283 w 67500"/>
                <a:gd name="connsiteY2" fmla="*/ 19035 h 67500"/>
                <a:gd name="connsiteX3" fmla="*/ 37969 w 67500"/>
                <a:gd name="connsiteY3" fmla="*/ 16014 h 67500"/>
                <a:gd name="connsiteX4" fmla="*/ 45225 w 67500"/>
                <a:gd name="connsiteY4" fmla="*/ 18107 h 67500"/>
                <a:gd name="connsiteX5" fmla="*/ 49714 w 67500"/>
                <a:gd name="connsiteY5" fmla="*/ 23979 h 67500"/>
                <a:gd name="connsiteX6" fmla="*/ 51182 w 67500"/>
                <a:gd name="connsiteY6" fmla="*/ 40551 h 67500"/>
                <a:gd name="connsiteX7" fmla="*/ 51182 w 67500"/>
                <a:gd name="connsiteY7" fmla="*/ 81236 h 67500"/>
                <a:gd name="connsiteX8" fmla="*/ 72326 w 67500"/>
                <a:gd name="connsiteY8" fmla="*/ 81236 h 67500"/>
                <a:gd name="connsiteX9" fmla="*/ 72326 w 67500"/>
                <a:gd name="connsiteY9" fmla="*/ 31708 h 67500"/>
                <a:gd name="connsiteX10" fmla="*/ 70943 w 67500"/>
                <a:gd name="connsiteY10" fmla="*/ 17634 h 67500"/>
                <a:gd name="connsiteX11" fmla="*/ 66724 w 67500"/>
                <a:gd name="connsiteY11" fmla="*/ 8843 h 67500"/>
                <a:gd name="connsiteX12" fmla="*/ 57966 w 67500"/>
                <a:gd name="connsiteY12" fmla="*/ 2464 h 67500"/>
                <a:gd name="connsiteX13" fmla="*/ 45158 w 67500"/>
                <a:gd name="connsiteY13" fmla="*/ 0 h 67500"/>
                <a:gd name="connsiteX14" fmla="*/ 18917 w 67500"/>
                <a:gd name="connsiteY14" fmla="*/ 13416 h 67500"/>
                <a:gd name="connsiteX15" fmla="*/ 18917 w 67500"/>
                <a:gd name="connsiteY15" fmla="*/ 2312 h 67500"/>
                <a:gd name="connsiteX16" fmla="*/ 0 w 67500"/>
                <a:gd name="connsiteY16" fmla="*/ 2312 h 67500"/>
                <a:gd name="connsiteX17" fmla="*/ 0 w 67500"/>
                <a:gd name="connsiteY17" fmla="*/ 81270 h 67500"/>
                <a:gd name="connsiteX18" fmla="*/ 21161 w 67500"/>
                <a:gd name="connsiteY18" fmla="*/ 81270 h 67500"/>
                <a:gd name="connsiteX19" fmla="*/ 21161 w 67500"/>
                <a:gd name="connsiteY19" fmla="*/ 45107 h 67500"/>
                <a:gd name="connsiteX20" fmla="*/ 21161 w 67500"/>
                <a:gd name="connsiteY20" fmla="*/ 45107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500" h="67500">
                  <a:moveTo>
                    <a:pt x="21161" y="45107"/>
                  </a:moveTo>
                  <a:cubicBezTo>
                    <a:pt x="21161" y="36281"/>
                    <a:pt x="21414" y="30206"/>
                    <a:pt x="22478" y="26933"/>
                  </a:cubicBezTo>
                  <a:cubicBezTo>
                    <a:pt x="23524" y="23659"/>
                    <a:pt x="25414" y="21009"/>
                    <a:pt x="28283" y="19035"/>
                  </a:cubicBezTo>
                  <a:cubicBezTo>
                    <a:pt x="31168" y="17027"/>
                    <a:pt x="34341" y="16014"/>
                    <a:pt x="37969" y="16014"/>
                  </a:cubicBezTo>
                  <a:cubicBezTo>
                    <a:pt x="40804" y="16014"/>
                    <a:pt x="43217" y="16757"/>
                    <a:pt x="45225" y="18107"/>
                  </a:cubicBezTo>
                  <a:cubicBezTo>
                    <a:pt x="47233" y="19508"/>
                    <a:pt x="48819" y="21448"/>
                    <a:pt x="49714" y="23979"/>
                  </a:cubicBezTo>
                  <a:cubicBezTo>
                    <a:pt x="50608" y="26477"/>
                    <a:pt x="51182" y="32029"/>
                    <a:pt x="51182" y="40551"/>
                  </a:cubicBezTo>
                  <a:lnTo>
                    <a:pt x="51182" y="81236"/>
                  </a:lnTo>
                  <a:lnTo>
                    <a:pt x="72326" y="81236"/>
                  </a:lnTo>
                  <a:lnTo>
                    <a:pt x="72326" y="31708"/>
                  </a:lnTo>
                  <a:cubicBezTo>
                    <a:pt x="72326" y="25633"/>
                    <a:pt x="71736" y="20925"/>
                    <a:pt x="70943" y="17634"/>
                  </a:cubicBezTo>
                  <a:cubicBezTo>
                    <a:pt x="70166" y="14378"/>
                    <a:pt x="68698" y="11408"/>
                    <a:pt x="66724" y="8843"/>
                  </a:cubicBezTo>
                  <a:cubicBezTo>
                    <a:pt x="64783" y="6294"/>
                    <a:pt x="61813" y="4151"/>
                    <a:pt x="57966" y="2464"/>
                  </a:cubicBezTo>
                  <a:cubicBezTo>
                    <a:pt x="54152" y="776"/>
                    <a:pt x="49781" y="0"/>
                    <a:pt x="45158" y="0"/>
                  </a:cubicBezTo>
                  <a:cubicBezTo>
                    <a:pt x="34644" y="0"/>
                    <a:pt x="25599" y="4489"/>
                    <a:pt x="18917" y="13416"/>
                  </a:cubicBezTo>
                  <a:lnTo>
                    <a:pt x="18917" y="2312"/>
                  </a:lnTo>
                  <a:lnTo>
                    <a:pt x="0" y="2312"/>
                  </a:lnTo>
                  <a:lnTo>
                    <a:pt x="0" y="81270"/>
                  </a:lnTo>
                  <a:lnTo>
                    <a:pt x="21161" y="81270"/>
                  </a:lnTo>
                  <a:lnTo>
                    <a:pt x="21161" y="45107"/>
                  </a:lnTo>
                  <a:lnTo>
                    <a:pt x="21161" y="45107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A85FEF84-F8B7-4EE3-9F2B-73608158034B}"/>
                </a:ext>
              </a:extLst>
            </p:cNvPr>
            <p:cNvSpPr/>
            <p:nvPr/>
          </p:nvSpPr>
          <p:spPr>
            <a:xfrm>
              <a:off x="19287742" y="6917128"/>
              <a:ext cx="67500" cy="67500"/>
            </a:xfrm>
            <a:custGeom>
              <a:avLst/>
              <a:gdLst>
                <a:gd name="connsiteX0" fmla="*/ 38374 w 67500"/>
                <a:gd name="connsiteY0" fmla="*/ 82654 h 67500"/>
                <a:gd name="connsiteX1" fmla="*/ 60109 w 67500"/>
                <a:gd name="connsiteY1" fmla="*/ 76663 h 67500"/>
                <a:gd name="connsiteX2" fmla="*/ 72816 w 67500"/>
                <a:gd name="connsiteY2" fmla="*/ 59197 h 67500"/>
                <a:gd name="connsiteX3" fmla="*/ 51958 w 67500"/>
                <a:gd name="connsiteY3" fmla="*/ 55687 h 67500"/>
                <a:gd name="connsiteX4" fmla="*/ 46896 w 67500"/>
                <a:gd name="connsiteY4" fmla="*/ 64344 h 67500"/>
                <a:gd name="connsiteX5" fmla="*/ 38610 w 67500"/>
                <a:gd name="connsiteY5" fmla="*/ 67044 h 67500"/>
                <a:gd name="connsiteX6" fmla="*/ 26511 w 67500"/>
                <a:gd name="connsiteY6" fmla="*/ 62083 h 67500"/>
                <a:gd name="connsiteX7" fmla="*/ 21448 w 67500"/>
                <a:gd name="connsiteY7" fmla="*/ 47790 h 67500"/>
                <a:gd name="connsiteX8" fmla="*/ 73912 w 67500"/>
                <a:gd name="connsiteY8" fmla="*/ 47790 h 67500"/>
                <a:gd name="connsiteX9" fmla="*/ 64193 w 67500"/>
                <a:gd name="connsiteY9" fmla="*/ 11796 h 67500"/>
                <a:gd name="connsiteX10" fmla="*/ 36281 w 67500"/>
                <a:gd name="connsiteY10" fmla="*/ 0 h 67500"/>
                <a:gd name="connsiteX11" fmla="*/ 10260 w 67500"/>
                <a:gd name="connsiteY11" fmla="*/ 11104 h 67500"/>
                <a:gd name="connsiteX12" fmla="*/ 0 w 67500"/>
                <a:gd name="connsiteY12" fmla="*/ 41917 h 67500"/>
                <a:gd name="connsiteX13" fmla="*/ 7813 w 67500"/>
                <a:gd name="connsiteY13" fmla="*/ 69187 h 67500"/>
                <a:gd name="connsiteX14" fmla="*/ 38374 w 67500"/>
                <a:gd name="connsiteY14" fmla="*/ 82654 h 67500"/>
                <a:gd name="connsiteX15" fmla="*/ 26224 w 67500"/>
                <a:gd name="connsiteY15" fmla="*/ 20891 h 67500"/>
                <a:gd name="connsiteX16" fmla="*/ 37530 w 67500"/>
                <a:gd name="connsiteY16" fmla="*/ 15896 h 67500"/>
                <a:gd name="connsiteX17" fmla="*/ 48431 w 67500"/>
                <a:gd name="connsiteY17" fmla="*/ 20604 h 67500"/>
                <a:gd name="connsiteX18" fmla="*/ 53123 w 67500"/>
                <a:gd name="connsiteY18" fmla="*/ 34425 h 67500"/>
                <a:gd name="connsiteX19" fmla="*/ 21786 w 67500"/>
                <a:gd name="connsiteY19" fmla="*/ 34425 h 67500"/>
                <a:gd name="connsiteX20" fmla="*/ 26224 w 67500"/>
                <a:gd name="connsiteY20" fmla="*/ 20891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500" h="67500">
                  <a:moveTo>
                    <a:pt x="38374" y="82654"/>
                  </a:moveTo>
                  <a:cubicBezTo>
                    <a:pt x="47098" y="82654"/>
                    <a:pt x="54304" y="80646"/>
                    <a:pt x="60109" y="76663"/>
                  </a:cubicBezTo>
                  <a:cubicBezTo>
                    <a:pt x="65897" y="72681"/>
                    <a:pt x="70149" y="66808"/>
                    <a:pt x="72816" y="59197"/>
                  </a:cubicBezTo>
                  <a:lnTo>
                    <a:pt x="51958" y="55687"/>
                  </a:lnTo>
                  <a:cubicBezTo>
                    <a:pt x="50827" y="59619"/>
                    <a:pt x="49123" y="62522"/>
                    <a:pt x="46896" y="64344"/>
                  </a:cubicBezTo>
                  <a:cubicBezTo>
                    <a:pt x="44634" y="66116"/>
                    <a:pt x="41884" y="67044"/>
                    <a:pt x="38610" y="67044"/>
                  </a:cubicBezTo>
                  <a:cubicBezTo>
                    <a:pt x="33784" y="67044"/>
                    <a:pt x="29767" y="65542"/>
                    <a:pt x="26511" y="62083"/>
                  </a:cubicBezTo>
                  <a:cubicBezTo>
                    <a:pt x="23304" y="58624"/>
                    <a:pt x="21583" y="53359"/>
                    <a:pt x="21448" y="47790"/>
                  </a:cubicBezTo>
                  <a:lnTo>
                    <a:pt x="73912" y="47790"/>
                  </a:lnTo>
                  <a:cubicBezTo>
                    <a:pt x="74267" y="31134"/>
                    <a:pt x="70976" y="19575"/>
                    <a:pt x="64193" y="11796"/>
                  </a:cubicBezTo>
                  <a:cubicBezTo>
                    <a:pt x="57358" y="4016"/>
                    <a:pt x="48077" y="0"/>
                    <a:pt x="36281" y="0"/>
                  </a:cubicBezTo>
                  <a:cubicBezTo>
                    <a:pt x="25802" y="0"/>
                    <a:pt x="17094" y="3696"/>
                    <a:pt x="10260" y="11104"/>
                  </a:cubicBezTo>
                  <a:cubicBezTo>
                    <a:pt x="3409" y="18529"/>
                    <a:pt x="0" y="28806"/>
                    <a:pt x="0" y="41917"/>
                  </a:cubicBezTo>
                  <a:cubicBezTo>
                    <a:pt x="0" y="52903"/>
                    <a:pt x="2582" y="61982"/>
                    <a:pt x="7813" y="69187"/>
                  </a:cubicBezTo>
                  <a:cubicBezTo>
                    <a:pt x="14411" y="78165"/>
                    <a:pt x="24621" y="82654"/>
                    <a:pt x="38374" y="82654"/>
                  </a:cubicBezTo>
                  <a:close/>
                  <a:moveTo>
                    <a:pt x="26224" y="20891"/>
                  </a:moveTo>
                  <a:cubicBezTo>
                    <a:pt x="29194" y="17567"/>
                    <a:pt x="32957" y="15896"/>
                    <a:pt x="37530" y="15896"/>
                  </a:cubicBezTo>
                  <a:cubicBezTo>
                    <a:pt x="41833" y="15896"/>
                    <a:pt x="45461" y="17466"/>
                    <a:pt x="48431" y="20604"/>
                  </a:cubicBezTo>
                  <a:cubicBezTo>
                    <a:pt x="51418" y="23777"/>
                    <a:pt x="53004" y="28856"/>
                    <a:pt x="53123" y="34425"/>
                  </a:cubicBezTo>
                  <a:lnTo>
                    <a:pt x="21786" y="34425"/>
                  </a:lnTo>
                  <a:cubicBezTo>
                    <a:pt x="21786" y="28856"/>
                    <a:pt x="23271" y="24199"/>
                    <a:pt x="26224" y="2089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B5BEE9B5-631E-45BD-AEF1-6149789D5460}"/>
                </a:ext>
              </a:extLst>
            </p:cNvPr>
            <p:cNvSpPr/>
            <p:nvPr/>
          </p:nvSpPr>
          <p:spPr>
            <a:xfrm>
              <a:off x="18908139" y="6524919"/>
              <a:ext cx="506250" cy="523125"/>
            </a:xfrm>
            <a:custGeom>
              <a:avLst/>
              <a:gdLst>
                <a:gd name="connsiteX0" fmla="*/ 455203 w 506250"/>
                <a:gd name="connsiteY0" fmla="*/ 263115 h 523125"/>
                <a:gd name="connsiteX1" fmla="*/ 431004 w 506250"/>
                <a:gd name="connsiteY1" fmla="*/ 251471 h 523125"/>
                <a:gd name="connsiteX2" fmla="*/ 428726 w 506250"/>
                <a:gd name="connsiteY2" fmla="*/ 256196 h 523125"/>
                <a:gd name="connsiteX3" fmla="*/ 405861 w 506250"/>
                <a:gd name="connsiteY3" fmla="*/ 271704 h 523125"/>
                <a:gd name="connsiteX4" fmla="*/ 404004 w 506250"/>
                <a:gd name="connsiteY4" fmla="*/ 271772 h 523125"/>
                <a:gd name="connsiteX5" fmla="*/ 381088 w 506250"/>
                <a:gd name="connsiteY5" fmla="*/ 259470 h 523125"/>
                <a:gd name="connsiteX6" fmla="*/ 331948 w 506250"/>
                <a:gd name="connsiteY6" fmla="*/ 185271 h 523125"/>
                <a:gd name="connsiteX7" fmla="*/ 309994 w 506250"/>
                <a:gd name="connsiteY7" fmla="*/ 190890 h 523125"/>
                <a:gd name="connsiteX8" fmla="*/ 292883 w 506250"/>
                <a:gd name="connsiteY8" fmla="*/ 175888 h 523125"/>
                <a:gd name="connsiteX9" fmla="*/ 280749 w 506250"/>
                <a:gd name="connsiteY9" fmla="*/ 147876 h 523125"/>
                <a:gd name="connsiteX10" fmla="*/ 274472 w 506250"/>
                <a:gd name="connsiteY10" fmla="*/ 159823 h 523125"/>
                <a:gd name="connsiteX11" fmla="*/ 286251 w 506250"/>
                <a:gd name="connsiteY11" fmla="*/ 185389 h 523125"/>
                <a:gd name="connsiteX12" fmla="*/ 291381 w 506250"/>
                <a:gd name="connsiteY12" fmla="*/ 202770 h 523125"/>
                <a:gd name="connsiteX13" fmla="*/ 306585 w 506250"/>
                <a:gd name="connsiteY13" fmla="*/ 213806 h 523125"/>
                <a:gd name="connsiteX14" fmla="*/ 303851 w 506250"/>
                <a:gd name="connsiteY14" fmla="*/ 224471 h 523125"/>
                <a:gd name="connsiteX15" fmla="*/ 277999 w 506250"/>
                <a:gd name="connsiteY15" fmla="*/ 239861 h 523125"/>
                <a:gd name="connsiteX16" fmla="*/ 249446 w 506250"/>
                <a:gd name="connsiteY16" fmla="*/ 274219 h 523125"/>
                <a:gd name="connsiteX17" fmla="*/ 227138 w 506250"/>
                <a:gd name="connsiteY17" fmla="*/ 304172 h 523125"/>
                <a:gd name="connsiteX18" fmla="*/ 226935 w 506250"/>
                <a:gd name="connsiteY18" fmla="*/ 304307 h 523125"/>
                <a:gd name="connsiteX19" fmla="*/ 152331 w 506250"/>
                <a:gd name="connsiteY19" fmla="*/ 304307 h 523125"/>
                <a:gd name="connsiteX20" fmla="*/ 147656 w 506250"/>
                <a:gd name="connsiteY20" fmla="*/ 256838 h 523125"/>
                <a:gd name="connsiteX21" fmla="*/ 154693 w 506250"/>
                <a:gd name="connsiteY21" fmla="*/ 222109 h 523125"/>
                <a:gd name="connsiteX22" fmla="*/ 159739 w 506250"/>
                <a:gd name="connsiteY22" fmla="*/ 194468 h 523125"/>
                <a:gd name="connsiteX23" fmla="*/ 175466 w 506250"/>
                <a:gd name="connsiteY23" fmla="*/ 194451 h 523125"/>
                <a:gd name="connsiteX24" fmla="*/ 168801 w 506250"/>
                <a:gd name="connsiteY24" fmla="*/ 183735 h 523125"/>
                <a:gd name="connsiteX25" fmla="*/ 157764 w 506250"/>
                <a:gd name="connsiteY25" fmla="*/ 178892 h 523125"/>
                <a:gd name="connsiteX26" fmla="*/ 139050 w 506250"/>
                <a:gd name="connsiteY26" fmla="*/ 164919 h 523125"/>
                <a:gd name="connsiteX27" fmla="*/ 123744 w 506250"/>
                <a:gd name="connsiteY27" fmla="*/ 139303 h 523125"/>
                <a:gd name="connsiteX28" fmla="*/ 133971 w 506250"/>
                <a:gd name="connsiteY28" fmla="*/ 108253 h 523125"/>
                <a:gd name="connsiteX29" fmla="*/ 160549 w 506250"/>
                <a:gd name="connsiteY29" fmla="*/ 82755 h 523125"/>
                <a:gd name="connsiteX30" fmla="*/ 177424 w 506250"/>
                <a:gd name="connsiteY30" fmla="*/ 76224 h 523125"/>
                <a:gd name="connsiteX31" fmla="*/ 199007 w 506250"/>
                <a:gd name="connsiteY31" fmla="*/ 87379 h 523125"/>
                <a:gd name="connsiteX32" fmla="*/ 224758 w 506250"/>
                <a:gd name="connsiteY32" fmla="*/ 113096 h 523125"/>
                <a:gd name="connsiteX33" fmla="*/ 250914 w 506250"/>
                <a:gd name="connsiteY33" fmla="*/ 128959 h 523125"/>
                <a:gd name="connsiteX34" fmla="*/ 267587 w 506250"/>
                <a:gd name="connsiteY34" fmla="*/ 117821 h 523125"/>
                <a:gd name="connsiteX35" fmla="*/ 252956 w 506250"/>
                <a:gd name="connsiteY35" fmla="*/ 101706 h 523125"/>
                <a:gd name="connsiteX36" fmla="*/ 247101 w 506250"/>
                <a:gd name="connsiteY36" fmla="*/ 105654 h 523125"/>
                <a:gd name="connsiteX37" fmla="*/ 243540 w 506250"/>
                <a:gd name="connsiteY37" fmla="*/ 97740 h 523125"/>
                <a:gd name="connsiteX38" fmla="*/ 240165 w 506250"/>
                <a:gd name="connsiteY38" fmla="*/ 84375 h 523125"/>
                <a:gd name="connsiteX39" fmla="*/ 232791 w 506250"/>
                <a:gd name="connsiteY39" fmla="*/ 69508 h 523125"/>
                <a:gd name="connsiteX40" fmla="*/ 218329 w 506250"/>
                <a:gd name="connsiteY40" fmla="*/ 67247 h 523125"/>
                <a:gd name="connsiteX41" fmla="*/ 200121 w 506250"/>
                <a:gd name="connsiteY41" fmla="*/ 69728 h 523125"/>
                <a:gd name="connsiteX42" fmla="*/ 192257 w 506250"/>
                <a:gd name="connsiteY42" fmla="*/ 61054 h 523125"/>
                <a:gd name="connsiteX43" fmla="*/ 212693 w 506250"/>
                <a:gd name="connsiteY43" fmla="*/ 51351 h 523125"/>
                <a:gd name="connsiteX44" fmla="*/ 227306 w 506250"/>
                <a:gd name="connsiteY44" fmla="*/ 47081 h 523125"/>
                <a:gd name="connsiteX45" fmla="*/ 241886 w 506250"/>
                <a:gd name="connsiteY45" fmla="*/ 43200 h 523125"/>
                <a:gd name="connsiteX46" fmla="*/ 253058 w 506250"/>
                <a:gd name="connsiteY46" fmla="*/ 49663 h 523125"/>
                <a:gd name="connsiteX47" fmla="*/ 266861 w 506250"/>
                <a:gd name="connsiteY47" fmla="*/ 62336 h 523125"/>
                <a:gd name="connsiteX48" fmla="*/ 272869 w 506250"/>
                <a:gd name="connsiteY48" fmla="*/ 51975 h 523125"/>
                <a:gd name="connsiteX49" fmla="*/ 267047 w 506250"/>
                <a:gd name="connsiteY49" fmla="*/ 38559 h 523125"/>
                <a:gd name="connsiteX50" fmla="*/ 270354 w 506250"/>
                <a:gd name="connsiteY50" fmla="*/ 36281 h 523125"/>
                <a:gd name="connsiteX51" fmla="*/ 388699 w 506250"/>
                <a:gd name="connsiteY51" fmla="*/ 95580 h 523125"/>
                <a:gd name="connsiteX52" fmla="*/ 430819 w 506250"/>
                <a:gd name="connsiteY52" fmla="*/ 91834 h 523125"/>
                <a:gd name="connsiteX53" fmla="*/ 260668 w 506250"/>
                <a:gd name="connsiteY53" fmla="*/ 0 h 523125"/>
                <a:gd name="connsiteX54" fmla="*/ 57257 w 506250"/>
                <a:gd name="connsiteY54" fmla="*/ 203411 h 523125"/>
                <a:gd name="connsiteX55" fmla="*/ 84206 w 506250"/>
                <a:gd name="connsiteY55" fmla="*/ 304324 h 523125"/>
                <a:gd name="connsiteX56" fmla="*/ 28299 w 506250"/>
                <a:gd name="connsiteY56" fmla="*/ 304324 h 523125"/>
                <a:gd name="connsiteX57" fmla="*/ 0 w 506250"/>
                <a:gd name="connsiteY57" fmla="*/ 332606 h 523125"/>
                <a:gd name="connsiteX58" fmla="*/ 0 w 506250"/>
                <a:gd name="connsiteY58" fmla="*/ 491569 h 523125"/>
                <a:gd name="connsiteX59" fmla="*/ 31826 w 506250"/>
                <a:gd name="connsiteY59" fmla="*/ 523378 h 523125"/>
                <a:gd name="connsiteX60" fmla="*/ 480819 w 506250"/>
                <a:gd name="connsiteY60" fmla="*/ 523378 h 523125"/>
                <a:gd name="connsiteX61" fmla="*/ 512663 w 506250"/>
                <a:gd name="connsiteY61" fmla="*/ 491569 h 523125"/>
                <a:gd name="connsiteX62" fmla="*/ 512663 w 506250"/>
                <a:gd name="connsiteY62" fmla="*/ 336133 h 523125"/>
                <a:gd name="connsiteX63" fmla="*/ 480819 w 506250"/>
                <a:gd name="connsiteY63" fmla="*/ 304324 h 523125"/>
                <a:gd name="connsiteX64" fmla="*/ 437248 w 506250"/>
                <a:gd name="connsiteY64" fmla="*/ 304324 h 523125"/>
                <a:gd name="connsiteX65" fmla="*/ 455203 w 506250"/>
                <a:gd name="connsiteY65" fmla="*/ 263115 h 523125"/>
                <a:gd name="connsiteX66" fmla="*/ 263554 w 506250"/>
                <a:gd name="connsiteY66" fmla="*/ 296274 h 523125"/>
                <a:gd name="connsiteX67" fmla="*/ 266001 w 506250"/>
                <a:gd name="connsiteY67" fmla="*/ 304307 h 523125"/>
                <a:gd name="connsiteX68" fmla="*/ 246527 w 506250"/>
                <a:gd name="connsiteY68" fmla="*/ 304307 h 523125"/>
                <a:gd name="connsiteX69" fmla="*/ 263554 w 506250"/>
                <a:gd name="connsiteY69" fmla="*/ 296274 h 523125"/>
                <a:gd name="connsiteX70" fmla="*/ 457718 w 506250"/>
                <a:gd name="connsiteY70" fmla="*/ 339896 h 523125"/>
                <a:gd name="connsiteX71" fmla="*/ 475943 w 506250"/>
                <a:gd name="connsiteY71" fmla="*/ 358155 h 523125"/>
                <a:gd name="connsiteX72" fmla="*/ 475943 w 506250"/>
                <a:gd name="connsiteY72" fmla="*/ 468433 h 523125"/>
                <a:gd name="connsiteX73" fmla="*/ 457718 w 506250"/>
                <a:gd name="connsiteY73" fmla="*/ 486692 h 523125"/>
                <a:gd name="connsiteX74" fmla="*/ 54945 w 506250"/>
                <a:gd name="connsiteY74" fmla="*/ 486692 h 523125"/>
                <a:gd name="connsiteX75" fmla="*/ 36703 w 506250"/>
                <a:gd name="connsiteY75" fmla="*/ 468433 h 523125"/>
                <a:gd name="connsiteX76" fmla="*/ 36703 w 506250"/>
                <a:gd name="connsiteY76" fmla="*/ 358155 h 523125"/>
                <a:gd name="connsiteX77" fmla="*/ 54945 w 506250"/>
                <a:gd name="connsiteY77" fmla="*/ 339896 h 523125"/>
                <a:gd name="connsiteX78" fmla="*/ 457718 w 506250"/>
                <a:gd name="connsiteY78" fmla="*/ 339896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506250" h="523125">
                  <a:moveTo>
                    <a:pt x="455203" y="263115"/>
                  </a:moveTo>
                  <a:lnTo>
                    <a:pt x="431004" y="251471"/>
                  </a:lnTo>
                  <a:lnTo>
                    <a:pt x="428726" y="256196"/>
                  </a:lnTo>
                  <a:cubicBezTo>
                    <a:pt x="424423" y="265089"/>
                    <a:pt x="415716" y="271013"/>
                    <a:pt x="405861" y="271704"/>
                  </a:cubicBezTo>
                  <a:cubicBezTo>
                    <a:pt x="405219" y="271738"/>
                    <a:pt x="404612" y="271772"/>
                    <a:pt x="404004" y="271772"/>
                  </a:cubicBezTo>
                  <a:cubicBezTo>
                    <a:pt x="394791" y="271772"/>
                    <a:pt x="386184" y="267199"/>
                    <a:pt x="381088" y="259470"/>
                  </a:cubicBezTo>
                  <a:lnTo>
                    <a:pt x="331948" y="185271"/>
                  </a:lnTo>
                  <a:cubicBezTo>
                    <a:pt x="324793" y="187481"/>
                    <a:pt x="315141" y="189928"/>
                    <a:pt x="309994" y="190890"/>
                  </a:cubicBezTo>
                  <a:cubicBezTo>
                    <a:pt x="301658" y="192476"/>
                    <a:pt x="295650" y="181018"/>
                    <a:pt x="292883" y="175888"/>
                  </a:cubicBezTo>
                  <a:cubicBezTo>
                    <a:pt x="290149" y="170775"/>
                    <a:pt x="282319" y="152601"/>
                    <a:pt x="280749" y="147876"/>
                  </a:cubicBezTo>
                  <a:cubicBezTo>
                    <a:pt x="279163" y="143117"/>
                    <a:pt x="273713" y="154710"/>
                    <a:pt x="274472" y="159823"/>
                  </a:cubicBezTo>
                  <a:cubicBezTo>
                    <a:pt x="275265" y="164970"/>
                    <a:pt x="282724" y="179854"/>
                    <a:pt x="286251" y="185389"/>
                  </a:cubicBezTo>
                  <a:cubicBezTo>
                    <a:pt x="289811" y="190924"/>
                    <a:pt x="291381" y="197589"/>
                    <a:pt x="291381" y="202770"/>
                  </a:cubicBezTo>
                  <a:cubicBezTo>
                    <a:pt x="291381" y="207883"/>
                    <a:pt x="298772" y="211461"/>
                    <a:pt x="306585" y="213806"/>
                  </a:cubicBezTo>
                  <a:cubicBezTo>
                    <a:pt x="314432" y="216203"/>
                    <a:pt x="306585" y="221316"/>
                    <a:pt x="303851" y="224471"/>
                  </a:cubicBezTo>
                  <a:cubicBezTo>
                    <a:pt x="301118" y="227644"/>
                    <a:pt x="289811" y="233938"/>
                    <a:pt x="277999" y="239861"/>
                  </a:cubicBezTo>
                  <a:cubicBezTo>
                    <a:pt x="266254" y="245801"/>
                    <a:pt x="253749" y="265916"/>
                    <a:pt x="249446" y="274219"/>
                  </a:cubicBezTo>
                  <a:cubicBezTo>
                    <a:pt x="245143" y="282488"/>
                    <a:pt x="235322" y="297489"/>
                    <a:pt x="227138" y="304172"/>
                  </a:cubicBezTo>
                  <a:cubicBezTo>
                    <a:pt x="227070" y="304206"/>
                    <a:pt x="227003" y="304273"/>
                    <a:pt x="226935" y="304307"/>
                  </a:cubicBezTo>
                  <a:lnTo>
                    <a:pt x="152331" y="304307"/>
                  </a:lnTo>
                  <a:cubicBezTo>
                    <a:pt x="147656" y="287398"/>
                    <a:pt x="146897" y="263267"/>
                    <a:pt x="147656" y="256838"/>
                  </a:cubicBezTo>
                  <a:cubicBezTo>
                    <a:pt x="148854" y="246999"/>
                    <a:pt x="155486" y="231171"/>
                    <a:pt x="154693" y="222109"/>
                  </a:cubicBezTo>
                  <a:cubicBezTo>
                    <a:pt x="153968" y="213030"/>
                    <a:pt x="157764" y="198011"/>
                    <a:pt x="159739" y="194468"/>
                  </a:cubicBezTo>
                  <a:cubicBezTo>
                    <a:pt x="161781" y="190907"/>
                    <a:pt x="171129" y="194822"/>
                    <a:pt x="175466" y="194451"/>
                  </a:cubicBezTo>
                  <a:cubicBezTo>
                    <a:pt x="179769" y="194046"/>
                    <a:pt x="171129" y="183347"/>
                    <a:pt x="168801" y="183735"/>
                  </a:cubicBezTo>
                  <a:cubicBezTo>
                    <a:pt x="166472" y="184123"/>
                    <a:pt x="160988" y="180512"/>
                    <a:pt x="157764" y="178892"/>
                  </a:cubicBezTo>
                  <a:cubicBezTo>
                    <a:pt x="154676" y="177306"/>
                    <a:pt x="151166" y="167636"/>
                    <a:pt x="139050" y="164919"/>
                  </a:cubicBezTo>
                  <a:cubicBezTo>
                    <a:pt x="126849" y="162135"/>
                    <a:pt x="125297" y="146813"/>
                    <a:pt x="123744" y="139303"/>
                  </a:cubicBezTo>
                  <a:cubicBezTo>
                    <a:pt x="122175" y="131794"/>
                    <a:pt x="131996" y="112185"/>
                    <a:pt x="133971" y="108253"/>
                  </a:cubicBezTo>
                  <a:cubicBezTo>
                    <a:pt x="135911" y="104288"/>
                    <a:pt x="160549" y="82755"/>
                    <a:pt x="160549" y="82755"/>
                  </a:cubicBezTo>
                  <a:cubicBezTo>
                    <a:pt x="160549" y="82755"/>
                    <a:pt x="173694" y="75988"/>
                    <a:pt x="177424" y="76224"/>
                  </a:cubicBezTo>
                  <a:cubicBezTo>
                    <a:pt x="188393" y="76899"/>
                    <a:pt x="199007" y="87379"/>
                    <a:pt x="199007" y="87379"/>
                  </a:cubicBezTo>
                  <a:cubicBezTo>
                    <a:pt x="199007" y="87379"/>
                    <a:pt x="214684" y="96998"/>
                    <a:pt x="224758" y="113096"/>
                  </a:cubicBezTo>
                  <a:cubicBezTo>
                    <a:pt x="233179" y="126512"/>
                    <a:pt x="250914" y="128959"/>
                    <a:pt x="250914" y="128959"/>
                  </a:cubicBezTo>
                  <a:cubicBezTo>
                    <a:pt x="260702" y="128115"/>
                    <a:pt x="267114" y="120555"/>
                    <a:pt x="267587" y="117821"/>
                  </a:cubicBezTo>
                  <a:cubicBezTo>
                    <a:pt x="269342" y="108810"/>
                    <a:pt x="262474" y="101216"/>
                    <a:pt x="252956" y="101706"/>
                  </a:cubicBezTo>
                  <a:cubicBezTo>
                    <a:pt x="250965" y="101824"/>
                    <a:pt x="250206" y="105654"/>
                    <a:pt x="247101" y="105654"/>
                  </a:cubicBezTo>
                  <a:cubicBezTo>
                    <a:pt x="243928" y="105654"/>
                    <a:pt x="244704" y="101706"/>
                    <a:pt x="243540" y="97740"/>
                  </a:cubicBezTo>
                  <a:cubicBezTo>
                    <a:pt x="242376" y="93808"/>
                    <a:pt x="242089" y="89117"/>
                    <a:pt x="240165" y="84375"/>
                  </a:cubicBezTo>
                  <a:cubicBezTo>
                    <a:pt x="238258" y="79650"/>
                    <a:pt x="236689" y="73828"/>
                    <a:pt x="232791" y="69508"/>
                  </a:cubicBezTo>
                  <a:cubicBezTo>
                    <a:pt x="228859" y="65138"/>
                    <a:pt x="223408" y="68428"/>
                    <a:pt x="218329" y="67247"/>
                  </a:cubicBezTo>
                  <a:cubicBezTo>
                    <a:pt x="213249" y="66049"/>
                    <a:pt x="205588" y="70149"/>
                    <a:pt x="200121" y="69728"/>
                  </a:cubicBezTo>
                  <a:cubicBezTo>
                    <a:pt x="194586" y="69323"/>
                    <a:pt x="191886" y="65002"/>
                    <a:pt x="192257" y="61054"/>
                  </a:cubicBezTo>
                  <a:cubicBezTo>
                    <a:pt x="192645" y="57105"/>
                    <a:pt x="206078" y="52144"/>
                    <a:pt x="212693" y="51351"/>
                  </a:cubicBezTo>
                  <a:cubicBezTo>
                    <a:pt x="219375" y="50591"/>
                    <a:pt x="225399" y="49849"/>
                    <a:pt x="227306" y="47081"/>
                  </a:cubicBezTo>
                  <a:cubicBezTo>
                    <a:pt x="229298" y="44314"/>
                    <a:pt x="238731" y="42812"/>
                    <a:pt x="241886" y="43200"/>
                  </a:cubicBezTo>
                  <a:cubicBezTo>
                    <a:pt x="245008" y="43622"/>
                    <a:pt x="250003" y="45731"/>
                    <a:pt x="253058" y="49663"/>
                  </a:cubicBezTo>
                  <a:cubicBezTo>
                    <a:pt x="257158" y="55080"/>
                    <a:pt x="257344" y="63568"/>
                    <a:pt x="266861" y="62336"/>
                  </a:cubicBezTo>
                  <a:cubicBezTo>
                    <a:pt x="270540" y="61847"/>
                    <a:pt x="280260" y="56329"/>
                    <a:pt x="272869" y="51975"/>
                  </a:cubicBezTo>
                  <a:cubicBezTo>
                    <a:pt x="268718" y="49511"/>
                    <a:pt x="263081" y="45664"/>
                    <a:pt x="267047" y="38559"/>
                  </a:cubicBezTo>
                  <a:cubicBezTo>
                    <a:pt x="267570" y="37598"/>
                    <a:pt x="268734" y="36838"/>
                    <a:pt x="270354" y="36281"/>
                  </a:cubicBezTo>
                  <a:cubicBezTo>
                    <a:pt x="317739" y="38998"/>
                    <a:pt x="359893" y="61476"/>
                    <a:pt x="388699" y="95580"/>
                  </a:cubicBezTo>
                  <a:lnTo>
                    <a:pt x="430819" y="91834"/>
                  </a:lnTo>
                  <a:cubicBezTo>
                    <a:pt x="394470" y="36534"/>
                    <a:pt x="331847" y="0"/>
                    <a:pt x="260668" y="0"/>
                  </a:cubicBezTo>
                  <a:cubicBezTo>
                    <a:pt x="148348" y="0"/>
                    <a:pt x="57257" y="91074"/>
                    <a:pt x="57257" y="203411"/>
                  </a:cubicBezTo>
                  <a:cubicBezTo>
                    <a:pt x="57257" y="240182"/>
                    <a:pt x="67129" y="274573"/>
                    <a:pt x="84206" y="304324"/>
                  </a:cubicBezTo>
                  <a:lnTo>
                    <a:pt x="28299" y="304324"/>
                  </a:lnTo>
                  <a:cubicBezTo>
                    <a:pt x="12673" y="304324"/>
                    <a:pt x="0" y="316980"/>
                    <a:pt x="0" y="332606"/>
                  </a:cubicBezTo>
                  <a:lnTo>
                    <a:pt x="0" y="491569"/>
                  </a:lnTo>
                  <a:cubicBezTo>
                    <a:pt x="0" y="509136"/>
                    <a:pt x="14243" y="523378"/>
                    <a:pt x="31826" y="523378"/>
                  </a:cubicBezTo>
                  <a:lnTo>
                    <a:pt x="480819" y="523378"/>
                  </a:lnTo>
                  <a:cubicBezTo>
                    <a:pt x="498420" y="523378"/>
                    <a:pt x="512663" y="509136"/>
                    <a:pt x="512663" y="491569"/>
                  </a:cubicBezTo>
                  <a:lnTo>
                    <a:pt x="512663" y="336133"/>
                  </a:lnTo>
                  <a:cubicBezTo>
                    <a:pt x="512663" y="318566"/>
                    <a:pt x="498420" y="304324"/>
                    <a:pt x="480819" y="304324"/>
                  </a:cubicBezTo>
                  <a:lnTo>
                    <a:pt x="437248" y="304324"/>
                  </a:lnTo>
                  <a:cubicBezTo>
                    <a:pt x="444690" y="291381"/>
                    <a:pt x="450731" y="277594"/>
                    <a:pt x="455203" y="263115"/>
                  </a:cubicBezTo>
                  <a:close/>
                  <a:moveTo>
                    <a:pt x="263554" y="296274"/>
                  </a:moveTo>
                  <a:cubicBezTo>
                    <a:pt x="267435" y="295448"/>
                    <a:pt x="267435" y="299616"/>
                    <a:pt x="266001" y="304307"/>
                  </a:cubicBezTo>
                  <a:lnTo>
                    <a:pt x="246527" y="304307"/>
                  </a:lnTo>
                  <a:cubicBezTo>
                    <a:pt x="249666" y="299008"/>
                    <a:pt x="256264" y="297844"/>
                    <a:pt x="263554" y="296274"/>
                  </a:cubicBezTo>
                  <a:close/>
                  <a:moveTo>
                    <a:pt x="457718" y="339896"/>
                  </a:moveTo>
                  <a:cubicBezTo>
                    <a:pt x="467775" y="339896"/>
                    <a:pt x="475943" y="348064"/>
                    <a:pt x="475943" y="358155"/>
                  </a:cubicBezTo>
                  <a:lnTo>
                    <a:pt x="475943" y="468433"/>
                  </a:lnTo>
                  <a:cubicBezTo>
                    <a:pt x="475943" y="478524"/>
                    <a:pt x="467775" y="486692"/>
                    <a:pt x="457718" y="486692"/>
                  </a:cubicBezTo>
                  <a:lnTo>
                    <a:pt x="54945" y="486692"/>
                  </a:lnTo>
                  <a:cubicBezTo>
                    <a:pt x="44871" y="486692"/>
                    <a:pt x="36703" y="478524"/>
                    <a:pt x="36703" y="468433"/>
                  </a:cubicBezTo>
                  <a:lnTo>
                    <a:pt x="36703" y="358155"/>
                  </a:lnTo>
                  <a:cubicBezTo>
                    <a:pt x="36703" y="348064"/>
                    <a:pt x="44871" y="339896"/>
                    <a:pt x="54945" y="339896"/>
                  </a:cubicBezTo>
                  <a:lnTo>
                    <a:pt x="457718" y="33989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A33D1A20-67F2-462F-959D-9C46D5912671}"/>
                </a:ext>
              </a:extLst>
            </p:cNvPr>
            <p:cNvSpPr/>
            <p:nvPr/>
          </p:nvSpPr>
          <p:spPr>
            <a:xfrm>
              <a:off x="19248954" y="6644151"/>
              <a:ext cx="185625" cy="118125"/>
            </a:xfrm>
            <a:custGeom>
              <a:avLst/>
              <a:gdLst>
                <a:gd name="connsiteX0" fmla="*/ 17441 w 185625"/>
                <a:gd name="connsiteY0" fmla="*/ 6555 h 118125"/>
                <a:gd name="connsiteX1" fmla="*/ 1916 w 185625"/>
                <a:gd name="connsiteY1" fmla="*/ 17304 h 118125"/>
                <a:gd name="connsiteX2" fmla="*/ 3182 w 185625"/>
                <a:gd name="connsiteY2" fmla="*/ 36154 h 118125"/>
                <a:gd name="connsiteX3" fmla="*/ 43986 w 185625"/>
                <a:gd name="connsiteY3" fmla="*/ 97747 h 118125"/>
                <a:gd name="connsiteX4" fmla="*/ 60726 w 185625"/>
                <a:gd name="connsiteY4" fmla="*/ 106033 h 118125"/>
                <a:gd name="connsiteX5" fmla="*/ 76217 w 185625"/>
                <a:gd name="connsiteY5" fmla="*/ 95537 h 118125"/>
                <a:gd name="connsiteX6" fmla="*/ 148206 w 185625"/>
                <a:gd name="connsiteY6" fmla="*/ 130181 h 118125"/>
                <a:gd name="connsiteX7" fmla="*/ 160811 w 185625"/>
                <a:gd name="connsiteY7" fmla="*/ 130890 h 118125"/>
                <a:gd name="connsiteX8" fmla="*/ 170228 w 185625"/>
                <a:gd name="connsiteY8" fmla="*/ 122486 h 118125"/>
                <a:gd name="connsiteX9" fmla="*/ 186951 w 185625"/>
                <a:gd name="connsiteY9" fmla="*/ 87707 h 118125"/>
                <a:gd name="connsiteX10" fmla="*/ 179239 w 185625"/>
                <a:gd name="connsiteY10" fmla="*/ 65702 h 118125"/>
                <a:gd name="connsiteX11" fmla="*/ 107301 w 185625"/>
                <a:gd name="connsiteY11" fmla="*/ 31074 h 118125"/>
                <a:gd name="connsiteX12" fmla="*/ 109056 w 185625"/>
                <a:gd name="connsiteY12" fmla="*/ 27412 h 118125"/>
                <a:gd name="connsiteX13" fmla="*/ 107554 w 185625"/>
                <a:gd name="connsiteY13" fmla="*/ 8242 h 118125"/>
                <a:gd name="connsiteX14" fmla="*/ 90139 w 185625"/>
                <a:gd name="connsiteY14" fmla="*/ 75 h 118125"/>
                <a:gd name="connsiteX15" fmla="*/ 17441 w 185625"/>
                <a:gd name="connsiteY15" fmla="*/ 6555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5625" h="118125">
                  <a:moveTo>
                    <a:pt x="17441" y="6555"/>
                  </a:moveTo>
                  <a:cubicBezTo>
                    <a:pt x="10742" y="7146"/>
                    <a:pt x="4836" y="11229"/>
                    <a:pt x="1916" y="17304"/>
                  </a:cubicBezTo>
                  <a:cubicBezTo>
                    <a:pt x="-1037" y="23362"/>
                    <a:pt x="-547" y="30534"/>
                    <a:pt x="3182" y="36154"/>
                  </a:cubicBezTo>
                  <a:lnTo>
                    <a:pt x="43986" y="97747"/>
                  </a:lnTo>
                  <a:cubicBezTo>
                    <a:pt x="47681" y="103316"/>
                    <a:pt x="54077" y="106489"/>
                    <a:pt x="60726" y="106033"/>
                  </a:cubicBezTo>
                  <a:cubicBezTo>
                    <a:pt x="67408" y="105577"/>
                    <a:pt x="73314" y="101578"/>
                    <a:pt x="76217" y="95537"/>
                  </a:cubicBezTo>
                  <a:lnTo>
                    <a:pt x="148206" y="130181"/>
                  </a:lnTo>
                  <a:cubicBezTo>
                    <a:pt x="152121" y="132071"/>
                    <a:pt x="156694" y="132341"/>
                    <a:pt x="160811" y="130890"/>
                  </a:cubicBezTo>
                  <a:cubicBezTo>
                    <a:pt x="164912" y="129439"/>
                    <a:pt x="168304" y="126418"/>
                    <a:pt x="170228" y="122486"/>
                  </a:cubicBezTo>
                  <a:lnTo>
                    <a:pt x="186951" y="87707"/>
                  </a:lnTo>
                  <a:cubicBezTo>
                    <a:pt x="190883" y="79506"/>
                    <a:pt x="187440" y="69651"/>
                    <a:pt x="179239" y="65702"/>
                  </a:cubicBezTo>
                  <a:lnTo>
                    <a:pt x="107301" y="31074"/>
                  </a:lnTo>
                  <a:lnTo>
                    <a:pt x="109056" y="27412"/>
                  </a:lnTo>
                  <a:cubicBezTo>
                    <a:pt x="112059" y="21219"/>
                    <a:pt x="111469" y="13896"/>
                    <a:pt x="107554" y="8242"/>
                  </a:cubicBezTo>
                  <a:cubicBezTo>
                    <a:pt x="103639" y="2589"/>
                    <a:pt x="96990" y="-533"/>
                    <a:pt x="90139" y="75"/>
                  </a:cubicBezTo>
                  <a:lnTo>
                    <a:pt x="17441" y="6555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30" name="组合 129">
            <a:extLst>
              <a:ext uri="{FF2B5EF4-FFF2-40B4-BE49-F238E27FC236}">
                <a16:creationId xmlns:a16="http://schemas.microsoft.com/office/drawing/2014/main" id="{6800312C-619F-404F-8D7D-255FC0D3070D}"/>
              </a:ext>
            </a:extLst>
          </p:cNvPr>
          <p:cNvGrpSpPr/>
          <p:nvPr/>
        </p:nvGrpSpPr>
        <p:grpSpPr>
          <a:xfrm>
            <a:off x="10706918" y="2019371"/>
            <a:ext cx="528086" cy="476503"/>
            <a:chOff x="19983312" y="6542955"/>
            <a:chExt cx="528086" cy="476503"/>
          </a:xfrm>
        </p:grpSpPr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09C2B0E0-189B-4012-BE34-BAE39EBD86BE}"/>
                </a:ext>
              </a:extLst>
            </p:cNvPr>
            <p:cNvSpPr/>
            <p:nvPr/>
          </p:nvSpPr>
          <p:spPr>
            <a:xfrm>
              <a:off x="19983447" y="7002583"/>
              <a:ext cx="472500" cy="16875"/>
            </a:xfrm>
            <a:custGeom>
              <a:avLst/>
              <a:gdLst>
                <a:gd name="connsiteX0" fmla="*/ 67 w 472500"/>
                <a:gd name="connsiteY0" fmla="*/ 19508 h 16875"/>
                <a:gd name="connsiteX1" fmla="*/ 12268 w 472500"/>
                <a:gd name="connsiteY1" fmla="*/ 31657 h 16875"/>
                <a:gd name="connsiteX2" fmla="*/ 462443 w 472500"/>
                <a:gd name="connsiteY2" fmla="*/ 31657 h 16875"/>
                <a:gd name="connsiteX3" fmla="*/ 477714 w 472500"/>
                <a:gd name="connsiteY3" fmla="*/ 16386 h 16875"/>
                <a:gd name="connsiteX4" fmla="*/ 477714 w 472500"/>
                <a:gd name="connsiteY4" fmla="*/ 0 h 16875"/>
                <a:gd name="connsiteX5" fmla="*/ 0 w 472500"/>
                <a:gd name="connsiteY5" fmla="*/ 0 h 16875"/>
                <a:gd name="connsiteX6" fmla="*/ 67 w 472500"/>
                <a:gd name="connsiteY6" fmla="*/ 19508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500" h="16875">
                  <a:moveTo>
                    <a:pt x="67" y="19508"/>
                  </a:moveTo>
                  <a:cubicBezTo>
                    <a:pt x="101" y="26224"/>
                    <a:pt x="5552" y="31657"/>
                    <a:pt x="12268" y="31657"/>
                  </a:cubicBezTo>
                  <a:lnTo>
                    <a:pt x="462443" y="31657"/>
                  </a:lnTo>
                  <a:cubicBezTo>
                    <a:pt x="470880" y="31657"/>
                    <a:pt x="477714" y="24823"/>
                    <a:pt x="477714" y="16386"/>
                  </a:cubicBezTo>
                  <a:lnTo>
                    <a:pt x="477714" y="0"/>
                  </a:lnTo>
                  <a:lnTo>
                    <a:pt x="0" y="0"/>
                  </a:lnTo>
                  <a:cubicBezTo>
                    <a:pt x="34" y="6497"/>
                    <a:pt x="51" y="13635"/>
                    <a:pt x="67" y="1950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624E945D-9EB1-4E51-9F30-99C4821E8798}"/>
                </a:ext>
              </a:extLst>
            </p:cNvPr>
            <p:cNvSpPr/>
            <p:nvPr/>
          </p:nvSpPr>
          <p:spPr>
            <a:xfrm>
              <a:off x="19983312" y="6615066"/>
              <a:ext cx="472500" cy="354375"/>
            </a:xfrm>
            <a:custGeom>
              <a:avLst/>
              <a:gdLst>
                <a:gd name="connsiteX0" fmla="*/ 465834 w 472500"/>
                <a:gd name="connsiteY0" fmla="*/ 116218 h 354375"/>
                <a:gd name="connsiteX1" fmla="*/ 427629 w 472500"/>
                <a:gd name="connsiteY1" fmla="*/ 126816 h 354375"/>
                <a:gd name="connsiteX2" fmla="*/ 427629 w 472500"/>
                <a:gd name="connsiteY2" fmla="*/ 330008 h 354375"/>
                <a:gd name="connsiteX3" fmla="*/ 347828 w 472500"/>
                <a:gd name="connsiteY3" fmla="*/ 314027 h 354375"/>
                <a:gd name="connsiteX4" fmla="*/ 264988 w 472500"/>
                <a:gd name="connsiteY4" fmla="*/ 330429 h 354375"/>
                <a:gd name="connsiteX5" fmla="*/ 264988 w 472500"/>
                <a:gd name="connsiteY5" fmla="*/ 63703 h 354375"/>
                <a:gd name="connsiteX6" fmla="*/ 341837 w 472500"/>
                <a:gd name="connsiteY6" fmla="*/ 38323 h 354375"/>
                <a:gd name="connsiteX7" fmla="*/ 350646 w 472500"/>
                <a:gd name="connsiteY7" fmla="*/ 17 h 354375"/>
                <a:gd name="connsiteX8" fmla="*/ 348418 w 472500"/>
                <a:gd name="connsiteY8" fmla="*/ 0 h 354375"/>
                <a:gd name="connsiteX9" fmla="*/ 240519 w 472500"/>
                <a:gd name="connsiteY9" fmla="*/ 34239 h 354375"/>
                <a:gd name="connsiteX10" fmla="*/ 240469 w 472500"/>
                <a:gd name="connsiteY10" fmla="*/ 34239 h 354375"/>
                <a:gd name="connsiteX11" fmla="*/ 132604 w 472500"/>
                <a:gd name="connsiteY11" fmla="*/ 0 h 354375"/>
                <a:gd name="connsiteX12" fmla="*/ 22343 w 472500"/>
                <a:gd name="connsiteY12" fmla="*/ 40989 h 354375"/>
                <a:gd name="connsiteX13" fmla="*/ 15103 w 472500"/>
                <a:gd name="connsiteY13" fmla="*/ 55806 h 354375"/>
                <a:gd name="connsiteX14" fmla="*/ 15103 w 472500"/>
                <a:gd name="connsiteY14" fmla="*/ 115223 h 354375"/>
                <a:gd name="connsiteX15" fmla="*/ 0 w 472500"/>
                <a:gd name="connsiteY15" fmla="*/ 368972 h 354375"/>
                <a:gd name="connsiteX16" fmla="*/ 477968 w 472500"/>
                <a:gd name="connsiteY16" fmla="*/ 368972 h 354375"/>
                <a:gd name="connsiteX17" fmla="*/ 465834 w 472500"/>
                <a:gd name="connsiteY17" fmla="*/ 119711 h 354375"/>
                <a:gd name="connsiteX18" fmla="*/ 465834 w 472500"/>
                <a:gd name="connsiteY18" fmla="*/ 116218 h 354375"/>
                <a:gd name="connsiteX19" fmla="*/ 215916 w 472500"/>
                <a:gd name="connsiteY19" fmla="*/ 330396 h 354375"/>
                <a:gd name="connsiteX20" fmla="*/ 133093 w 472500"/>
                <a:gd name="connsiteY20" fmla="*/ 314010 h 354375"/>
                <a:gd name="connsiteX21" fmla="*/ 53308 w 472500"/>
                <a:gd name="connsiteY21" fmla="*/ 330024 h 354375"/>
                <a:gd name="connsiteX22" fmla="*/ 53308 w 472500"/>
                <a:gd name="connsiteY22" fmla="*/ 65171 h 354375"/>
                <a:gd name="connsiteX23" fmla="*/ 132452 w 472500"/>
                <a:gd name="connsiteY23" fmla="*/ 38171 h 354375"/>
                <a:gd name="connsiteX24" fmla="*/ 215916 w 472500"/>
                <a:gd name="connsiteY24" fmla="*/ 63720 h 354375"/>
                <a:gd name="connsiteX25" fmla="*/ 215916 w 472500"/>
                <a:gd name="connsiteY25" fmla="*/ 330396 h 35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72500" h="354375">
                  <a:moveTo>
                    <a:pt x="465834" y="116218"/>
                  </a:moveTo>
                  <a:lnTo>
                    <a:pt x="427629" y="126816"/>
                  </a:lnTo>
                  <a:lnTo>
                    <a:pt x="427629" y="330008"/>
                  </a:lnTo>
                  <a:cubicBezTo>
                    <a:pt x="407987" y="321975"/>
                    <a:pt x="380987" y="314027"/>
                    <a:pt x="347828" y="314027"/>
                  </a:cubicBezTo>
                  <a:cubicBezTo>
                    <a:pt x="320153" y="314027"/>
                    <a:pt x="292292" y="319528"/>
                    <a:pt x="264988" y="330429"/>
                  </a:cubicBezTo>
                  <a:lnTo>
                    <a:pt x="264988" y="63703"/>
                  </a:lnTo>
                  <a:cubicBezTo>
                    <a:pt x="278083" y="55552"/>
                    <a:pt x="306771" y="40095"/>
                    <a:pt x="341837" y="38323"/>
                  </a:cubicBezTo>
                  <a:lnTo>
                    <a:pt x="350646" y="17"/>
                  </a:lnTo>
                  <a:cubicBezTo>
                    <a:pt x="349886" y="17"/>
                    <a:pt x="349161" y="0"/>
                    <a:pt x="348418" y="0"/>
                  </a:cubicBezTo>
                  <a:cubicBezTo>
                    <a:pt x="296595" y="0"/>
                    <a:pt x="255623" y="23996"/>
                    <a:pt x="240519" y="34239"/>
                  </a:cubicBezTo>
                  <a:cubicBezTo>
                    <a:pt x="237617" y="36214"/>
                    <a:pt x="237549" y="36214"/>
                    <a:pt x="240469" y="34239"/>
                  </a:cubicBezTo>
                  <a:cubicBezTo>
                    <a:pt x="225366" y="23996"/>
                    <a:pt x="184427" y="0"/>
                    <a:pt x="132604" y="0"/>
                  </a:cubicBezTo>
                  <a:cubicBezTo>
                    <a:pt x="93083" y="0"/>
                    <a:pt x="55823" y="13787"/>
                    <a:pt x="22343" y="40989"/>
                  </a:cubicBezTo>
                  <a:cubicBezTo>
                    <a:pt x="17938" y="44618"/>
                    <a:pt x="15103" y="50051"/>
                    <a:pt x="15103" y="55806"/>
                  </a:cubicBezTo>
                  <a:lnTo>
                    <a:pt x="15103" y="115223"/>
                  </a:lnTo>
                  <a:lnTo>
                    <a:pt x="0" y="368972"/>
                  </a:lnTo>
                  <a:lnTo>
                    <a:pt x="477968" y="368972"/>
                  </a:lnTo>
                  <a:lnTo>
                    <a:pt x="465834" y="119711"/>
                  </a:lnTo>
                  <a:lnTo>
                    <a:pt x="465834" y="116218"/>
                  </a:lnTo>
                  <a:close/>
                  <a:moveTo>
                    <a:pt x="215916" y="330396"/>
                  </a:moveTo>
                  <a:cubicBezTo>
                    <a:pt x="188629" y="319494"/>
                    <a:pt x="160751" y="314010"/>
                    <a:pt x="133093" y="314010"/>
                  </a:cubicBezTo>
                  <a:cubicBezTo>
                    <a:pt x="99917" y="314010"/>
                    <a:pt x="72951" y="321975"/>
                    <a:pt x="53308" y="330024"/>
                  </a:cubicBezTo>
                  <a:lnTo>
                    <a:pt x="53308" y="65171"/>
                  </a:lnTo>
                  <a:cubicBezTo>
                    <a:pt x="78401" y="47233"/>
                    <a:pt x="104591" y="38171"/>
                    <a:pt x="132452" y="38171"/>
                  </a:cubicBezTo>
                  <a:cubicBezTo>
                    <a:pt x="170471" y="38171"/>
                    <a:pt x="202821" y="55080"/>
                    <a:pt x="215916" y="63720"/>
                  </a:cubicBezTo>
                  <a:lnTo>
                    <a:pt x="215916" y="33039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EE997786-2CC0-48CC-8365-AC558C550972}"/>
                </a:ext>
              </a:extLst>
            </p:cNvPr>
            <p:cNvSpPr/>
            <p:nvPr/>
          </p:nvSpPr>
          <p:spPr>
            <a:xfrm>
              <a:off x="20342648" y="6542955"/>
              <a:ext cx="168750" cy="168750"/>
            </a:xfrm>
            <a:custGeom>
              <a:avLst/>
              <a:gdLst>
                <a:gd name="connsiteX0" fmla="*/ 176698 w 168750"/>
                <a:gd name="connsiteY0" fmla="*/ 59083 h 168750"/>
                <a:gd name="connsiteX1" fmla="*/ 176192 w 168750"/>
                <a:gd name="connsiteY1" fmla="*/ 37483 h 168750"/>
                <a:gd name="connsiteX2" fmla="*/ 141210 w 168750"/>
                <a:gd name="connsiteY2" fmla="*/ 4087 h 168750"/>
                <a:gd name="connsiteX3" fmla="*/ 130697 w 168750"/>
                <a:gd name="connsiteY3" fmla="*/ 3 h 168750"/>
                <a:gd name="connsiteX4" fmla="*/ 120403 w 168750"/>
                <a:gd name="connsiteY4" fmla="*/ 4560 h 168750"/>
                <a:gd name="connsiteX5" fmla="*/ 57662 w 168750"/>
                <a:gd name="connsiteY5" fmla="*/ 70254 h 168750"/>
                <a:gd name="connsiteX6" fmla="*/ 42171 w 168750"/>
                <a:gd name="connsiteY6" fmla="*/ 55455 h 168750"/>
                <a:gd name="connsiteX7" fmla="*/ 31134 w 168750"/>
                <a:gd name="connsiteY7" fmla="*/ 52805 h 168750"/>
                <a:gd name="connsiteX8" fmla="*/ 23372 w 168750"/>
                <a:gd name="connsiteY8" fmla="*/ 61108 h 168750"/>
                <a:gd name="connsiteX9" fmla="*/ 439 w 168750"/>
                <a:gd name="connsiteY9" fmla="*/ 161345 h 168750"/>
                <a:gd name="connsiteX10" fmla="*/ 5400 w 168750"/>
                <a:gd name="connsiteY10" fmla="*/ 177849 h 168750"/>
                <a:gd name="connsiteX11" fmla="*/ 22106 w 168750"/>
                <a:gd name="connsiteY11" fmla="*/ 182034 h 168750"/>
                <a:gd name="connsiteX12" fmla="*/ 116927 w 168750"/>
                <a:gd name="connsiteY12" fmla="*/ 155675 h 168750"/>
                <a:gd name="connsiteX13" fmla="*/ 126580 w 168750"/>
                <a:gd name="connsiteY13" fmla="*/ 145736 h 168750"/>
                <a:gd name="connsiteX14" fmla="*/ 122715 w 168750"/>
                <a:gd name="connsiteY14" fmla="*/ 132388 h 168750"/>
                <a:gd name="connsiteX15" fmla="*/ 114345 w 168750"/>
                <a:gd name="connsiteY15" fmla="*/ 124406 h 168750"/>
                <a:gd name="connsiteX16" fmla="*/ 176698 w 168750"/>
                <a:gd name="connsiteY16" fmla="*/ 59083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8750" h="168750">
                  <a:moveTo>
                    <a:pt x="176698" y="59083"/>
                  </a:moveTo>
                  <a:cubicBezTo>
                    <a:pt x="182520" y="52974"/>
                    <a:pt x="182301" y="43305"/>
                    <a:pt x="176192" y="37483"/>
                  </a:cubicBezTo>
                  <a:lnTo>
                    <a:pt x="141210" y="4087"/>
                  </a:lnTo>
                  <a:cubicBezTo>
                    <a:pt x="138409" y="1387"/>
                    <a:pt x="134595" y="-81"/>
                    <a:pt x="130697" y="3"/>
                  </a:cubicBezTo>
                  <a:cubicBezTo>
                    <a:pt x="126816" y="88"/>
                    <a:pt x="123086" y="1742"/>
                    <a:pt x="120403" y="4560"/>
                  </a:cubicBezTo>
                  <a:lnTo>
                    <a:pt x="57662" y="70254"/>
                  </a:lnTo>
                  <a:lnTo>
                    <a:pt x="42171" y="55455"/>
                  </a:lnTo>
                  <a:cubicBezTo>
                    <a:pt x="39234" y="52653"/>
                    <a:pt x="35016" y="51641"/>
                    <a:pt x="31134" y="52805"/>
                  </a:cubicBezTo>
                  <a:cubicBezTo>
                    <a:pt x="27253" y="53970"/>
                    <a:pt x="24283" y="57142"/>
                    <a:pt x="23372" y="61108"/>
                  </a:cubicBezTo>
                  <a:lnTo>
                    <a:pt x="439" y="161345"/>
                  </a:lnTo>
                  <a:cubicBezTo>
                    <a:pt x="-928" y="167336"/>
                    <a:pt x="945" y="173597"/>
                    <a:pt x="5400" y="177849"/>
                  </a:cubicBezTo>
                  <a:cubicBezTo>
                    <a:pt x="9855" y="182102"/>
                    <a:pt x="16217" y="183688"/>
                    <a:pt x="22106" y="182034"/>
                  </a:cubicBezTo>
                  <a:lnTo>
                    <a:pt x="116927" y="155675"/>
                  </a:lnTo>
                  <a:cubicBezTo>
                    <a:pt x="121669" y="154342"/>
                    <a:pt x="125398" y="150545"/>
                    <a:pt x="126580" y="145736"/>
                  </a:cubicBezTo>
                  <a:cubicBezTo>
                    <a:pt x="127795" y="140927"/>
                    <a:pt x="126309" y="135830"/>
                    <a:pt x="122715" y="132388"/>
                  </a:cubicBezTo>
                  <a:lnTo>
                    <a:pt x="114345" y="124406"/>
                  </a:lnTo>
                  <a:lnTo>
                    <a:pt x="176698" y="5908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34" name="图形 151">
            <a:extLst>
              <a:ext uri="{FF2B5EF4-FFF2-40B4-BE49-F238E27FC236}">
                <a16:creationId xmlns:a16="http://schemas.microsoft.com/office/drawing/2014/main" id="{74E478C0-2494-4009-A28A-99CA02770F87}"/>
              </a:ext>
            </a:extLst>
          </p:cNvPr>
          <p:cNvSpPr/>
          <p:nvPr/>
        </p:nvSpPr>
        <p:spPr>
          <a:xfrm>
            <a:off x="2096126" y="3175504"/>
            <a:ext cx="523125" cy="506250"/>
          </a:xfrm>
          <a:custGeom>
            <a:avLst/>
            <a:gdLst>
              <a:gd name="connsiteX0" fmla="*/ 537317 w 523125"/>
              <a:gd name="connsiteY0" fmla="*/ 251106 h 506250"/>
              <a:gd name="connsiteX1" fmla="*/ 528711 w 523125"/>
              <a:gd name="connsiteY1" fmla="*/ 242939 h 506250"/>
              <a:gd name="connsiteX2" fmla="*/ 305151 w 523125"/>
              <a:gd name="connsiteY2" fmla="*/ 228561 h 506250"/>
              <a:gd name="connsiteX3" fmla="*/ 360805 w 523125"/>
              <a:gd name="connsiteY3" fmla="*/ 11616 h 506250"/>
              <a:gd name="connsiteX4" fmla="*/ 355742 w 523125"/>
              <a:gd name="connsiteY4" fmla="*/ 867 h 506250"/>
              <a:gd name="connsiteX5" fmla="*/ 344234 w 523125"/>
              <a:gd name="connsiteY5" fmla="*/ 3888 h 506250"/>
              <a:gd name="connsiteX6" fmla="*/ 282336 w 523125"/>
              <a:gd name="connsiteY6" fmla="*/ 90726 h 506250"/>
              <a:gd name="connsiteX7" fmla="*/ 233466 w 523125"/>
              <a:gd name="connsiteY7" fmla="*/ 219483 h 506250"/>
              <a:gd name="connsiteX8" fmla="*/ 233027 w 523125"/>
              <a:gd name="connsiteY8" fmla="*/ 223904 h 506250"/>
              <a:gd name="connsiteX9" fmla="*/ 164430 w 523125"/>
              <a:gd name="connsiteY9" fmla="*/ 219483 h 506250"/>
              <a:gd name="connsiteX10" fmla="*/ 88392 w 523125"/>
              <a:gd name="connsiteY10" fmla="*/ 153130 h 506250"/>
              <a:gd name="connsiteX11" fmla="*/ 169 w 523125"/>
              <a:gd name="connsiteY11" fmla="*/ 230688 h 506250"/>
              <a:gd name="connsiteX12" fmla="*/ 77727 w 523125"/>
              <a:gd name="connsiteY12" fmla="*/ 318910 h 506250"/>
              <a:gd name="connsiteX13" fmla="*/ 83110 w 523125"/>
              <a:gd name="connsiteY13" fmla="*/ 319096 h 506250"/>
              <a:gd name="connsiteX14" fmla="*/ 158288 w 523125"/>
              <a:gd name="connsiteY14" fmla="*/ 271171 h 506250"/>
              <a:gd name="connsiteX15" fmla="*/ 226497 w 523125"/>
              <a:gd name="connsiteY15" fmla="*/ 285700 h 506250"/>
              <a:gd name="connsiteX16" fmla="*/ 219156 w 523125"/>
              <a:gd name="connsiteY16" fmla="*/ 355006 h 506250"/>
              <a:gd name="connsiteX17" fmla="*/ 148787 w 523125"/>
              <a:gd name="connsiteY17" fmla="*/ 416819 h 506250"/>
              <a:gd name="connsiteX18" fmla="*/ 157765 w 523125"/>
              <a:gd name="connsiteY18" fmla="*/ 479746 h 506250"/>
              <a:gd name="connsiteX19" fmla="*/ 208592 w 523125"/>
              <a:gd name="connsiteY19" fmla="*/ 517883 h 506250"/>
              <a:gd name="connsiteX20" fmla="*/ 229281 w 523125"/>
              <a:gd name="connsiteY20" fmla="*/ 520516 h 506250"/>
              <a:gd name="connsiteX21" fmla="*/ 309707 w 523125"/>
              <a:gd name="connsiteY21" fmla="*/ 458061 h 506250"/>
              <a:gd name="connsiteX22" fmla="*/ 270136 w 523125"/>
              <a:gd name="connsiteY22" fmla="*/ 365181 h 506250"/>
              <a:gd name="connsiteX23" fmla="*/ 287230 w 523125"/>
              <a:gd name="connsiteY23" fmla="*/ 298626 h 506250"/>
              <a:gd name="connsiteX24" fmla="*/ 291584 w 523125"/>
              <a:gd name="connsiteY24" fmla="*/ 299538 h 506250"/>
              <a:gd name="connsiteX25" fmla="*/ 429149 w 523125"/>
              <a:gd name="connsiteY25" fmla="*/ 293041 h 506250"/>
              <a:gd name="connsiteX26" fmla="*/ 530888 w 523125"/>
              <a:gd name="connsiteY26" fmla="*/ 261080 h 506250"/>
              <a:gd name="connsiteX27" fmla="*/ 537317 w 523125"/>
              <a:gd name="connsiteY27" fmla="*/ 251106 h 506250"/>
              <a:gd name="connsiteX28" fmla="*/ 128740 w 523125"/>
              <a:gd name="connsiteY28" fmla="*/ 238956 h 506250"/>
              <a:gd name="connsiteX29" fmla="*/ 80106 w 523125"/>
              <a:gd name="connsiteY29" fmla="*/ 281684 h 506250"/>
              <a:gd name="connsiteX30" fmla="*/ 37362 w 523125"/>
              <a:gd name="connsiteY30" fmla="*/ 233084 h 506250"/>
              <a:gd name="connsiteX31" fmla="*/ 83059 w 523125"/>
              <a:gd name="connsiteY31" fmla="*/ 190238 h 506250"/>
              <a:gd name="connsiteX32" fmla="*/ 85979 w 523125"/>
              <a:gd name="connsiteY32" fmla="*/ 190339 h 506250"/>
              <a:gd name="connsiteX33" fmla="*/ 128740 w 523125"/>
              <a:gd name="connsiteY33" fmla="*/ 238956 h 506250"/>
              <a:gd name="connsiteX34" fmla="*/ 273595 w 523125"/>
              <a:gd name="connsiteY34" fmla="*/ 448797 h 506250"/>
              <a:gd name="connsiteX35" fmla="*/ 217891 w 523125"/>
              <a:gd name="connsiteY35" fmla="*/ 481754 h 506250"/>
              <a:gd name="connsiteX36" fmla="*/ 189861 w 523125"/>
              <a:gd name="connsiteY36" fmla="*/ 460728 h 506250"/>
              <a:gd name="connsiteX37" fmla="*/ 184900 w 523125"/>
              <a:gd name="connsiteY37" fmla="*/ 426066 h 506250"/>
              <a:gd name="connsiteX38" fmla="*/ 229197 w 523125"/>
              <a:gd name="connsiteY38" fmla="*/ 391624 h 506250"/>
              <a:gd name="connsiteX39" fmla="*/ 240621 w 523125"/>
              <a:gd name="connsiteY39" fmla="*/ 393076 h 506250"/>
              <a:gd name="connsiteX40" fmla="*/ 273595 w 523125"/>
              <a:gd name="connsiteY40" fmla="*/ 448797 h 506250"/>
              <a:gd name="connsiteX41" fmla="*/ 268465 w 523125"/>
              <a:gd name="connsiteY41" fmla="*/ 275946 h 506250"/>
              <a:gd name="connsiteX42" fmla="*/ 248552 w 523125"/>
              <a:gd name="connsiteY42" fmla="*/ 255966 h 506250"/>
              <a:gd name="connsiteX43" fmla="*/ 268465 w 523125"/>
              <a:gd name="connsiteY43" fmla="*/ 236003 h 506250"/>
              <a:gd name="connsiteX44" fmla="*/ 288462 w 523125"/>
              <a:gd name="connsiteY44" fmla="*/ 255966 h 506250"/>
              <a:gd name="connsiteX45" fmla="*/ 268465 w 523125"/>
              <a:gd name="connsiteY45" fmla="*/ 275946 h 50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23125" h="506250">
                <a:moveTo>
                  <a:pt x="537317" y="251106"/>
                </a:moveTo>
                <a:cubicBezTo>
                  <a:pt x="536761" y="246651"/>
                  <a:pt x="533149" y="243226"/>
                  <a:pt x="528711" y="242939"/>
                </a:cubicBezTo>
                <a:lnTo>
                  <a:pt x="305151" y="228561"/>
                </a:lnTo>
                <a:lnTo>
                  <a:pt x="360805" y="11616"/>
                </a:lnTo>
                <a:cubicBezTo>
                  <a:pt x="361902" y="7279"/>
                  <a:pt x="359792" y="2791"/>
                  <a:pt x="355742" y="867"/>
                </a:cubicBezTo>
                <a:cubicBezTo>
                  <a:pt x="351676" y="-1006"/>
                  <a:pt x="346832" y="226"/>
                  <a:pt x="344234" y="3888"/>
                </a:cubicBezTo>
                <a:lnTo>
                  <a:pt x="282336" y="90726"/>
                </a:lnTo>
                <a:cubicBezTo>
                  <a:pt x="255235" y="128729"/>
                  <a:pt x="238394" y="173093"/>
                  <a:pt x="233466" y="219483"/>
                </a:cubicBezTo>
                <a:lnTo>
                  <a:pt x="233027" y="223904"/>
                </a:lnTo>
                <a:lnTo>
                  <a:pt x="164430" y="219483"/>
                </a:lnTo>
                <a:cubicBezTo>
                  <a:pt x="157157" y="183674"/>
                  <a:pt x="126597" y="155577"/>
                  <a:pt x="88392" y="153130"/>
                </a:cubicBezTo>
                <a:cubicBezTo>
                  <a:pt x="42509" y="150261"/>
                  <a:pt x="3105" y="185345"/>
                  <a:pt x="169" y="230688"/>
                </a:cubicBezTo>
                <a:cubicBezTo>
                  <a:pt x="-2733" y="276335"/>
                  <a:pt x="32046" y="315940"/>
                  <a:pt x="77727" y="318910"/>
                </a:cubicBezTo>
                <a:cubicBezTo>
                  <a:pt x="79515" y="319045"/>
                  <a:pt x="81304" y="319096"/>
                  <a:pt x="83110" y="319096"/>
                </a:cubicBezTo>
                <a:cubicBezTo>
                  <a:pt x="116134" y="319096"/>
                  <a:pt x="144990" y="299555"/>
                  <a:pt x="158288" y="271171"/>
                </a:cubicBezTo>
                <a:lnTo>
                  <a:pt x="226497" y="285700"/>
                </a:lnTo>
                <a:lnTo>
                  <a:pt x="219156" y="355006"/>
                </a:lnTo>
                <a:cubicBezTo>
                  <a:pt x="185558" y="359056"/>
                  <a:pt x="157343" y="383339"/>
                  <a:pt x="148787" y="416819"/>
                </a:cubicBezTo>
                <a:cubicBezTo>
                  <a:pt x="143269" y="438284"/>
                  <a:pt x="146459" y="460677"/>
                  <a:pt x="157765" y="479746"/>
                </a:cubicBezTo>
                <a:cubicBezTo>
                  <a:pt x="169071" y="498815"/>
                  <a:pt x="187127" y="512399"/>
                  <a:pt x="208592" y="517883"/>
                </a:cubicBezTo>
                <a:cubicBezTo>
                  <a:pt x="215376" y="519638"/>
                  <a:pt x="222346" y="520516"/>
                  <a:pt x="229281" y="520516"/>
                </a:cubicBezTo>
                <a:cubicBezTo>
                  <a:pt x="267199" y="520516"/>
                  <a:pt x="300241" y="494849"/>
                  <a:pt x="309707" y="458061"/>
                </a:cubicBezTo>
                <a:cubicBezTo>
                  <a:pt x="319191" y="420987"/>
                  <a:pt x="301996" y="383204"/>
                  <a:pt x="270136" y="365181"/>
                </a:cubicBezTo>
                <a:lnTo>
                  <a:pt x="287230" y="298626"/>
                </a:lnTo>
                <a:lnTo>
                  <a:pt x="291584" y="299538"/>
                </a:lnTo>
                <a:cubicBezTo>
                  <a:pt x="337264" y="309258"/>
                  <a:pt x="384599" y="307013"/>
                  <a:pt x="429149" y="293041"/>
                </a:cubicBezTo>
                <a:lnTo>
                  <a:pt x="530888" y="261080"/>
                </a:lnTo>
                <a:cubicBezTo>
                  <a:pt x="535124" y="259696"/>
                  <a:pt x="537857" y="255511"/>
                  <a:pt x="537317" y="251106"/>
                </a:cubicBezTo>
                <a:close/>
                <a:moveTo>
                  <a:pt x="128740" y="238956"/>
                </a:moveTo>
                <a:cubicBezTo>
                  <a:pt x="127154" y="263982"/>
                  <a:pt x="105722" y="283574"/>
                  <a:pt x="80106" y="281684"/>
                </a:cubicBezTo>
                <a:cubicBezTo>
                  <a:pt x="54945" y="280064"/>
                  <a:pt x="35759" y="258261"/>
                  <a:pt x="37362" y="233084"/>
                </a:cubicBezTo>
                <a:cubicBezTo>
                  <a:pt x="38948" y="209071"/>
                  <a:pt x="58995" y="190238"/>
                  <a:pt x="83059" y="190238"/>
                </a:cubicBezTo>
                <a:cubicBezTo>
                  <a:pt x="84038" y="190238"/>
                  <a:pt x="85000" y="190272"/>
                  <a:pt x="85979" y="190339"/>
                </a:cubicBezTo>
                <a:cubicBezTo>
                  <a:pt x="111207" y="191943"/>
                  <a:pt x="130377" y="213762"/>
                  <a:pt x="128740" y="238956"/>
                </a:cubicBezTo>
                <a:close/>
                <a:moveTo>
                  <a:pt x="273595" y="448797"/>
                </a:moveTo>
                <a:cubicBezTo>
                  <a:pt x="267469" y="472793"/>
                  <a:pt x="242241" y="488048"/>
                  <a:pt x="217891" y="481754"/>
                </a:cubicBezTo>
                <a:cubicBezTo>
                  <a:pt x="206044" y="478716"/>
                  <a:pt x="196088" y="471275"/>
                  <a:pt x="189861" y="460728"/>
                </a:cubicBezTo>
                <a:cubicBezTo>
                  <a:pt x="183651" y="450214"/>
                  <a:pt x="181862" y="437879"/>
                  <a:pt x="184900" y="426066"/>
                </a:cubicBezTo>
                <a:cubicBezTo>
                  <a:pt x="190097" y="405799"/>
                  <a:pt x="208322" y="391624"/>
                  <a:pt x="229197" y="391624"/>
                </a:cubicBezTo>
                <a:cubicBezTo>
                  <a:pt x="233044" y="391624"/>
                  <a:pt x="236875" y="392097"/>
                  <a:pt x="240621" y="393076"/>
                </a:cubicBezTo>
                <a:cubicBezTo>
                  <a:pt x="265073" y="399353"/>
                  <a:pt x="279856" y="424328"/>
                  <a:pt x="273595" y="448797"/>
                </a:cubicBezTo>
                <a:close/>
                <a:moveTo>
                  <a:pt x="268465" y="275946"/>
                </a:moveTo>
                <a:cubicBezTo>
                  <a:pt x="257479" y="275946"/>
                  <a:pt x="248552" y="267036"/>
                  <a:pt x="248552" y="255966"/>
                </a:cubicBezTo>
                <a:cubicBezTo>
                  <a:pt x="248552" y="244947"/>
                  <a:pt x="257479" y="236003"/>
                  <a:pt x="268465" y="236003"/>
                </a:cubicBezTo>
                <a:cubicBezTo>
                  <a:pt x="279501" y="236003"/>
                  <a:pt x="288462" y="244947"/>
                  <a:pt x="288462" y="255966"/>
                </a:cubicBezTo>
                <a:cubicBezTo>
                  <a:pt x="288462" y="267036"/>
                  <a:pt x="279501" y="275946"/>
                  <a:pt x="268465" y="275946"/>
                </a:cubicBez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35" name="组合 134">
            <a:extLst>
              <a:ext uri="{FF2B5EF4-FFF2-40B4-BE49-F238E27FC236}">
                <a16:creationId xmlns:a16="http://schemas.microsoft.com/office/drawing/2014/main" id="{BAAC8C72-8BEC-4882-A3E7-317EA1E2028A}"/>
              </a:ext>
            </a:extLst>
          </p:cNvPr>
          <p:cNvGrpSpPr/>
          <p:nvPr/>
        </p:nvGrpSpPr>
        <p:grpSpPr>
          <a:xfrm>
            <a:off x="3238934" y="3195003"/>
            <a:ext cx="540000" cy="467252"/>
            <a:chOff x="22143600" y="6585703"/>
            <a:chExt cx="540000" cy="467252"/>
          </a:xfrm>
        </p:grpSpPr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B52F8B16-529D-48ED-96B5-1931CECA2B9C}"/>
                </a:ext>
              </a:extLst>
            </p:cNvPr>
            <p:cNvSpPr/>
            <p:nvPr/>
          </p:nvSpPr>
          <p:spPr>
            <a:xfrm>
              <a:off x="22143600" y="7019205"/>
              <a:ext cx="540000" cy="33750"/>
            </a:xfrm>
            <a:custGeom>
              <a:avLst/>
              <a:gdLst>
                <a:gd name="connsiteX0" fmla="*/ 51 w 540000"/>
                <a:gd name="connsiteY0" fmla="*/ 37395 h 33750"/>
                <a:gd name="connsiteX1" fmla="*/ 540101 w 540000"/>
                <a:gd name="connsiteY1" fmla="*/ 37395 h 33750"/>
                <a:gd name="connsiteX2" fmla="*/ 540101 w 540000"/>
                <a:gd name="connsiteY2" fmla="*/ 18259 h 33750"/>
                <a:gd name="connsiteX3" fmla="*/ 521826 w 540000"/>
                <a:gd name="connsiteY3" fmla="*/ 0 h 33750"/>
                <a:gd name="connsiteX4" fmla="*/ 18259 w 540000"/>
                <a:gd name="connsiteY4" fmla="*/ 0 h 33750"/>
                <a:gd name="connsiteX5" fmla="*/ 5316 w 540000"/>
                <a:gd name="connsiteY5" fmla="*/ 5349 h 33750"/>
                <a:gd name="connsiteX6" fmla="*/ 0 w 540000"/>
                <a:gd name="connsiteY6" fmla="*/ 18343 h 33750"/>
                <a:gd name="connsiteX7" fmla="*/ 51 w 540000"/>
                <a:gd name="connsiteY7" fmla="*/ 37395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000" h="33750">
                  <a:moveTo>
                    <a:pt x="51" y="37395"/>
                  </a:moveTo>
                  <a:lnTo>
                    <a:pt x="540101" y="37395"/>
                  </a:lnTo>
                  <a:lnTo>
                    <a:pt x="540101" y="18259"/>
                  </a:lnTo>
                  <a:cubicBezTo>
                    <a:pt x="540101" y="8151"/>
                    <a:pt x="531934" y="0"/>
                    <a:pt x="521826" y="0"/>
                  </a:cubicBezTo>
                  <a:lnTo>
                    <a:pt x="18259" y="0"/>
                  </a:lnTo>
                  <a:cubicBezTo>
                    <a:pt x="13399" y="0"/>
                    <a:pt x="8758" y="1924"/>
                    <a:pt x="5316" y="5349"/>
                  </a:cubicBezTo>
                  <a:cubicBezTo>
                    <a:pt x="1907" y="8826"/>
                    <a:pt x="-17" y="13483"/>
                    <a:pt x="0" y="18343"/>
                  </a:cubicBezTo>
                  <a:cubicBezTo>
                    <a:pt x="34" y="28536"/>
                    <a:pt x="51" y="37395"/>
                    <a:pt x="51" y="3739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B2841B91-862C-46AF-AAF2-9344ABD6E8E1}"/>
                </a:ext>
              </a:extLst>
            </p:cNvPr>
            <p:cNvSpPr/>
            <p:nvPr/>
          </p:nvSpPr>
          <p:spPr>
            <a:xfrm>
              <a:off x="22144475" y="6585703"/>
              <a:ext cx="523125" cy="405000"/>
            </a:xfrm>
            <a:custGeom>
              <a:avLst/>
              <a:gdLst>
                <a:gd name="connsiteX0" fmla="*/ 520090 w 523125"/>
                <a:gd name="connsiteY0" fmla="*/ 414467 h 405000"/>
                <a:gd name="connsiteX1" fmla="*/ 533286 w 523125"/>
                <a:gd name="connsiteY1" fmla="*/ 408763 h 405000"/>
                <a:gd name="connsiteX2" fmla="*/ 538282 w 523125"/>
                <a:gd name="connsiteY2" fmla="*/ 395280 h 405000"/>
                <a:gd name="connsiteX3" fmla="*/ 521136 w 523125"/>
                <a:gd name="connsiteY3" fmla="*/ 53781 h 405000"/>
                <a:gd name="connsiteX4" fmla="*/ 515466 w 523125"/>
                <a:gd name="connsiteY4" fmla="*/ 45394 h 405000"/>
                <a:gd name="connsiteX5" fmla="*/ 393511 w 523125"/>
                <a:gd name="connsiteY5" fmla="*/ 0 h 405000"/>
                <a:gd name="connsiteX6" fmla="*/ 271353 w 523125"/>
                <a:gd name="connsiteY6" fmla="*/ 39707 h 405000"/>
                <a:gd name="connsiteX7" fmla="*/ 149178 w 523125"/>
                <a:gd name="connsiteY7" fmla="*/ 68 h 405000"/>
                <a:gd name="connsiteX8" fmla="*/ 27222 w 523125"/>
                <a:gd name="connsiteY8" fmla="*/ 45394 h 405000"/>
                <a:gd name="connsiteX9" fmla="*/ 20793 w 523125"/>
                <a:gd name="connsiteY9" fmla="*/ 58843 h 405000"/>
                <a:gd name="connsiteX10" fmla="*/ 36 w 523125"/>
                <a:gd name="connsiteY10" fmla="*/ 396799 h 405000"/>
                <a:gd name="connsiteX11" fmla="*/ 4998 w 523125"/>
                <a:gd name="connsiteY11" fmla="*/ 410468 h 405000"/>
                <a:gd name="connsiteX12" fmla="*/ 18346 w 523125"/>
                <a:gd name="connsiteY12" fmla="*/ 416188 h 405000"/>
                <a:gd name="connsiteX13" fmla="*/ 520090 w 523125"/>
                <a:gd name="connsiteY13" fmla="*/ 414467 h 405000"/>
                <a:gd name="connsiteX14" fmla="*/ 248690 w 523125"/>
                <a:gd name="connsiteY14" fmla="*/ 376211 h 405000"/>
                <a:gd name="connsiteX15" fmla="*/ 150612 w 523125"/>
                <a:gd name="connsiteY15" fmla="*/ 355607 h 405000"/>
                <a:gd name="connsiteX16" fmla="*/ 55960 w 523125"/>
                <a:gd name="connsiteY16" fmla="*/ 375908 h 405000"/>
                <a:gd name="connsiteX17" fmla="*/ 55960 w 523125"/>
                <a:gd name="connsiteY17" fmla="*/ 67618 h 405000"/>
                <a:gd name="connsiteX18" fmla="*/ 149903 w 523125"/>
                <a:gd name="connsiteY18" fmla="*/ 34965 h 405000"/>
                <a:gd name="connsiteX19" fmla="*/ 248690 w 523125"/>
                <a:gd name="connsiteY19" fmla="*/ 65796 h 405000"/>
                <a:gd name="connsiteX20" fmla="*/ 248690 w 523125"/>
                <a:gd name="connsiteY20" fmla="*/ 376211 h 405000"/>
                <a:gd name="connsiteX21" fmla="*/ 487454 w 523125"/>
                <a:gd name="connsiteY21" fmla="*/ 375908 h 405000"/>
                <a:gd name="connsiteX22" fmla="*/ 392819 w 523125"/>
                <a:gd name="connsiteY22" fmla="*/ 355607 h 405000"/>
                <a:gd name="connsiteX23" fmla="*/ 294741 w 523125"/>
                <a:gd name="connsiteY23" fmla="*/ 376211 h 405000"/>
                <a:gd name="connsiteX24" fmla="*/ 294741 w 523125"/>
                <a:gd name="connsiteY24" fmla="*/ 65796 h 405000"/>
                <a:gd name="connsiteX25" fmla="*/ 393528 w 523125"/>
                <a:gd name="connsiteY25" fmla="*/ 34965 h 405000"/>
                <a:gd name="connsiteX26" fmla="*/ 487437 w 523125"/>
                <a:gd name="connsiteY26" fmla="*/ 67618 h 405000"/>
                <a:gd name="connsiteX27" fmla="*/ 487437 w 523125"/>
                <a:gd name="connsiteY27" fmla="*/ 375908 h 4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3125" h="405000">
                  <a:moveTo>
                    <a:pt x="520090" y="414467"/>
                  </a:moveTo>
                  <a:cubicBezTo>
                    <a:pt x="525085" y="414433"/>
                    <a:pt x="529844" y="412391"/>
                    <a:pt x="533286" y="408763"/>
                  </a:cubicBezTo>
                  <a:cubicBezTo>
                    <a:pt x="536712" y="405135"/>
                    <a:pt x="538535" y="400258"/>
                    <a:pt x="538282" y="395280"/>
                  </a:cubicBezTo>
                  <a:lnTo>
                    <a:pt x="521136" y="53781"/>
                  </a:lnTo>
                  <a:cubicBezTo>
                    <a:pt x="520141" y="50895"/>
                    <a:pt x="518200" y="47621"/>
                    <a:pt x="515466" y="45394"/>
                  </a:cubicBezTo>
                  <a:cubicBezTo>
                    <a:pt x="478325" y="15221"/>
                    <a:pt x="437285" y="0"/>
                    <a:pt x="393511" y="0"/>
                  </a:cubicBezTo>
                  <a:cubicBezTo>
                    <a:pt x="332896" y="0"/>
                    <a:pt x="285730" y="29582"/>
                    <a:pt x="271353" y="39707"/>
                  </a:cubicBezTo>
                  <a:cubicBezTo>
                    <a:pt x="256958" y="29582"/>
                    <a:pt x="209776" y="68"/>
                    <a:pt x="149178" y="68"/>
                  </a:cubicBezTo>
                  <a:cubicBezTo>
                    <a:pt x="105404" y="68"/>
                    <a:pt x="64313" y="15154"/>
                    <a:pt x="27222" y="45394"/>
                  </a:cubicBezTo>
                  <a:cubicBezTo>
                    <a:pt x="21198" y="50321"/>
                    <a:pt x="20810" y="58219"/>
                    <a:pt x="20793" y="58843"/>
                  </a:cubicBezTo>
                  <a:lnTo>
                    <a:pt x="36" y="396799"/>
                  </a:lnTo>
                  <a:cubicBezTo>
                    <a:pt x="-284" y="401861"/>
                    <a:pt x="1521" y="406806"/>
                    <a:pt x="4998" y="410468"/>
                  </a:cubicBezTo>
                  <a:cubicBezTo>
                    <a:pt x="8457" y="414129"/>
                    <a:pt x="13300" y="416205"/>
                    <a:pt x="18346" y="416188"/>
                  </a:cubicBezTo>
                  <a:cubicBezTo>
                    <a:pt x="102771" y="415918"/>
                    <a:pt x="436340" y="414754"/>
                    <a:pt x="520090" y="414467"/>
                  </a:cubicBezTo>
                  <a:close/>
                  <a:moveTo>
                    <a:pt x="248690" y="376211"/>
                  </a:moveTo>
                  <a:cubicBezTo>
                    <a:pt x="214180" y="362543"/>
                    <a:pt x="183316" y="355607"/>
                    <a:pt x="150612" y="355607"/>
                  </a:cubicBezTo>
                  <a:cubicBezTo>
                    <a:pt x="110180" y="355607"/>
                    <a:pt x="76109" y="366204"/>
                    <a:pt x="55960" y="375908"/>
                  </a:cubicBezTo>
                  <a:lnTo>
                    <a:pt x="55960" y="67618"/>
                  </a:lnTo>
                  <a:cubicBezTo>
                    <a:pt x="84732" y="45951"/>
                    <a:pt x="116795" y="34965"/>
                    <a:pt x="149903" y="34965"/>
                  </a:cubicBezTo>
                  <a:cubicBezTo>
                    <a:pt x="195837" y="34965"/>
                    <a:pt x="231443" y="56194"/>
                    <a:pt x="248690" y="65796"/>
                  </a:cubicBezTo>
                  <a:lnTo>
                    <a:pt x="248690" y="376211"/>
                  </a:lnTo>
                  <a:close/>
                  <a:moveTo>
                    <a:pt x="487454" y="375908"/>
                  </a:moveTo>
                  <a:cubicBezTo>
                    <a:pt x="464470" y="366204"/>
                    <a:pt x="433235" y="355607"/>
                    <a:pt x="392819" y="355607"/>
                  </a:cubicBezTo>
                  <a:cubicBezTo>
                    <a:pt x="360115" y="355607"/>
                    <a:pt x="326365" y="362543"/>
                    <a:pt x="294741" y="376211"/>
                  </a:cubicBezTo>
                  <a:lnTo>
                    <a:pt x="294741" y="65796"/>
                  </a:lnTo>
                  <a:cubicBezTo>
                    <a:pt x="309153" y="56194"/>
                    <a:pt x="347611" y="34965"/>
                    <a:pt x="393528" y="34965"/>
                  </a:cubicBezTo>
                  <a:cubicBezTo>
                    <a:pt x="426620" y="34965"/>
                    <a:pt x="458665" y="45951"/>
                    <a:pt x="487437" y="67618"/>
                  </a:cubicBezTo>
                  <a:lnTo>
                    <a:pt x="487437" y="37590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51" name="图形 185">
            <a:extLst>
              <a:ext uri="{FF2B5EF4-FFF2-40B4-BE49-F238E27FC236}">
                <a16:creationId xmlns:a16="http://schemas.microsoft.com/office/drawing/2014/main" id="{E69A4369-0DA7-437C-A7C0-CAAB4D274E11}"/>
              </a:ext>
            </a:extLst>
          </p:cNvPr>
          <p:cNvSpPr/>
          <p:nvPr/>
        </p:nvSpPr>
        <p:spPr>
          <a:xfrm>
            <a:off x="4398617" y="3167067"/>
            <a:ext cx="388125" cy="523125"/>
          </a:xfrm>
          <a:custGeom>
            <a:avLst/>
            <a:gdLst>
              <a:gd name="connsiteX0" fmla="*/ 398064 w 388125"/>
              <a:gd name="connsiteY0" fmla="*/ 56903 h 523125"/>
              <a:gd name="connsiteX1" fmla="*/ 340706 w 388125"/>
              <a:gd name="connsiteY1" fmla="*/ 0 h 523125"/>
              <a:gd name="connsiteX2" fmla="*/ 59282 w 388125"/>
              <a:gd name="connsiteY2" fmla="*/ 0 h 523125"/>
              <a:gd name="connsiteX3" fmla="*/ 0 w 388125"/>
              <a:gd name="connsiteY3" fmla="*/ 56903 h 523125"/>
              <a:gd name="connsiteX4" fmla="*/ 0 w 388125"/>
              <a:gd name="connsiteY4" fmla="*/ 475791 h 523125"/>
              <a:gd name="connsiteX5" fmla="*/ 59282 w 388125"/>
              <a:gd name="connsiteY5" fmla="*/ 535545 h 523125"/>
              <a:gd name="connsiteX6" fmla="*/ 340706 w 388125"/>
              <a:gd name="connsiteY6" fmla="*/ 535545 h 523125"/>
              <a:gd name="connsiteX7" fmla="*/ 398064 w 388125"/>
              <a:gd name="connsiteY7" fmla="*/ 475791 h 523125"/>
              <a:gd name="connsiteX8" fmla="*/ 398064 w 388125"/>
              <a:gd name="connsiteY8" fmla="*/ 56903 h 523125"/>
              <a:gd name="connsiteX9" fmla="*/ 130899 w 388125"/>
              <a:gd name="connsiteY9" fmla="*/ 108827 h 523125"/>
              <a:gd name="connsiteX10" fmla="*/ 180428 w 388125"/>
              <a:gd name="connsiteY10" fmla="*/ 108827 h 523125"/>
              <a:gd name="connsiteX11" fmla="*/ 180428 w 388125"/>
              <a:gd name="connsiteY11" fmla="*/ 73322 h 523125"/>
              <a:gd name="connsiteX12" fmla="*/ 200458 w 388125"/>
              <a:gd name="connsiteY12" fmla="*/ 52802 h 523125"/>
              <a:gd name="connsiteX13" fmla="*/ 220523 w 388125"/>
              <a:gd name="connsiteY13" fmla="*/ 73322 h 523125"/>
              <a:gd name="connsiteX14" fmla="*/ 220523 w 388125"/>
              <a:gd name="connsiteY14" fmla="*/ 108827 h 523125"/>
              <a:gd name="connsiteX15" fmla="*/ 269207 w 388125"/>
              <a:gd name="connsiteY15" fmla="*/ 108827 h 523125"/>
              <a:gd name="connsiteX16" fmla="*/ 289744 w 388125"/>
              <a:gd name="connsiteY16" fmla="*/ 130309 h 523125"/>
              <a:gd name="connsiteX17" fmla="*/ 269207 w 388125"/>
              <a:gd name="connsiteY17" fmla="*/ 151808 h 523125"/>
              <a:gd name="connsiteX18" fmla="*/ 220523 w 388125"/>
              <a:gd name="connsiteY18" fmla="*/ 151808 h 523125"/>
              <a:gd name="connsiteX19" fmla="*/ 220523 w 388125"/>
              <a:gd name="connsiteY19" fmla="*/ 275856 h 523125"/>
              <a:gd name="connsiteX20" fmla="*/ 200458 w 388125"/>
              <a:gd name="connsiteY20" fmla="*/ 296409 h 523125"/>
              <a:gd name="connsiteX21" fmla="*/ 180428 w 388125"/>
              <a:gd name="connsiteY21" fmla="*/ 275856 h 523125"/>
              <a:gd name="connsiteX22" fmla="*/ 180428 w 388125"/>
              <a:gd name="connsiteY22" fmla="*/ 151808 h 523125"/>
              <a:gd name="connsiteX23" fmla="*/ 130899 w 388125"/>
              <a:gd name="connsiteY23" fmla="*/ 151808 h 523125"/>
              <a:gd name="connsiteX24" fmla="*/ 110363 w 388125"/>
              <a:gd name="connsiteY24" fmla="*/ 130309 h 523125"/>
              <a:gd name="connsiteX25" fmla="*/ 130899 w 388125"/>
              <a:gd name="connsiteY25" fmla="*/ 108827 h 523125"/>
              <a:gd name="connsiteX26" fmla="*/ 357986 w 388125"/>
              <a:gd name="connsiteY26" fmla="*/ 472719 h 523125"/>
              <a:gd name="connsiteX27" fmla="*/ 338108 w 388125"/>
              <a:gd name="connsiteY27" fmla="*/ 492632 h 523125"/>
              <a:gd name="connsiteX28" fmla="*/ 62826 w 388125"/>
              <a:gd name="connsiteY28" fmla="*/ 492632 h 523125"/>
              <a:gd name="connsiteX29" fmla="*/ 42947 w 388125"/>
              <a:gd name="connsiteY29" fmla="*/ 472719 h 523125"/>
              <a:gd name="connsiteX30" fmla="*/ 42947 w 388125"/>
              <a:gd name="connsiteY30" fmla="*/ 452351 h 523125"/>
              <a:gd name="connsiteX31" fmla="*/ 62826 w 388125"/>
              <a:gd name="connsiteY31" fmla="*/ 432456 h 523125"/>
              <a:gd name="connsiteX32" fmla="*/ 338108 w 388125"/>
              <a:gd name="connsiteY32" fmla="*/ 432456 h 523125"/>
              <a:gd name="connsiteX33" fmla="*/ 357986 w 388125"/>
              <a:gd name="connsiteY33" fmla="*/ 452351 h 523125"/>
              <a:gd name="connsiteX34" fmla="*/ 357986 w 388125"/>
              <a:gd name="connsiteY34" fmla="*/ 472719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88125" h="523125">
                <a:moveTo>
                  <a:pt x="398064" y="56903"/>
                </a:moveTo>
                <a:cubicBezTo>
                  <a:pt x="398064" y="24688"/>
                  <a:pt x="372904" y="0"/>
                  <a:pt x="340706" y="0"/>
                </a:cubicBezTo>
                <a:lnTo>
                  <a:pt x="59282" y="0"/>
                </a:lnTo>
                <a:cubicBezTo>
                  <a:pt x="27068" y="0"/>
                  <a:pt x="0" y="24688"/>
                  <a:pt x="0" y="56903"/>
                </a:cubicBezTo>
                <a:lnTo>
                  <a:pt x="0" y="475791"/>
                </a:lnTo>
                <a:cubicBezTo>
                  <a:pt x="0" y="508005"/>
                  <a:pt x="27068" y="535545"/>
                  <a:pt x="59282" y="535545"/>
                </a:cubicBezTo>
                <a:lnTo>
                  <a:pt x="340706" y="535545"/>
                </a:lnTo>
                <a:cubicBezTo>
                  <a:pt x="372921" y="535545"/>
                  <a:pt x="398064" y="508005"/>
                  <a:pt x="398064" y="475791"/>
                </a:cubicBezTo>
                <a:lnTo>
                  <a:pt x="398064" y="56903"/>
                </a:lnTo>
                <a:close/>
                <a:moveTo>
                  <a:pt x="130899" y="108827"/>
                </a:moveTo>
                <a:lnTo>
                  <a:pt x="180428" y="108827"/>
                </a:lnTo>
                <a:lnTo>
                  <a:pt x="180428" y="73322"/>
                </a:lnTo>
                <a:cubicBezTo>
                  <a:pt x="180428" y="61999"/>
                  <a:pt x="189152" y="52802"/>
                  <a:pt x="200458" y="52802"/>
                </a:cubicBezTo>
                <a:cubicBezTo>
                  <a:pt x="211798" y="52802"/>
                  <a:pt x="220523" y="61999"/>
                  <a:pt x="220523" y="73322"/>
                </a:cubicBezTo>
                <a:lnTo>
                  <a:pt x="220523" y="108827"/>
                </a:lnTo>
                <a:lnTo>
                  <a:pt x="269207" y="108827"/>
                </a:lnTo>
                <a:cubicBezTo>
                  <a:pt x="280547" y="108827"/>
                  <a:pt x="289744" y="118952"/>
                  <a:pt x="289744" y="130309"/>
                </a:cubicBezTo>
                <a:cubicBezTo>
                  <a:pt x="289744" y="141649"/>
                  <a:pt x="280547" y="151808"/>
                  <a:pt x="269207" y="151808"/>
                </a:cubicBezTo>
                <a:lnTo>
                  <a:pt x="220523" y="151808"/>
                </a:lnTo>
                <a:lnTo>
                  <a:pt x="220523" y="275856"/>
                </a:lnTo>
                <a:cubicBezTo>
                  <a:pt x="220523" y="287213"/>
                  <a:pt x="211781" y="296409"/>
                  <a:pt x="200458" y="296409"/>
                </a:cubicBezTo>
                <a:cubicBezTo>
                  <a:pt x="189169" y="296409"/>
                  <a:pt x="180428" y="287213"/>
                  <a:pt x="180428" y="275856"/>
                </a:cubicBezTo>
                <a:lnTo>
                  <a:pt x="180428" y="151808"/>
                </a:lnTo>
                <a:lnTo>
                  <a:pt x="130899" y="151808"/>
                </a:lnTo>
                <a:cubicBezTo>
                  <a:pt x="119559" y="151808"/>
                  <a:pt x="110363" y="141649"/>
                  <a:pt x="110363" y="130309"/>
                </a:cubicBezTo>
                <a:cubicBezTo>
                  <a:pt x="110379" y="118952"/>
                  <a:pt x="119559" y="108827"/>
                  <a:pt x="130899" y="108827"/>
                </a:cubicBezTo>
                <a:close/>
                <a:moveTo>
                  <a:pt x="357986" y="472719"/>
                </a:moveTo>
                <a:cubicBezTo>
                  <a:pt x="357986" y="483705"/>
                  <a:pt x="349093" y="492632"/>
                  <a:pt x="338108" y="492632"/>
                </a:cubicBezTo>
                <a:lnTo>
                  <a:pt x="62826" y="492632"/>
                </a:lnTo>
                <a:cubicBezTo>
                  <a:pt x="51857" y="492632"/>
                  <a:pt x="42947" y="483756"/>
                  <a:pt x="42947" y="472719"/>
                </a:cubicBezTo>
                <a:lnTo>
                  <a:pt x="42947" y="452351"/>
                </a:lnTo>
                <a:cubicBezTo>
                  <a:pt x="42947" y="441399"/>
                  <a:pt x="51857" y="432456"/>
                  <a:pt x="62826" y="432456"/>
                </a:cubicBezTo>
                <a:lnTo>
                  <a:pt x="338108" y="432456"/>
                </a:lnTo>
                <a:cubicBezTo>
                  <a:pt x="349059" y="432456"/>
                  <a:pt x="357986" y="441349"/>
                  <a:pt x="357986" y="452351"/>
                </a:cubicBezTo>
                <a:lnTo>
                  <a:pt x="357986" y="472719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52" name="组合 151">
            <a:extLst>
              <a:ext uri="{FF2B5EF4-FFF2-40B4-BE49-F238E27FC236}">
                <a16:creationId xmlns:a16="http://schemas.microsoft.com/office/drawing/2014/main" id="{5443FB7D-D5B4-4591-A63C-DA7E33189797}"/>
              </a:ext>
            </a:extLst>
          </p:cNvPr>
          <p:cNvGrpSpPr/>
          <p:nvPr/>
        </p:nvGrpSpPr>
        <p:grpSpPr>
          <a:xfrm>
            <a:off x="5406425" y="3164274"/>
            <a:ext cx="348224" cy="528711"/>
            <a:chOff x="18998800" y="7601105"/>
            <a:chExt cx="348224" cy="528711"/>
          </a:xfrm>
        </p:grpSpPr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ACDB6617-4D46-4632-90C9-47BCFE316B24}"/>
                </a:ext>
              </a:extLst>
            </p:cNvPr>
            <p:cNvSpPr/>
            <p:nvPr/>
          </p:nvSpPr>
          <p:spPr>
            <a:xfrm>
              <a:off x="18998800" y="7925764"/>
              <a:ext cx="101250" cy="185625"/>
            </a:xfrm>
            <a:custGeom>
              <a:avLst/>
              <a:gdLst>
                <a:gd name="connsiteX0" fmla="*/ 13171 w 101250"/>
                <a:gd name="connsiteY0" fmla="*/ 180056 h 185625"/>
                <a:gd name="connsiteX1" fmla="*/ 29810 w 101250"/>
                <a:gd name="connsiteY1" fmla="*/ 192746 h 185625"/>
                <a:gd name="connsiteX2" fmla="*/ 48457 w 101250"/>
                <a:gd name="connsiteY2" fmla="*/ 183195 h 185625"/>
                <a:gd name="connsiteX3" fmla="*/ 102980 w 101250"/>
                <a:gd name="connsiteY3" fmla="*/ 132064 h 185625"/>
                <a:gd name="connsiteX4" fmla="*/ 58515 w 101250"/>
                <a:gd name="connsiteY4" fmla="*/ 0 h 185625"/>
                <a:gd name="connsiteX5" fmla="*/ 13171 w 101250"/>
                <a:gd name="connsiteY5" fmla="*/ 180056 h 18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250" h="185625">
                  <a:moveTo>
                    <a:pt x="13171" y="180056"/>
                  </a:moveTo>
                  <a:cubicBezTo>
                    <a:pt x="15804" y="187144"/>
                    <a:pt x="22284" y="192088"/>
                    <a:pt x="29810" y="192746"/>
                  </a:cubicBezTo>
                  <a:cubicBezTo>
                    <a:pt x="37336" y="193421"/>
                    <a:pt x="44593" y="189709"/>
                    <a:pt x="48457" y="183195"/>
                  </a:cubicBezTo>
                  <a:cubicBezTo>
                    <a:pt x="59865" y="163890"/>
                    <a:pt x="77583" y="142189"/>
                    <a:pt x="102980" y="132064"/>
                  </a:cubicBezTo>
                  <a:cubicBezTo>
                    <a:pt x="80131" y="81557"/>
                    <a:pt x="66547" y="36585"/>
                    <a:pt x="58515" y="0"/>
                  </a:cubicBezTo>
                  <a:cubicBezTo>
                    <a:pt x="28291" y="22174"/>
                    <a:pt x="-24764" y="78148"/>
                    <a:pt x="13171" y="18005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63DB1919-63C0-4F84-A34E-990F6FEC0C64}"/>
                </a:ext>
              </a:extLst>
            </p:cNvPr>
            <p:cNvSpPr/>
            <p:nvPr/>
          </p:nvSpPr>
          <p:spPr>
            <a:xfrm>
              <a:off x="19245774" y="7926051"/>
              <a:ext cx="101250" cy="185625"/>
            </a:xfrm>
            <a:custGeom>
              <a:avLst/>
              <a:gdLst>
                <a:gd name="connsiteX0" fmla="*/ 44482 w 101250"/>
                <a:gd name="connsiteY0" fmla="*/ 0 h 185625"/>
                <a:gd name="connsiteX1" fmla="*/ 0 w 101250"/>
                <a:gd name="connsiteY1" fmla="*/ 131861 h 185625"/>
                <a:gd name="connsiteX2" fmla="*/ 54186 w 101250"/>
                <a:gd name="connsiteY2" fmla="*/ 182874 h 185625"/>
                <a:gd name="connsiteX3" fmla="*/ 72816 w 101250"/>
                <a:gd name="connsiteY3" fmla="*/ 192426 h 185625"/>
                <a:gd name="connsiteX4" fmla="*/ 89437 w 101250"/>
                <a:gd name="connsiteY4" fmla="*/ 179702 h 185625"/>
                <a:gd name="connsiteX5" fmla="*/ 44482 w 101250"/>
                <a:gd name="connsiteY5" fmla="*/ 0 h 18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250" h="185625">
                  <a:moveTo>
                    <a:pt x="44482" y="0"/>
                  </a:moveTo>
                  <a:cubicBezTo>
                    <a:pt x="36416" y="36517"/>
                    <a:pt x="22866" y="81439"/>
                    <a:pt x="0" y="131861"/>
                  </a:cubicBezTo>
                  <a:cubicBezTo>
                    <a:pt x="25211" y="142054"/>
                    <a:pt x="42812" y="163671"/>
                    <a:pt x="54186" y="182874"/>
                  </a:cubicBezTo>
                  <a:cubicBezTo>
                    <a:pt x="58033" y="189405"/>
                    <a:pt x="65289" y="193084"/>
                    <a:pt x="72816" y="192426"/>
                  </a:cubicBezTo>
                  <a:cubicBezTo>
                    <a:pt x="80342" y="191734"/>
                    <a:pt x="86805" y="186789"/>
                    <a:pt x="89437" y="179702"/>
                  </a:cubicBezTo>
                  <a:cubicBezTo>
                    <a:pt x="127187" y="78317"/>
                    <a:pt x="74722" y="22427"/>
                    <a:pt x="44482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05A64BD7-952F-444E-93B5-F895CDCA53CF}"/>
                </a:ext>
              </a:extLst>
            </p:cNvPr>
            <p:cNvSpPr/>
            <p:nvPr/>
          </p:nvSpPr>
          <p:spPr>
            <a:xfrm>
              <a:off x="19066152" y="7601105"/>
              <a:ext cx="202500" cy="455625"/>
            </a:xfrm>
            <a:custGeom>
              <a:avLst/>
              <a:gdLst>
                <a:gd name="connsiteX0" fmla="*/ 215161 w 202500"/>
                <a:gd name="connsiteY0" fmla="*/ 225603 h 455625"/>
                <a:gd name="connsiteX1" fmla="*/ 123665 w 202500"/>
                <a:gd name="connsiteY1" fmla="*/ 7223 h 455625"/>
                <a:gd name="connsiteX2" fmla="*/ 105828 w 202500"/>
                <a:gd name="connsiteY2" fmla="*/ 1 h 455625"/>
                <a:gd name="connsiteX3" fmla="*/ 88160 w 202500"/>
                <a:gd name="connsiteY3" fmla="*/ 7561 h 455625"/>
                <a:gd name="connsiteX4" fmla="*/ 106 w 202500"/>
                <a:gd name="connsiteY4" fmla="*/ 225586 h 455625"/>
                <a:gd name="connsiteX5" fmla="*/ 64771 w 202500"/>
                <a:gd name="connsiteY5" fmla="*/ 470830 h 455625"/>
                <a:gd name="connsiteX6" fmla="*/ 106908 w 202500"/>
                <a:gd name="connsiteY6" fmla="*/ 470830 h 455625"/>
                <a:gd name="connsiteX7" fmla="*/ 108359 w 202500"/>
                <a:gd name="connsiteY7" fmla="*/ 470830 h 455625"/>
                <a:gd name="connsiteX8" fmla="*/ 150513 w 202500"/>
                <a:gd name="connsiteY8" fmla="*/ 470830 h 455625"/>
                <a:gd name="connsiteX9" fmla="*/ 215161 w 202500"/>
                <a:gd name="connsiteY9" fmla="*/ 225603 h 455625"/>
                <a:gd name="connsiteX10" fmla="*/ 79587 w 202500"/>
                <a:gd name="connsiteY10" fmla="*/ 135153 h 455625"/>
                <a:gd name="connsiteX11" fmla="*/ 67859 w 202500"/>
                <a:gd name="connsiteY11" fmla="*/ 217469 h 455625"/>
                <a:gd name="connsiteX12" fmla="*/ 50832 w 202500"/>
                <a:gd name="connsiteY12" fmla="*/ 240672 h 455625"/>
                <a:gd name="connsiteX13" fmla="*/ 47727 w 202500"/>
                <a:gd name="connsiteY13" fmla="*/ 240908 h 455625"/>
                <a:gd name="connsiteX14" fmla="*/ 27663 w 202500"/>
                <a:gd name="connsiteY14" fmla="*/ 223696 h 455625"/>
                <a:gd name="connsiteX15" fmla="*/ 45128 w 202500"/>
                <a:gd name="connsiteY15" fmla="*/ 113569 h 455625"/>
                <a:gd name="connsiteX16" fmla="*/ 73192 w 202500"/>
                <a:gd name="connsiteY16" fmla="*/ 107241 h 455625"/>
                <a:gd name="connsiteX17" fmla="*/ 79587 w 202500"/>
                <a:gd name="connsiteY17" fmla="*/ 135153 h 455625"/>
                <a:gd name="connsiteX18" fmla="*/ 97441 w 202500"/>
                <a:gd name="connsiteY18" fmla="*/ 39303 h 455625"/>
                <a:gd name="connsiteX19" fmla="*/ 120087 w 202500"/>
                <a:gd name="connsiteY19" fmla="*/ 61949 h 455625"/>
                <a:gd name="connsiteX20" fmla="*/ 97441 w 202500"/>
                <a:gd name="connsiteY20" fmla="*/ 84612 h 455625"/>
                <a:gd name="connsiteX21" fmla="*/ 74761 w 202500"/>
                <a:gd name="connsiteY21" fmla="*/ 61949 h 455625"/>
                <a:gd name="connsiteX22" fmla="*/ 97441 w 202500"/>
                <a:gd name="connsiteY22" fmla="*/ 39303 h 45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2500" h="455625">
                  <a:moveTo>
                    <a:pt x="215161" y="225603"/>
                  </a:moveTo>
                  <a:cubicBezTo>
                    <a:pt x="216292" y="113316"/>
                    <a:pt x="154985" y="38223"/>
                    <a:pt x="123665" y="7223"/>
                  </a:cubicBezTo>
                  <a:cubicBezTo>
                    <a:pt x="118923" y="2549"/>
                    <a:pt x="112510" y="-50"/>
                    <a:pt x="105828" y="1"/>
                  </a:cubicBezTo>
                  <a:cubicBezTo>
                    <a:pt x="99179" y="68"/>
                    <a:pt x="92817" y="2785"/>
                    <a:pt x="88160" y="7561"/>
                  </a:cubicBezTo>
                  <a:cubicBezTo>
                    <a:pt x="57802" y="38729"/>
                    <a:pt x="-1008" y="113721"/>
                    <a:pt x="106" y="225586"/>
                  </a:cubicBezTo>
                  <a:cubicBezTo>
                    <a:pt x="106" y="225586"/>
                    <a:pt x="-5497" y="328911"/>
                    <a:pt x="64771" y="470830"/>
                  </a:cubicBezTo>
                  <a:lnTo>
                    <a:pt x="106908" y="470830"/>
                  </a:lnTo>
                  <a:lnTo>
                    <a:pt x="108359" y="470830"/>
                  </a:lnTo>
                  <a:lnTo>
                    <a:pt x="150513" y="470830"/>
                  </a:lnTo>
                  <a:cubicBezTo>
                    <a:pt x="220747" y="328928"/>
                    <a:pt x="215161" y="225603"/>
                    <a:pt x="215161" y="225603"/>
                  </a:cubicBezTo>
                  <a:close/>
                  <a:moveTo>
                    <a:pt x="79587" y="135153"/>
                  </a:moveTo>
                  <a:cubicBezTo>
                    <a:pt x="78558" y="136840"/>
                    <a:pt x="60215" y="168076"/>
                    <a:pt x="67859" y="217469"/>
                  </a:cubicBezTo>
                  <a:cubicBezTo>
                    <a:pt x="69563" y="228573"/>
                    <a:pt x="61936" y="238951"/>
                    <a:pt x="50832" y="240672"/>
                  </a:cubicBezTo>
                  <a:cubicBezTo>
                    <a:pt x="49803" y="240824"/>
                    <a:pt x="48773" y="240908"/>
                    <a:pt x="47727" y="240908"/>
                  </a:cubicBezTo>
                  <a:cubicBezTo>
                    <a:pt x="37872" y="240908"/>
                    <a:pt x="29215" y="233736"/>
                    <a:pt x="27663" y="223696"/>
                  </a:cubicBezTo>
                  <a:cubicBezTo>
                    <a:pt x="17538" y="158221"/>
                    <a:pt x="44015" y="115358"/>
                    <a:pt x="45128" y="113569"/>
                  </a:cubicBezTo>
                  <a:cubicBezTo>
                    <a:pt x="51136" y="104086"/>
                    <a:pt x="63708" y="101251"/>
                    <a:pt x="73192" y="107241"/>
                  </a:cubicBezTo>
                  <a:cubicBezTo>
                    <a:pt x="82608" y="113198"/>
                    <a:pt x="85493" y="125686"/>
                    <a:pt x="79587" y="135153"/>
                  </a:cubicBezTo>
                  <a:close/>
                  <a:moveTo>
                    <a:pt x="97441" y="39303"/>
                  </a:moveTo>
                  <a:cubicBezTo>
                    <a:pt x="109928" y="39303"/>
                    <a:pt x="120087" y="49428"/>
                    <a:pt x="120087" y="61949"/>
                  </a:cubicBezTo>
                  <a:cubicBezTo>
                    <a:pt x="120087" y="74470"/>
                    <a:pt x="109928" y="84612"/>
                    <a:pt x="97441" y="84612"/>
                  </a:cubicBezTo>
                  <a:cubicBezTo>
                    <a:pt x="84903" y="84612"/>
                    <a:pt x="74761" y="74470"/>
                    <a:pt x="74761" y="61949"/>
                  </a:cubicBezTo>
                  <a:cubicBezTo>
                    <a:pt x="74761" y="49428"/>
                    <a:pt x="84903" y="39303"/>
                    <a:pt x="97441" y="3930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49385ADF-A1C4-4FB7-AD45-B080337472EB}"/>
                </a:ext>
              </a:extLst>
            </p:cNvPr>
            <p:cNvSpPr/>
            <p:nvPr/>
          </p:nvSpPr>
          <p:spPr>
            <a:xfrm>
              <a:off x="19113339" y="8096066"/>
              <a:ext cx="118125" cy="33750"/>
            </a:xfrm>
            <a:custGeom>
              <a:avLst/>
              <a:gdLst>
                <a:gd name="connsiteX0" fmla="*/ 0 w 118125"/>
                <a:gd name="connsiteY0" fmla="*/ 0 h 33750"/>
                <a:gd name="connsiteX1" fmla="*/ 122411 w 118125"/>
                <a:gd name="connsiteY1" fmla="*/ 0 h 33750"/>
                <a:gd name="connsiteX2" fmla="*/ 122411 w 118125"/>
                <a:gd name="connsiteY2" fmla="*/ 37091 h 33750"/>
                <a:gd name="connsiteX3" fmla="*/ 0 w 118125"/>
                <a:gd name="connsiteY3" fmla="*/ 37091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125" h="33750">
                  <a:moveTo>
                    <a:pt x="0" y="0"/>
                  </a:moveTo>
                  <a:lnTo>
                    <a:pt x="122411" y="0"/>
                  </a:lnTo>
                  <a:lnTo>
                    <a:pt x="122411" y="37091"/>
                  </a:lnTo>
                  <a:lnTo>
                    <a:pt x="0" y="3709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57" name="组合 156">
            <a:extLst>
              <a:ext uri="{FF2B5EF4-FFF2-40B4-BE49-F238E27FC236}">
                <a16:creationId xmlns:a16="http://schemas.microsoft.com/office/drawing/2014/main" id="{87D4C78A-D697-4413-9E3B-4B329914C6E9}"/>
              </a:ext>
            </a:extLst>
          </p:cNvPr>
          <p:cNvGrpSpPr/>
          <p:nvPr/>
        </p:nvGrpSpPr>
        <p:grpSpPr>
          <a:xfrm>
            <a:off x="6374332" y="3167067"/>
            <a:ext cx="523125" cy="523125"/>
            <a:chOff x="19983599" y="7598605"/>
            <a:chExt cx="523125" cy="523125"/>
          </a:xfrm>
        </p:grpSpPr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16CEBE1F-D01A-47B8-9EFA-BD90E8595A38}"/>
                </a:ext>
              </a:extLst>
            </p:cNvPr>
            <p:cNvSpPr/>
            <p:nvPr/>
          </p:nvSpPr>
          <p:spPr>
            <a:xfrm>
              <a:off x="19983599" y="7598605"/>
              <a:ext cx="523125" cy="523125"/>
            </a:xfrm>
            <a:custGeom>
              <a:avLst/>
              <a:gdLst>
                <a:gd name="connsiteX0" fmla="*/ 533284 w 523125"/>
                <a:gd name="connsiteY0" fmla="*/ 135475 h 523125"/>
                <a:gd name="connsiteX1" fmla="*/ 407582 w 523125"/>
                <a:gd name="connsiteY1" fmla="*/ 5133 h 523125"/>
                <a:gd name="connsiteX2" fmla="*/ 384109 w 523125"/>
                <a:gd name="connsiteY2" fmla="*/ 4525 h 523125"/>
                <a:gd name="connsiteX3" fmla="*/ 4928 w 523125"/>
                <a:gd name="connsiteY3" fmla="*/ 370274 h 523125"/>
                <a:gd name="connsiteX4" fmla="*/ 4692 w 523125"/>
                <a:gd name="connsiteY4" fmla="*/ 393781 h 523125"/>
                <a:gd name="connsiteX5" fmla="*/ 130427 w 523125"/>
                <a:gd name="connsiteY5" fmla="*/ 524107 h 523125"/>
                <a:gd name="connsiteX6" fmla="*/ 153884 w 523125"/>
                <a:gd name="connsiteY6" fmla="*/ 524731 h 523125"/>
                <a:gd name="connsiteX7" fmla="*/ 533082 w 523125"/>
                <a:gd name="connsiteY7" fmla="*/ 158965 h 523125"/>
                <a:gd name="connsiteX8" fmla="*/ 533284 w 523125"/>
                <a:gd name="connsiteY8" fmla="*/ 135475 h 523125"/>
                <a:gd name="connsiteX9" fmla="*/ 157545 w 523125"/>
                <a:gd name="connsiteY9" fmla="*/ 475203 h 523125"/>
                <a:gd name="connsiteX10" fmla="*/ 143050 w 523125"/>
                <a:gd name="connsiteY10" fmla="*/ 480923 h 523125"/>
                <a:gd name="connsiteX11" fmla="*/ 128774 w 523125"/>
                <a:gd name="connsiteY11" fmla="*/ 474697 h 523125"/>
                <a:gd name="connsiteX12" fmla="*/ 53984 w 523125"/>
                <a:gd name="connsiteY12" fmla="*/ 397156 h 523125"/>
                <a:gd name="connsiteX13" fmla="*/ 54490 w 523125"/>
                <a:gd name="connsiteY13" fmla="*/ 368384 h 523125"/>
                <a:gd name="connsiteX14" fmla="*/ 88898 w 523125"/>
                <a:gd name="connsiteY14" fmla="*/ 404041 h 523125"/>
                <a:gd name="connsiteX15" fmla="*/ 106313 w 523125"/>
                <a:gd name="connsiteY15" fmla="*/ 404395 h 523125"/>
                <a:gd name="connsiteX16" fmla="*/ 106583 w 523125"/>
                <a:gd name="connsiteY16" fmla="*/ 386947 h 523125"/>
                <a:gd name="connsiteX17" fmla="*/ 72209 w 523125"/>
                <a:gd name="connsiteY17" fmla="*/ 351323 h 523125"/>
                <a:gd name="connsiteX18" fmla="*/ 81372 w 523125"/>
                <a:gd name="connsiteY18" fmla="*/ 342498 h 523125"/>
                <a:gd name="connsiteX19" fmla="*/ 115746 w 523125"/>
                <a:gd name="connsiteY19" fmla="*/ 378121 h 523125"/>
                <a:gd name="connsiteX20" fmla="*/ 133178 w 523125"/>
                <a:gd name="connsiteY20" fmla="*/ 378475 h 523125"/>
                <a:gd name="connsiteX21" fmla="*/ 133448 w 523125"/>
                <a:gd name="connsiteY21" fmla="*/ 361077 h 523125"/>
                <a:gd name="connsiteX22" fmla="*/ 99074 w 523125"/>
                <a:gd name="connsiteY22" fmla="*/ 325454 h 523125"/>
                <a:gd name="connsiteX23" fmla="*/ 108220 w 523125"/>
                <a:gd name="connsiteY23" fmla="*/ 316628 h 523125"/>
                <a:gd name="connsiteX24" fmla="*/ 142611 w 523125"/>
                <a:gd name="connsiteY24" fmla="*/ 352268 h 523125"/>
                <a:gd name="connsiteX25" fmla="*/ 160026 w 523125"/>
                <a:gd name="connsiteY25" fmla="*/ 352623 h 523125"/>
                <a:gd name="connsiteX26" fmla="*/ 160296 w 523125"/>
                <a:gd name="connsiteY26" fmla="*/ 335191 h 523125"/>
                <a:gd name="connsiteX27" fmla="*/ 125922 w 523125"/>
                <a:gd name="connsiteY27" fmla="*/ 299585 h 523125"/>
                <a:gd name="connsiteX28" fmla="*/ 135068 w 523125"/>
                <a:gd name="connsiteY28" fmla="*/ 290776 h 523125"/>
                <a:gd name="connsiteX29" fmla="*/ 169459 w 523125"/>
                <a:gd name="connsiteY29" fmla="*/ 326416 h 523125"/>
                <a:gd name="connsiteX30" fmla="*/ 186891 w 523125"/>
                <a:gd name="connsiteY30" fmla="*/ 326770 h 523125"/>
                <a:gd name="connsiteX31" fmla="*/ 187161 w 523125"/>
                <a:gd name="connsiteY31" fmla="*/ 309338 h 523125"/>
                <a:gd name="connsiteX32" fmla="*/ 152787 w 523125"/>
                <a:gd name="connsiteY32" fmla="*/ 273715 h 523125"/>
                <a:gd name="connsiteX33" fmla="*/ 161950 w 523125"/>
                <a:gd name="connsiteY33" fmla="*/ 264890 h 523125"/>
                <a:gd name="connsiteX34" fmla="*/ 219207 w 523125"/>
                <a:gd name="connsiteY34" fmla="*/ 324222 h 523125"/>
                <a:gd name="connsiteX35" fmla="*/ 236639 w 523125"/>
                <a:gd name="connsiteY35" fmla="*/ 324593 h 523125"/>
                <a:gd name="connsiteX36" fmla="*/ 236909 w 523125"/>
                <a:gd name="connsiteY36" fmla="*/ 307162 h 523125"/>
                <a:gd name="connsiteX37" fmla="*/ 179669 w 523125"/>
                <a:gd name="connsiteY37" fmla="*/ 247795 h 523125"/>
                <a:gd name="connsiteX38" fmla="*/ 188815 w 523125"/>
                <a:gd name="connsiteY38" fmla="*/ 238953 h 523125"/>
                <a:gd name="connsiteX39" fmla="*/ 223206 w 523125"/>
                <a:gd name="connsiteY39" fmla="*/ 274593 h 523125"/>
                <a:gd name="connsiteX40" fmla="*/ 240621 w 523125"/>
                <a:gd name="connsiteY40" fmla="*/ 274947 h 523125"/>
                <a:gd name="connsiteX41" fmla="*/ 240908 w 523125"/>
                <a:gd name="connsiteY41" fmla="*/ 257532 h 523125"/>
                <a:gd name="connsiteX42" fmla="*/ 206517 w 523125"/>
                <a:gd name="connsiteY42" fmla="*/ 221892 h 523125"/>
                <a:gd name="connsiteX43" fmla="*/ 215680 w 523125"/>
                <a:gd name="connsiteY43" fmla="*/ 213067 h 523125"/>
                <a:gd name="connsiteX44" fmla="*/ 250071 w 523125"/>
                <a:gd name="connsiteY44" fmla="*/ 248707 h 523125"/>
                <a:gd name="connsiteX45" fmla="*/ 267503 w 523125"/>
                <a:gd name="connsiteY45" fmla="*/ 249061 h 523125"/>
                <a:gd name="connsiteX46" fmla="*/ 267773 w 523125"/>
                <a:gd name="connsiteY46" fmla="*/ 231629 h 523125"/>
                <a:gd name="connsiteX47" fmla="*/ 233399 w 523125"/>
                <a:gd name="connsiteY47" fmla="*/ 195972 h 523125"/>
                <a:gd name="connsiteX48" fmla="*/ 242545 w 523125"/>
                <a:gd name="connsiteY48" fmla="*/ 187147 h 523125"/>
                <a:gd name="connsiteX49" fmla="*/ 276919 w 523125"/>
                <a:gd name="connsiteY49" fmla="*/ 222787 h 523125"/>
                <a:gd name="connsiteX50" fmla="*/ 294351 w 523125"/>
                <a:gd name="connsiteY50" fmla="*/ 223141 h 523125"/>
                <a:gd name="connsiteX51" fmla="*/ 294621 w 523125"/>
                <a:gd name="connsiteY51" fmla="*/ 205709 h 523125"/>
                <a:gd name="connsiteX52" fmla="*/ 260247 w 523125"/>
                <a:gd name="connsiteY52" fmla="*/ 170069 h 523125"/>
                <a:gd name="connsiteX53" fmla="*/ 269393 w 523125"/>
                <a:gd name="connsiteY53" fmla="*/ 161243 h 523125"/>
                <a:gd name="connsiteX54" fmla="*/ 303750 w 523125"/>
                <a:gd name="connsiteY54" fmla="*/ 196799 h 523125"/>
                <a:gd name="connsiteX55" fmla="*/ 321165 w 523125"/>
                <a:gd name="connsiteY55" fmla="*/ 197137 h 523125"/>
                <a:gd name="connsiteX56" fmla="*/ 321469 w 523125"/>
                <a:gd name="connsiteY56" fmla="*/ 179705 h 523125"/>
                <a:gd name="connsiteX57" fmla="*/ 287078 w 523125"/>
                <a:gd name="connsiteY57" fmla="*/ 144065 h 523125"/>
                <a:gd name="connsiteX58" fmla="*/ 296241 w 523125"/>
                <a:gd name="connsiteY58" fmla="*/ 135239 h 523125"/>
                <a:gd name="connsiteX59" fmla="*/ 353464 w 523125"/>
                <a:gd name="connsiteY59" fmla="*/ 194588 h 523125"/>
                <a:gd name="connsiteX60" fmla="*/ 371234 w 523125"/>
                <a:gd name="connsiteY60" fmla="*/ 194656 h 523125"/>
                <a:gd name="connsiteX61" fmla="*/ 371824 w 523125"/>
                <a:gd name="connsiteY61" fmla="*/ 176937 h 523125"/>
                <a:gd name="connsiteX62" fmla="*/ 314534 w 523125"/>
                <a:gd name="connsiteY62" fmla="*/ 117588 h 523125"/>
                <a:gd name="connsiteX63" fmla="*/ 380464 w 523125"/>
                <a:gd name="connsiteY63" fmla="*/ 53986 h 523125"/>
                <a:gd name="connsiteX64" fmla="*/ 394943 w 523125"/>
                <a:gd name="connsiteY64" fmla="*/ 48282 h 523125"/>
                <a:gd name="connsiteX65" fmla="*/ 409236 w 523125"/>
                <a:gd name="connsiteY65" fmla="*/ 54509 h 523125"/>
                <a:gd name="connsiteX66" fmla="*/ 484043 w 523125"/>
                <a:gd name="connsiteY66" fmla="*/ 132033 h 523125"/>
                <a:gd name="connsiteX67" fmla="*/ 489747 w 523125"/>
                <a:gd name="connsiteY67" fmla="*/ 146528 h 523125"/>
                <a:gd name="connsiteX68" fmla="*/ 483520 w 523125"/>
                <a:gd name="connsiteY68" fmla="*/ 160805 h 523125"/>
                <a:gd name="connsiteX69" fmla="*/ 157545 w 523125"/>
                <a:gd name="connsiteY69" fmla="*/ 475203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523125" h="523125">
                  <a:moveTo>
                    <a:pt x="533284" y="135475"/>
                  </a:moveTo>
                  <a:lnTo>
                    <a:pt x="407582" y="5133"/>
                  </a:lnTo>
                  <a:cubicBezTo>
                    <a:pt x="401254" y="-1415"/>
                    <a:pt x="390674" y="-1786"/>
                    <a:pt x="384109" y="4525"/>
                  </a:cubicBezTo>
                  <a:lnTo>
                    <a:pt x="4928" y="370274"/>
                  </a:lnTo>
                  <a:cubicBezTo>
                    <a:pt x="-1603" y="376602"/>
                    <a:pt x="-1603" y="387217"/>
                    <a:pt x="4692" y="393781"/>
                  </a:cubicBezTo>
                  <a:lnTo>
                    <a:pt x="130427" y="524107"/>
                  </a:lnTo>
                  <a:cubicBezTo>
                    <a:pt x="136739" y="530705"/>
                    <a:pt x="147336" y="531076"/>
                    <a:pt x="153884" y="524731"/>
                  </a:cubicBezTo>
                  <a:lnTo>
                    <a:pt x="533082" y="158965"/>
                  </a:lnTo>
                  <a:cubicBezTo>
                    <a:pt x="539612" y="152637"/>
                    <a:pt x="539646" y="142040"/>
                    <a:pt x="533284" y="135475"/>
                  </a:cubicBezTo>
                  <a:close/>
                  <a:moveTo>
                    <a:pt x="157545" y="475203"/>
                  </a:moveTo>
                  <a:cubicBezTo>
                    <a:pt x="153664" y="478966"/>
                    <a:pt x="148450" y="481025"/>
                    <a:pt x="143050" y="480923"/>
                  </a:cubicBezTo>
                  <a:cubicBezTo>
                    <a:pt x="137650" y="480805"/>
                    <a:pt x="132520" y="478561"/>
                    <a:pt x="128774" y="474697"/>
                  </a:cubicBezTo>
                  <a:lnTo>
                    <a:pt x="53984" y="397156"/>
                  </a:lnTo>
                  <a:cubicBezTo>
                    <a:pt x="46187" y="389073"/>
                    <a:pt x="46407" y="376180"/>
                    <a:pt x="54490" y="368384"/>
                  </a:cubicBezTo>
                  <a:lnTo>
                    <a:pt x="88898" y="404041"/>
                  </a:lnTo>
                  <a:cubicBezTo>
                    <a:pt x="93623" y="408952"/>
                    <a:pt x="101402" y="409087"/>
                    <a:pt x="106313" y="404395"/>
                  </a:cubicBezTo>
                  <a:cubicBezTo>
                    <a:pt x="111224" y="399653"/>
                    <a:pt x="111325" y="391891"/>
                    <a:pt x="106583" y="386947"/>
                  </a:cubicBezTo>
                  <a:lnTo>
                    <a:pt x="72209" y="351323"/>
                  </a:lnTo>
                  <a:lnTo>
                    <a:pt x="81372" y="342498"/>
                  </a:lnTo>
                  <a:lnTo>
                    <a:pt x="115746" y="378121"/>
                  </a:lnTo>
                  <a:cubicBezTo>
                    <a:pt x="120471" y="383032"/>
                    <a:pt x="128267" y="383217"/>
                    <a:pt x="133178" y="378475"/>
                  </a:cubicBezTo>
                  <a:cubicBezTo>
                    <a:pt x="138089" y="373767"/>
                    <a:pt x="138173" y="366022"/>
                    <a:pt x="133448" y="361077"/>
                  </a:cubicBezTo>
                  <a:lnTo>
                    <a:pt x="99074" y="325454"/>
                  </a:lnTo>
                  <a:lnTo>
                    <a:pt x="108220" y="316628"/>
                  </a:lnTo>
                  <a:lnTo>
                    <a:pt x="142611" y="352268"/>
                  </a:lnTo>
                  <a:cubicBezTo>
                    <a:pt x="147336" y="357162"/>
                    <a:pt x="155132" y="357331"/>
                    <a:pt x="160026" y="352623"/>
                  </a:cubicBezTo>
                  <a:cubicBezTo>
                    <a:pt x="164937" y="347881"/>
                    <a:pt x="165038" y="340135"/>
                    <a:pt x="160296" y="335191"/>
                  </a:cubicBezTo>
                  <a:lnTo>
                    <a:pt x="125922" y="299585"/>
                  </a:lnTo>
                  <a:lnTo>
                    <a:pt x="135068" y="290776"/>
                  </a:lnTo>
                  <a:lnTo>
                    <a:pt x="169459" y="326416"/>
                  </a:lnTo>
                  <a:cubicBezTo>
                    <a:pt x="174201" y="331327"/>
                    <a:pt x="181980" y="331478"/>
                    <a:pt x="186891" y="326770"/>
                  </a:cubicBezTo>
                  <a:cubicBezTo>
                    <a:pt x="191785" y="322028"/>
                    <a:pt x="191903" y="314249"/>
                    <a:pt x="187161" y="309338"/>
                  </a:cubicBezTo>
                  <a:lnTo>
                    <a:pt x="152787" y="273715"/>
                  </a:lnTo>
                  <a:lnTo>
                    <a:pt x="161950" y="264890"/>
                  </a:lnTo>
                  <a:lnTo>
                    <a:pt x="219207" y="324222"/>
                  </a:lnTo>
                  <a:cubicBezTo>
                    <a:pt x="223932" y="329150"/>
                    <a:pt x="231711" y="329302"/>
                    <a:pt x="236639" y="324593"/>
                  </a:cubicBezTo>
                  <a:cubicBezTo>
                    <a:pt x="241549" y="319852"/>
                    <a:pt x="241650" y="312072"/>
                    <a:pt x="236909" y="307162"/>
                  </a:cubicBezTo>
                  <a:lnTo>
                    <a:pt x="179669" y="247795"/>
                  </a:lnTo>
                  <a:lnTo>
                    <a:pt x="188815" y="238953"/>
                  </a:lnTo>
                  <a:lnTo>
                    <a:pt x="223206" y="274593"/>
                  </a:lnTo>
                  <a:cubicBezTo>
                    <a:pt x="227948" y="279503"/>
                    <a:pt x="235710" y="279689"/>
                    <a:pt x="240621" y="274947"/>
                  </a:cubicBezTo>
                  <a:cubicBezTo>
                    <a:pt x="245532" y="270205"/>
                    <a:pt x="245633" y="262426"/>
                    <a:pt x="240908" y="257532"/>
                  </a:cubicBezTo>
                  <a:lnTo>
                    <a:pt x="206517" y="221892"/>
                  </a:lnTo>
                  <a:lnTo>
                    <a:pt x="215680" y="213067"/>
                  </a:lnTo>
                  <a:lnTo>
                    <a:pt x="250071" y="248707"/>
                  </a:lnTo>
                  <a:cubicBezTo>
                    <a:pt x="254813" y="253600"/>
                    <a:pt x="262592" y="253786"/>
                    <a:pt x="267503" y="249061"/>
                  </a:cubicBezTo>
                  <a:cubicBezTo>
                    <a:pt x="272414" y="244336"/>
                    <a:pt x="272498" y="236540"/>
                    <a:pt x="267773" y="231629"/>
                  </a:cubicBezTo>
                  <a:lnTo>
                    <a:pt x="233399" y="195972"/>
                  </a:lnTo>
                  <a:lnTo>
                    <a:pt x="242545" y="187147"/>
                  </a:lnTo>
                  <a:lnTo>
                    <a:pt x="276919" y="222787"/>
                  </a:lnTo>
                  <a:cubicBezTo>
                    <a:pt x="281627" y="227697"/>
                    <a:pt x="289440" y="227866"/>
                    <a:pt x="294351" y="223141"/>
                  </a:cubicBezTo>
                  <a:cubicBezTo>
                    <a:pt x="299262" y="218399"/>
                    <a:pt x="299329" y="210620"/>
                    <a:pt x="294621" y="205709"/>
                  </a:cubicBezTo>
                  <a:lnTo>
                    <a:pt x="260247" y="170069"/>
                  </a:lnTo>
                  <a:lnTo>
                    <a:pt x="269393" y="161243"/>
                  </a:lnTo>
                  <a:lnTo>
                    <a:pt x="303750" y="196799"/>
                  </a:lnTo>
                  <a:cubicBezTo>
                    <a:pt x="308492" y="201693"/>
                    <a:pt x="316255" y="201878"/>
                    <a:pt x="321165" y="197137"/>
                  </a:cubicBezTo>
                  <a:cubicBezTo>
                    <a:pt x="326076" y="192412"/>
                    <a:pt x="326177" y="184632"/>
                    <a:pt x="321469" y="179705"/>
                  </a:cubicBezTo>
                  <a:lnTo>
                    <a:pt x="287078" y="144065"/>
                  </a:lnTo>
                  <a:lnTo>
                    <a:pt x="296241" y="135239"/>
                  </a:lnTo>
                  <a:lnTo>
                    <a:pt x="353464" y="194588"/>
                  </a:lnTo>
                  <a:cubicBezTo>
                    <a:pt x="358206" y="199499"/>
                    <a:pt x="366306" y="199381"/>
                    <a:pt x="371234" y="194656"/>
                  </a:cubicBezTo>
                  <a:cubicBezTo>
                    <a:pt x="376144" y="189897"/>
                    <a:pt x="376532" y="181831"/>
                    <a:pt x="371824" y="176937"/>
                  </a:cubicBezTo>
                  <a:lnTo>
                    <a:pt x="314534" y="117588"/>
                  </a:lnTo>
                  <a:lnTo>
                    <a:pt x="380464" y="53986"/>
                  </a:lnTo>
                  <a:cubicBezTo>
                    <a:pt x="384329" y="50240"/>
                    <a:pt x="389560" y="48181"/>
                    <a:pt x="394943" y="48282"/>
                  </a:cubicBezTo>
                  <a:cubicBezTo>
                    <a:pt x="400343" y="48383"/>
                    <a:pt x="405490" y="50611"/>
                    <a:pt x="409236" y="54509"/>
                  </a:cubicBezTo>
                  <a:lnTo>
                    <a:pt x="484043" y="132033"/>
                  </a:lnTo>
                  <a:cubicBezTo>
                    <a:pt x="487772" y="135914"/>
                    <a:pt x="489848" y="141128"/>
                    <a:pt x="489747" y="146528"/>
                  </a:cubicBezTo>
                  <a:cubicBezTo>
                    <a:pt x="489645" y="151928"/>
                    <a:pt x="487401" y="157058"/>
                    <a:pt x="483520" y="160805"/>
                  </a:cubicBezTo>
                  <a:lnTo>
                    <a:pt x="157545" y="47520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35655CF0-C45F-45A3-AE0E-CA882A73FB77}"/>
                </a:ext>
              </a:extLst>
            </p:cNvPr>
            <p:cNvSpPr/>
            <p:nvPr/>
          </p:nvSpPr>
          <p:spPr>
            <a:xfrm>
              <a:off x="20349179" y="7683394"/>
              <a:ext cx="67500" cy="67500"/>
            </a:xfrm>
            <a:custGeom>
              <a:avLst/>
              <a:gdLst>
                <a:gd name="connsiteX0" fmla="*/ 11576 w 67500"/>
                <a:gd name="connsiteY0" fmla="*/ 70025 h 67500"/>
                <a:gd name="connsiteX1" fmla="*/ 70015 w 67500"/>
                <a:gd name="connsiteY1" fmla="*/ 71072 h 67500"/>
                <a:gd name="connsiteX2" fmla="*/ 71061 w 67500"/>
                <a:gd name="connsiteY2" fmla="*/ 12617 h 67500"/>
                <a:gd name="connsiteX3" fmla="*/ 12623 w 67500"/>
                <a:gd name="connsiteY3" fmla="*/ 11570 h 67500"/>
                <a:gd name="connsiteX4" fmla="*/ 11576 w 67500"/>
                <a:gd name="connsiteY4" fmla="*/ 70025 h 67500"/>
                <a:gd name="connsiteX5" fmla="*/ 29768 w 67500"/>
                <a:gd name="connsiteY5" fmla="*/ 29357 h 67500"/>
                <a:gd name="connsiteX6" fmla="*/ 53325 w 67500"/>
                <a:gd name="connsiteY6" fmla="*/ 29778 h 67500"/>
                <a:gd name="connsiteX7" fmla="*/ 52886 w 67500"/>
                <a:gd name="connsiteY7" fmla="*/ 53319 h 67500"/>
                <a:gd name="connsiteX8" fmla="*/ 29329 w 67500"/>
                <a:gd name="connsiteY8" fmla="*/ 52897 h 67500"/>
                <a:gd name="connsiteX9" fmla="*/ 29768 w 67500"/>
                <a:gd name="connsiteY9" fmla="*/ 29357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00" h="67500">
                  <a:moveTo>
                    <a:pt x="11576" y="70025"/>
                  </a:moveTo>
                  <a:cubicBezTo>
                    <a:pt x="27405" y="86428"/>
                    <a:pt x="53612" y="86900"/>
                    <a:pt x="70015" y="71072"/>
                  </a:cubicBezTo>
                  <a:cubicBezTo>
                    <a:pt x="86468" y="55243"/>
                    <a:pt x="86890" y="29019"/>
                    <a:pt x="71061" y="12617"/>
                  </a:cubicBezTo>
                  <a:cubicBezTo>
                    <a:pt x="55232" y="-3786"/>
                    <a:pt x="29025" y="-4258"/>
                    <a:pt x="12623" y="11570"/>
                  </a:cubicBezTo>
                  <a:cubicBezTo>
                    <a:pt x="-3797" y="27399"/>
                    <a:pt x="-4252" y="53640"/>
                    <a:pt x="11576" y="70025"/>
                  </a:cubicBezTo>
                  <a:close/>
                  <a:moveTo>
                    <a:pt x="29768" y="29357"/>
                  </a:moveTo>
                  <a:cubicBezTo>
                    <a:pt x="36366" y="22995"/>
                    <a:pt x="46946" y="23197"/>
                    <a:pt x="53325" y="29778"/>
                  </a:cubicBezTo>
                  <a:cubicBezTo>
                    <a:pt x="59670" y="36393"/>
                    <a:pt x="59468" y="46940"/>
                    <a:pt x="52886" y="53319"/>
                  </a:cubicBezTo>
                  <a:cubicBezTo>
                    <a:pt x="46238" y="59681"/>
                    <a:pt x="35691" y="59495"/>
                    <a:pt x="29329" y="52897"/>
                  </a:cubicBezTo>
                  <a:cubicBezTo>
                    <a:pt x="22967" y="46282"/>
                    <a:pt x="23170" y="35718"/>
                    <a:pt x="29768" y="2935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7FFBE79F-31E2-424D-8DBA-CFC5EE020A22}"/>
              </a:ext>
            </a:extLst>
          </p:cNvPr>
          <p:cNvGrpSpPr/>
          <p:nvPr/>
        </p:nvGrpSpPr>
        <p:grpSpPr>
          <a:xfrm>
            <a:off x="7517140" y="3201449"/>
            <a:ext cx="524843" cy="454360"/>
            <a:chOff x="21063624" y="7635024"/>
            <a:chExt cx="524843" cy="454360"/>
          </a:xfrm>
        </p:grpSpPr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9C2D5522-0D02-449D-B2B5-922080A28602}"/>
                </a:ext>
              </a:extLst>
            </p:cNvPr>
            <p:cNvSpPr/>
            <p:nvPr/>
          </p:nvSpPr>
          <p:spPr>
            <a:xfrm>
              <a:off x="21063624" y="7886884"/>
              <a:ext cx="523125" cy="202500"/>
            </a:xfrm>
            <a:custGeom>
              <a:avLst/>
              <a:gdLst>
                <a:gd name="connsiteX0" fmla="*/ 434778 w 523125"/>
                <a:gd name="connsiteY0" fmla="*/ 34543 h 202500"/>
                <a:gd name="connsiteX1" fmla="*/ 243938 w 523125"/>
                <a:gd name="connsiteY1" fmla="*/ 164160 h 202500"/>
                <a:gd name="connsiteX2" fmla="*/ 217495 w 523125"/>
                <a:gd name="connsiteY2" fmla="*/ 172733 h 202500"/>
                <a:gd name="connsiteX3" fmla="*/ 186074 w 523125"/>
                <a:gd name="connsiteY3" fmla="*/ 161123 h 202500"/>
                <a:gd name="connsiteX4" fmla="*/ 2474 w 523125"/>
                <a:gd name="connsiteY4" fmla="*/ 0 h 202500"/>
                <a:gd name="connsiteX5" fmla="*/ 516 w 523125"/>
                <a:gd name="connsiteY5" fmla="*/ 22258 h 202500"/>
                <a:gd name="connsiteX6" fmla="*/ 7789 w 523125"/>
                <a:gd name="connsiteY6" fmla="*/ 38104 h 202500"/>
                <a:gd name="connsiteX7" fmla="*/ 196739 w 523125"/>
                <a:gd name="connsiteY7" fmla="*/ 203867 h 202500"/>
                <a:gd name="connsiteX8" fmla="*/ 235264 w 523125"/>
                <a:gd name="connsiteY8" fmla="*/ 204272 h 202500"/>
                <a:gd name="connsiteX9" fmla="*/ 427521 w 523125"/>
                <a:gd name="connsiteY9" fmla="*/ 73659 h 202500"/>
                <a:gd name="connsiteX10" fmla="*/ 474974 w 523125"/>
                <a:gd name="connsiteY10" fmla="*/ 78958 h 202500"/>
                <a:gd name="connsiteX11" fmla="*/ 532383 w 523125"/>
                <a:gd name="connsiteY11" fmla="*/ 37007 h 202500"/>
                <a:gd name="connsiteX12" fmla="*/ 536601 w 523125"/>
                <a:gd name="connsiteY12" fmla="*/ 12487 h 202500"/>
                <a:gd name="connsiteX13" fmla="*/ 480880 w 523125"/>
                <a:gd name="connsiteY13" fmla="*/ 37142 h 202500"/>
                <a:gd name="connsiteX14" fmla="*/ 434778 w 523125"/>
                <a:gd name="connsiteY14" fmla="*/ 34543 h 2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3125" h="202500">
                  <a:moveTo>
                    <a:pt x="434778" y="34543"/>
                  </a:moveTo>
                  <a:lnTo>
                    <a:pt x="243938" y="164160"/>
                  </a:lnTo>
                  <a:cubicBezTo>
                    <a:pt x="236176" y="169762"/>
                    <a:pt x="227013" y="172733"/>
                    <a:pt x="217495" y="172733"/>
                  </a:cubicBezTo>
                  <a:cubicBezTo>
                    <a:pt x="206189" y="172733"/>
                    <a:pt x="194494" y="168413"/>
                    <a:pt x="186074" y="161123"/>
                  </a:cubicBezTo>
                  <a:lnTo>
                    <a:pt x="2474" y="0"/>
                  </a:lnTo>
                  <a:cubicBezTo>
                    <a:pt x="-699" y="5349"/>
                    <a:pt x="-159" y="11610"/>
                    <a:pt x="516" y="22258"/>
                  </a:cubicBezTo>
                  <a:cubicBezTo>
                    <a:pt x="921" y="28957"/>
                    <a:pt x="3486" y="34324"/>
                    <a:pt x="7789" y="38104"/>
                  </a:cubicBezTo>
                  <a:lnTo>
                    <a:pt x="196739" y="203867"/>
                  </a:lnTo>
                  <a:cubicBezTo>
                    <a:pt x="204889" y="211089"/>
                    <a:pt x="226743" y="210431"/>
                    <a:pt x="235264" y="204272"/>
                  </a:cubicBezTo>
                  <a:lnTo>
                    <a:pt x="427521" y="73659"/>
                  </a:lnTo>
                  <a:cubicBezTo>
                    <a:pt x="438558" y="77018"/>
                    <a:pt x="457981" y="81405"/>
                    <a:pt x="474974" y="78958"/>
                  </a:cubicBezTo>
                  <a:cubicBezTo>
                    <a:pt x="496422" y="75904"/>
                    <a:pt x="524283" y="63112"/>
                    <a:pt x="532383" y="37007"/>
                  </a:cubicBezTo>
                  <a:cubicBezTo>
                    <a:pt x="533547" y="33193"/>
                    <a:pt x="536568" y="24351"/>
                    <a:pt x="536601" y="12487"/>
                  </a:cubicBezTo>
                  <a:cubicBezTo>
                    <a:pt x="519861" y="26713"/>
                    <a:pt x="498768" y="34611"/>
                    <a:pt x="480880" y="37142"/>
                  </a:cubicBezTo>
                  <a:cubicBezTo>
                    <a:pt x="465068" y="39488"/>
                    <a:pt x="447586" y="37328"/>
                    <a:pt x="434778" y="3454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1759A598-9CFC-4946-BE79-9CEF45E44733}"/>
                </a:ext>
              </a:extLst>
            </p:cNvPr>
            <p:cNvSpPr/>
            <p:nvPr/>
          </p:nvSpPr>
          <p:spPr>
            <a:xfrm>
              <a:off x="21065342" y="7635024"/>
              <a:ext cx="523125" cy="388125"/>
            </a:xfrm>
            <a:custGeom>
              <a:avLst/>
              <a:gdLst>
                <a:gd name="connsiteX0" fmla="*/ 7843 w 523125"/>
                <a:gd name="connsiteY0" fmla="*/ 219173 h 388125"/>
                <a:gd name="connsiteX1" fmla="*/ 192473 w 523125"/>
                <a:gd name="connsiteY1" fmla="*/ 379823 h 388125"/>
                <a:gd name="connsiteX2" fmla="*/ 244937 w 523125"/>
                <a:gd name="connsiteY2" fmla="*/ 378827 h 388125"/>
                <a:gd name="connsiteX3" fmla="*/ 427542 w 523125"/>
                <a:gd name="connsiteY3" fmla="*/ 254762 h 388125"/>
                <a:gd name="connsiteX4" fmla="*/ 474994 w 523125"/>
                <a:gd name="connsiteY4" fmla="*/ 260027 h 388125"/>
                <a:gd name="connsiteX5" fmla="*/ 532420 w 523125"/>
                <a:gd name="connsiteY5" fmla="*/ 218076 h 388125"/>
                <a:gd name="connsiteX6" fmla="*/ 503850 w 523125"/>
                <a:gd name="connsiteY6" fmla="*/ 130191 h 388125"/>
                <a:gd name="connsiteX7" fmla="*/ 269878 w 523125"/>
                <a:gd name="connsiteY7" fmla="*/ 0 h 388125"/>
                <a:gd name="connsiteX8" fmla="*/ 209466 w 523125"/>
                <a:gd name="connsiteY8" fmla="*/ 61779 h 388125"/>
                <a:gd name="connsiteX9" fmla="*/ 8687 w 523125"/>
                <a:gd name="connsiteY9" fmla="*/ 174437 h 388125"/>
                <a:gd name="connsiteX10" fmla="*/ 587 w 523125"/>
                <a:gd name="connsiteY10" fmla="*/ 203378 h 388125"/>
                <a:gd name="connsiteX11" fmla="*/ 7843 w 523125"/>
                <a:gd name="connsiteY11" fmla="*/ 219173 h 388125"/>
                <a:gd name="connsiteX12" fmla="*/ 76288 w 523125"/>
                <a:gd name="connsiteY12" fmla="*/ 192375 h 388125"/>
                <a:gd name="connsiteX13" fmla="*/ 84085 w 523125"/>
                <a:gd name="connsiteY13" fmla="*/ 180529 h 388125"/>
                <a:gd name="connsiteX14" fmla="*/ 237934 w 523125"/>
                <a:gd name="connsiteY14" fmla="*/ 94382 h 388125"/>
                <a:gd name="connsiteX15" fmla="*/ 246355 w 523125"/>
                <a:gd name="connsiteY15" fmla="*/ 80055 h 388125"/>
                <a:gd name="connsiteX16" fmla="*/ 270216 w 523125"/>
                <a:gd name="connsiteY16" fmla="*/ 45478 h 388125"/>
                <a:gd name="connsiteX17" fmla="*/ 466590 w 523125"/>
                <a:gd name="connsiteY17" fmla="*/ 158608 h 388125"/>
                <a:gd name="connsiteX18" fmla="*/ 483651 w 523125"/>
                <a:gd name="connsiteY18" fmla="*/ 189827 h 388125"/>
                <a:gd name="connsiteX19" fmla="*/ 456853 w 523125"/>
                <a:gd name="connsiteY19" fmla="*/ 206162 h 388125"/>
                <a:gd name="connsiteX20" fmla="*/ 420758 w 523125"/>
                <a:gd name="connsiteY20" fmla="*/ 200323 h 388125"/>
                <a:gd name="connsiteX21" fmla="*/ 414767 w 523125"/>
                <a:gd name="connsiteY21" fmla="*/ 199176 h 388125"/>
                <a:gd name="connsiteX22" fmla="*/ 405520 w 523125"/>
                <a:gd name="connsiteY22" fmla="*/ 201977 h 388125"/>
                <a:gd name="connsiteX23" fmla="*/ 235993 w 523125"/>
                <a:gd name="connsiteY23" fmla="*/ 317183 h 388125"/>
                <a:gd name="connsiteX24" fmla="*/ 206496 w 523125"/>
                <a:gd name="connsiteY24" fmla="*/ 315360 h 388125"/>
                <a:gd name="connsiteX25" fmla="*/ 81452 w 523125"/>
                <a:gd name="connsiteY25" fmla="*/ 205588 h 388125"/>
                <a:gd name="connsiteX26" fmla="*/ 76288 w 523125"/>
                <a:gd name="connsiteY26" fmla="*/ 192375 h 38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23125" h="388125">
                  <a:moveTo>
                    <a:pt x="7843" y="219173"/>
                  </a:moveTo>
                  <a:lnTo>
                    <a:pt x="192473" y="379823"/>
                  </a:lnTo>
                  <a:cubicBezTo>
                    <a:pt x="200185" y="387551"/>
                    <a:pt x="225818" y="397913"/>
                    <a:pt x="244937" y="378827"/>
                  </a:cubicBezTo>
                  <a:lnTo>
                    <a:pt x="427542" y="254762"/>
                  </a:lnTo>
                  <a:cubicBezTo>
                    <a:pt x="438612" y="258103"/>
                    <a:pt x="457984" y="262491"/>
                    <a:pt x="474994" y="260027"/>
                  </a:cubicBezTo>
                  <a:cubicBezTo>
                    <a:pt x="496442" y="256989"/>
                    <a:pt x="524286" y="244198"/>
                    <a:pt x="532420" y="218076"/>
                  </a:cubicBezTo>
                  <a:cubicBezTo>
                    <a:pt x="535272" y="208913"/>
                    <a:pt x="549362" y="169914"/>
                    <a:pt x="503850" y="130191"/>
                  </a:cubicBezTo>
                  <a:cubicBezTo>
                    <a:pt x="487870" y="116488"/>
                    <a:pt x="349258" y="0"/>
                    <a:pt x="269878" y="0"/>
                  </a:cubicBezTo>
                  <a:cubicBezTo>
                    <a:pt x="252632" y="0"/>
                    <a:pt x="213820" y="6294"/>
                    <a:pt x="209466" y="61779"/>
                  </a:cubicBezTo>
                  <a:lnTo>
                    <a:pt x="8687" y="174437"/>
                  </a:lnTo>
                  <a:cubicBezTo>
                    <a:pt x="-1472" y="181896"/>
                    <a:pt x="-358" y="188139"/>
                    <a:pt x="587" y="203378"/>
                  </a:cubicBezTo>
                  <a:cubicBezTo>
                    <a:pt x="975" y="210060"/>
                    <a:pt x="3557" y="215409"/>
                    <a:pt x="7843" y="219173"/>
                  </a:cubicBezTo>
                  <a:close/>
                  <a:moveTo>
                    <a:pt x="76288" y="192375"/>
                  </a:moveTo>
                  <a:cubicBezTo>
                    <a:pt x="76795" y="187380"/>
                    <a:pt x="79714" y="182959"/>
                    <a:pt x="84085" y="180529"/>
                  </a:cubicBezTo>
                  <a:lnTo>
                    <a:pt x="237934" y="94382"/>
                  </a:lnTo>
                  <a:cubicBezTo>
                    <a:pt x="243148" y="91479"/>
                    <a:pt x="246355" y="86029"/>
                    <a:pt x="246355" y="80055"/>
                  </a:cubicBezTo>
                  <a:cubicBezTo>
                    <a:pt x="246355" y="45478"/>
                    <a:pt x="261306" y="45478"/>
                    <a:pt x="270216" y="45478"/>
                  </a:cubicBezTo>
                  <a:cubicBezTo>
                    <a:pt x="322663" y="45478"/>
                    <a:pt x="429752" y="127153"/>
                    <a:pt x="466590" y="158608"/>
                  </a:cubicBezTo>
                  <a:cubicBezTo>
                    <a:pt x="479685" y="170623"/>
                    <a:pt x="486013" y="182166"/>
                    <a:pt x="483651" y="189827"/>
                  </a:cubicBezTo>
                  <a:cubicBezTo>
                    <a:pt x="481322" y="197303"/>
                    <a:pt x="469813" y="204306"/>
                    <a:pt x="456853" y="206162"/>
                  </a:cubicBezTo>
                  <a:cubicBezTo>
                    <a:pt x="441160" y="208373"/>
                    <a:pt x="420943" y="200374"/>
                    <a:pt x="420758" y="200323"/>
                  </a:cubicBezTo>
                  <a:cubicBezTo>
                    <a:pt x="418817" y="199530"/>
                    <a:pt x="416775" y="199176"/>
                    <a:pt x="414767" y="199176"/>
                  </a:cubicBezTo>
                  <a:cubicBezTo>
                    <a:pt x="411510" y="199176"/>
                    <a:pt x="408270" y="200121"/>
                    <a:pt x="405520" y="201977"/>
                  </a:cubicBezTo>
                  <a:lnTo>
                    <a:pt x="235993" y="317183"/>
                  </a:lnTo>
                  <a:cubicBezTo>
                    <a:pt x="226881" y="323359"/>
                    <a:pt x="214765" y="322599"/>
                    <a:pt x="206496" y="315360"/>
                  </a:cubicBezTo>
                  <a:lnTo>
                    <a:pt x="81452" y="205588"/>
                  </a:lnTo>
                  <a:cubicBezTo>
                    <a:pt x="77689" y="202264"/>
                    <a:pt x="75748" y="197353"/>
                    <a:pt x="76288" y="19237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867EF901-8E14-48FC-BEF0-7FD4B0185874}"/>
                </a:ext>
              </a:extLst>
            </p:cNvPr>
            <p:cNvSpPr/>
            <p:nvPr/>
          </p:nvSpPr>
          <p:spPr>
            <a:xfrm>
              <a:off x="21202194" y="7810980"/>
              <a:ext cx="33750" cy="16875"/>
            </a:xfrm>
            <a:custGeom>
              <a:avLst/>
              <a:gdLst>
                <a:gd name="connsiteX0" fmla="*/ 35134 w 33750"/>
                <a:gd name="connsiteY0" fmla="*/ 12791 h 16875"/>
                <a:gd name="connsiteX1" fmla="*/ 17567 w 33750"/>
                <a:gd name="connsiteY1" fmla="*/ 25583 h 16875"/>
                <a:gd name="connsiteX2" fmla="*/ 0 w 33750"/>
                <a:gd name="connsiteY2" fmla="*/ 12791 h 16875"/>
                <a:gd name="connsiteX3" fmla="*/ 17567 w 33750"/>
                <a:gd name="connsiteY3" fmla="*/ 0 h 16875"/>
                <a:gd name="connsiteX4" fmla="*/ 35134 w 33750"/>
                <a:gd name="connsiteY4" fmla="*/ 12791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50" h="16875">
                  <a:moveTo>
                    <a:pt x="35134" y="12791"/>
                  </a:moveTo>
                  <a:cubicBezTo>
                    <a:pt x="35134" y="19856"/>
                    <a:pt x="27269" y="25583"/>
                    <a:pt x="17567" y="25583"/>
                  </a:cubicBezTo>
                  <a:cubicBezTo>
                    <a:pt x="7865" y="25583"/>
                    <a:pt x="0" y="19856"/>
                    <a:pt x="0" y="12791"/>
                  </a:cubicBezTo>
                  <a:cubicBezTo>
                    <a:pt x="0" y="5727"/>
                    <a:pt x="7865" y="0"/>
                    <a:pt x="17567" y="0"/>
                  </a:cubicBezTo>
                  <a:cubicBezTo>
                    <a:pt x="27269" y="0"/>
                    <a:pt x="35134" y="5727"/>
                    <a:pt x="35134" y="1279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95359957-8C5F-4E5A-91F9-3E207AED8E8E}"/>
                </a:ext>
              </a:extLst>
            </p:cNvPr>
            <p:cNvSpPr/>
            <p:nvPr/>
          </p:nvSpPr>
          <p:spPr>
            <a:xfrm>
              <a:off x="21299698" y="7869469"/>
              <a:ext cx="33750" cy="16875"/>
            </a:xfrm>
            <a:custGeom>
              <a:avLst/>
              <a:gdLst>
                <a:gd name="connsiteX0" fmla="*/ 35134 w 33750"/>
                <a:gd name="connsiteY0" fmla="*/ 12791 h 16875"/>
                <a:gd name="connsiteX1" fmla="*/ 17567 w 33750"/>
                <a:gd name="connsiteY1" fmla="*/ 25582 h 16875"/>
                <a:gd name="connsiteX2" fmla="*/ 0 w 33750"/>
                <a:gd name="connsiteY2" fmla="*/ 12791 h 16875"/>
                <a:gd name="connsiteX3" fmla="*/ 17567 w 33750"/>
                <a:gd name="connsiteY3" fmla="*/ 0 h 16875"/>
                <a:gd name="connsiteX4" fmla="*/ 35134 w 33750"/>
                <a:gd name="connsiteY4" fmla="*/ 12791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50" h="16875">
                  <a:moveTo>
                    <a:pt x="35134" y="12791"/>
                  </a:moveTo>
                  <a:cubicBezTo>
                    <a:pt x="35134" y="19856"/>
                    <a:pt x="27269" y="25582"/>
                    <a:pt x="17567" y="25582"/>
                  </a:cubicBezTo>
                  <a:cubicBezTo>
                    <a:pt x="7865" y="25582"/>
                    <a:pt x="0" y="19856"/>
                    <a:pt x="0" y="12791"/>
                  </a:cubicBezTo>
                  <a:cubicBezTo>
                    <a:pt x="0" y="5727"/>
                    <a:pt x="7865" y="0"/>
                    <a:pt x="17567" y="0"/>
                  </a:cubicBezTo>
                  <a:cubicBezTo>
                    <a:pt x="27269" y="0"/>
                    <a:pt x="35134" y="5727"/>
                    <a:pt x="35134" y="1279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A7E5E7AF-B6B5-4A56-B023-71C1B7A151EE}"/>
                </a:ext>
              </a:extLst>
            </p:cNvPr>
            <p:cNvSpPr/>
            <p:nvPr/>
          </p:nvSpPr>
          <p:spPr>
            <a:xfrm>
              <a:off x="21338696" y="7732950"/>
              <a:ext cx="33750" cy="16875"/>
            </a:xfrm>
            <a:custGeom>
              <a:avLst/>
              <a:gdLst>
                <a:gd name="connsiteX0" fmla="*/ 35134 w 33750"/>
                <a:gd name="connsiteY0" fmla="*/ 12808 h 16875"/>
                <a:gd name="connsiteX1" fmla="*/ 17567 w 33750"/>
                <a:gd name="connsiteY1" fmla="*/ 25616 h 16875"/>
                <a:gd name="connsiteX2" fmla="*/ 0 w 33750"/>
                <a:gd name="connsiteY2" fmla="*/ 12808 h 16875"/>
                <a:gd name="connsiteX3" fmla="*/ 17567 w 33750"/>
                <a:gd name="connsiteY3" fmla="*/ 0 h 16875"/>
                <a:gd name="connsiteX4" fmla="*/ 35134 w 33750"/>
                <a:gd name="connsiteY4" fmla="*/ 12808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50" h="16875">
                  <a:moveTo>
                    <a:pt x="35134" y="12808"/>
                  </a:moveTo>
                  <a:cubicBezTo>
                    <a:pt x="35134" y="19882"/>
                    <a:pt x="27269" y="25616"/>
                    <a:pt x="17567" y="25616"/>
                  </a:cubicBezTo>
                  <a:cubicBezTo>
                    <a:pt x="7865" y="25616"/>
                    <a:pt x="0" y="19882"/>
                    <a:pt x="0" y="12808"/>
                  </a:cubicBezTo>
                  <a:cubicBezTo>
                    <a:pt x="0" y="5734"/>
                    <a:pt x="7865" y="0"/>
                    <a:pt x="17567" y="0"/>
                  </a:cubicBezTo>
                  <a:cubicBezTo>
                    <a:pt x="27269" y="0"/>
                    <a:pt x="35134" y="5734"/>
                    <a:pt x="35134" y="1280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E3D85686-8AAE-4AA4-A0F6-D809C0E50E44}"/>
                </a:ext>
              </a:extLst>
            </p:cNvPr>
            <p:cNvSpPr/>
            <p:nvPr/>
          </p:nvSpPr>
          <p:spPr>
            <a:xfrm>
              <a:off x="21418414" y="7773214"/>
              <a:ext cx="16875" cy="16875"/>
            </a:xfrm>
            <a:custGeom>
              <a:avLst/>
              <a:gdLst>
                <a:gd name="connsiteX0" fmla="*/ 31725 w 16875"/>
                <a:gd name="connsiteY0" fmla="*/ 11559 h 16875"/>
                <a:gd name="connsiteX1" fmla="*/ 15862 w 16875"/>
                <a:gd name="connsiteY1" fmla="*/ 23119 h 16875"/>
                <a:gd name="connsiteX2" fmla="*/ 0 w 16875"/>
                <a:gd name="connsiteY2" fmla="*/ 11559 h 16875"/>
                <a:gd name="connsiteX3" fmla="*/ 15862 w 16875"/>
                <a:gd name="connsiteY3" fmla="*/ 0 h 16875"/>
                <a:gd name="connsiteX4" fmla="*/ 31725 w 16875"/>
                <a:gd name="connsiteY4" fmla="*/ 11559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31725" y="11559"/>
                  </a:moveTo>
                  <a:cubicBezTo>
                    <a:pt x="31725" y="17943"/>
                    <a:pt x="24623" y="23119"/>
                    <a:pt x="15862" y="23119"/>
                  </a:cubicBezTo>
                  <a:cubicBezTo>
                    <a:pt x="7102" y="23119"/>
                    <a:pt x="0" y="17943"/>
                    <a:pt x="0" y="11559"/>
                  </a:cubicBezTo>
                  <a:cubicBezTo>
                    <a:pt x="0" y="5175"/>
                    <a:pt x="7102" y="0"/>
                    <a:pt x="15862" y="0"/>
                  </a:cubicBezTo>
                  <a:cubicBezTo>
                    <a:pt x="24623" y="0"/>
                    <a:pt x="31725" y="5175"/>
                    <a:pt x="31725" y="1155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6B74D643-5467-4C43-9A8F-2FED15A81E22}"/>
                </a:ext>
              </a:extLst>
            </p:cNvPr>
            <p:cNvSpPr/>
            <p:nvPr/>
          </p:nvSpPr>
          <p:spPr>
            <a:xfrm>
              <a:off x="21320859" y="7792671"/>
              <a:ext cx="16875" cy="16875"/>
            </a:xfrm>
            <a:custGeom>
              <a:avLst/>
              <a:gdLst>
                <a:gd name="connsiteX0" fmla="*/ 31792 w 16875"/>
                <a:gd name="connsiteY0" fmla="*/ 11593 h 16875"/>
                <a:gd name="connsiteX1" fmla="*/ 15896 w 16875"/>
                <a:gd name="connsiteY1" fmla="*/ 23186 h 16875"/>
                <a:gd name="connsiteX2" fmla="*/ 0 w 16875"/>
                <a:gd name="connsiteY2" fmla="*/ 11593 h 16875"/>
                <a:gd name="connsiteX3" fmla="*/ 15896 w 16875"/>
                <a:gd name="connsiteY3" fmla="*/ 0 h 16875"/>
                <a:gd name="connsiteX4" fmla="*/ 31792 w 16875"/>
                <a:gd name="connsiteY4" fmla="*/ 11593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31792" y="11593"/>
                  </a:moveTo>
                  <a:cubicBezTo>
                    <a:pt x="31792" y="17996"/>
                    <a:pt x="24676" y="23186"/>
                    <a:pt x="15896" y="23186"/>
                  </a:cubicBezTo>
                  <a:cubicBezTo>
                    <a:pt x="7117" y="23186"/>
                    <a:pt x="0" y="17996"/>
                    <a:pt x="0" y="11593"/>
                  </a:cubicBezTo>
                  <a:cubicBezTo>
                    <a:pt x="0" y="5190"/>
                    <a:pt x="7117" y="0"/>
                    <a:pt x="15896" y="0"/>
                  </a:cubicBezTo>
                  <a:cubicBezTo>
                    <a:pt x="24676" y="0"/>
                    <a:pt x="31792" y="5190"/>
                    <a:pt x="31792" y="1159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68" name="组合 167">
            <a:extLst>
              <a:ext uri="{FF2B5EF4-FFF2-40B4-BE49-F238E27FC236}">
                <a16:creationId xmlns:a16="http://schemas.microsoft.com/office/drawing/2014/main" id="{605C6633-ABEA-47E7-80E2-213E12D67058}"/>
              </a:ext>
            </a:extLst>
          </p:cNvPr>
          <p:cNvGrpSpPr/>
          <p:nvPr/>
        </p:nvGrpSpPr>
        <p:grpSpPr>
          <a:xfrm>
            <a:off x="8661666" y="3261896"/>
            <a:ext cx="523125" cy="333467"/>
            <a:chOff x="22143566" y="7671204"/>
            <a:chExt cx="523125" cy="333467"/>
          </a:xfrm>
        </p:grpSpPr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01950C86-40CC-4E68-9137-0B145D49E392}"/>
                </a:ext>
              </a:extLst>
            </p:cNvPr>
            <p:cNvSpPr/>
            <p:nvPr/>
          </p:nvSpPr>
          <p:spPr>
            <a:xfrm>
              <a:off x="22279342" y="7954046"/>
              <a:ext cx="253125" cy="50625"/>
            </a:xfrm>
            <a:custGeom>
              <a:avLst/>
              <a:gdLst>
                <a:gd name="connsiteX0" fmla="*/ 0 w 253125"/>
                <a:gd name="connsiteY0" fmla="*/ 0 h 50625"/>
                <a:gd name="connsiteX1" fmla="*/ 133093 w 253125"/>
                <a:gd name="connsiteY1" fmla="*/ 62589 h 50625"/>
                <a:gd name="connsiteX2" fmla="*/ 266153 w 253125"/>
                <a:gd name="connsiteY2" fmla="*/ 0 h 50625"/>
                <a:gd name="connsiteX3" fmla="*/ 133093 w 253125"/>
                <a:gd name="connsiteY3" fmla="*/ 13196 h 50625"/>
                <a:gd name="connsiteX4" fmla="*/ 0 w 253125"/>
                <a:gd name="connsiteY4" fmla="*/ 0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125" h="50625">
                  <a:moveTo>
                    <a:pt x="0" y="0"/>
                  </a:moveTo>
                  <a:cubicBezTo>
                    <a:pt x="31691" y="38205"/>
                    <a:pt x="79566" y="62589"/>
                    <a:pt x="133093" y="62589"/>
                  </a:cubicBezTo>
                  <a:cubicBezTo>
                    <a:pt x="186621" y="62589"/>
                    <a:pt x="234478" y="38205"/>
                    <a:pt x="266153" y="0"/>
                  </a:cubicBezTo>
                  <a:cubicBezTo>
                    <a:pt x="226935" y="8404"/>
                    <a:pt x="181474" y="13196"/>
                    <a:pt x="133093" y="13196"/>
                  </a:cubicBezTo>
                  <a:cubicBezTo>
                    <a:pt x="84662" y="13196"/>
                    <a:pt x="39251" y="840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7FEC577E-0F8C-48D3-900C-F468317CEC28}"/>
                </a:ext>
              </a:extLst>
            </p:cNvPr>
            <p:cNvSpPr/>
            <p:nvPr/>
          </p:nvSpPr>
          <p:spPr>
            <a:xfrm>
              <a:off x="22143566" y="7671204"/>
              <a:ext cx="523125" cy="253125"/>
            </a:xfrm>
            <a:custGeom>
              <a:avLst/>
              <a:gdLst>
                <a:gd name="connsiteX0" fmla="*/ 443138 w 523125"/>
                <a:gd name="connsiteY0" fmla="*/ 99174 h 253125"/>
                <a:gd name="connsiteX1" fmla="*/ 450782 w 523125"/>
                <a:gd name="connsiteY1" fmla="*/ 120656 h 253125"/>
                <a:gd name="connsiteX2" fmla="*/ 479571 w 523125"/>
                <a:gd name="connsiteY2" fmla="*/ 144686 h 253125"/>
                <a:gd name="connsiteX3" fmla="*/ 441568 w 523125"/>
                <a:gd name="connsiteY3" fmla="*/ 172007 h 253125"/>
                <a:gd name="connsiteX4" fmla="*/ 268869 w 523125"/>
                <a:gd name="connsiteY4" fmla="*/ 0 h 253125"/>
                <a:gd name="connsiteX5" fmla="*/ 96171 w 523125"/>
                <a:gd name="connsiteY5" fmla="*/ 172024 h 253125"/>
                <a:gd name="connsiteX6" fmla="*/ 58151 w 523125"/>
                <a:gd name="connsiteY6" fmla="*/ 144686 h 253125"/>
                <a:gd name="connsiteX7" fmla="*/ 86940 w 523125"/>
                <a:gd name="connsiteY7" fmla="*/ 120656 h 253125"/>
                <a:gd name="connsiteX8" fmla="*/ 94601 w 523125"/>
                <a:gd name="connsiteY8" fmla="*/ 99158 h 253125"/>
                <a:gd name="connsiteX9" fmla="*/ 0 w 523125"/>
                <a:gd name="connsiteY9" fmla="*/ 172716 h 253125"/>
                <a:gd name="connsiteX10" fmla="*/ 1806 w 523125"/>
                <a:gd name="connsiteY10" fmla="*/ 184005 h 253125"/>
                <a:gd name="connsiteX11" fmla="*/ 268869 w 523125"/>
                <a:gd name="connsiteY11" fmla="*/ 269393 h 253125"/>
                <a:gd name="connsiteX12" fmla="*/ 535967 w 523125"/>
                <a:gd name="connsiteY12" fmla="*/ 184005 h 253125"/>
                <a:gd name="connsiteX13" fmla="*/ 537756 w 523125"/>
                <a:gd name="connsiteY13" fmla="*/ 172716 h 253125"/>
                <a:gd name="connsiteX14" fmla="*/ 443138 w 523125"/>
                <a:gd name="connsiteY14" fmla="*/ 99174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3125" h="253125">
                  <a:moveTo>
                    <a:pt x="443138" y="99174"/>
                  </a:moveTo>
                  <a:cubicBezTo>
                    <a:pt x="446108" y="106144"/>
                    <a:pt x="448673" y="113299"/>
                    <a:pt x="450782" y="120656"/>
                  </a:cubicBezTo>
                  <a:cubicBezTo>
                    <a:pt x="468956" y="127727"/>
                    <a:pt x="479571" y="135911"/>
                    <a:pt x="479571" y="144686"/>
                  </a:cubicBezTo>
                  <a:cubicBezTo>
                    <a:pt x="479571" y="154879"/>
                    <a:pt x="465514" y="164278"/>
                    <a:pt x="441568" y="172007"/>
                  </a:cubicBezTo>
                  <a:cubicBezTo>
                    <a:pt x="441197" y="76950"/>
                    <a:pt x="363994" y="0"/>
                    <a:pt x="268869" y="0"/>
                  </a:cubicBezTo>
                  <a:cubicBezTo>
                    <a:pt x="173711" y="0"/>
                    <a:pt x="96542" y="76950"/>
                    <a:pt x="96171" y="172024"/>
                  </a:cubicBezTo>
                  <a:cubicBezTo>
                    <a:pt x="72208" y="164278"/>
                    <a:pt x="58151" y="154862"/>
                    <a:pt x="58151" y="144686"/>
                  </a:cubicBezTo>
                  <a:cubicBezTo>
                    <a:pt x="58151" y="135928"/>
                    <a:pt x="68783" y="127710"/>
                    <a:pt x="86940" y="120656"/>
                  </a:cubicBezTo>
                  <a:cubicBezTo>
                    <a:pt x="89066" y="113299"/>
                    <a:pt x="91648" y="106144"/>
                    <a:pt x="94601" y="99158"/>
                  </a:cubicBezTo>
                  <a:cubicBezTo>
                    <a:pt x="36754" y="116893"/>
                    <a:pt x="0" y="143252"/>
                    <a:pt x="0" y="172716"/>
                  </a:cubicBezTo>
                  <a:cubicBezTo>
                    <a:pt x="0" y="176546"/>
                    <a:pt x="608" y="180309"/>
                    <a:pt x="1806" y="184005"/>
                  </a:cubicBezTo>
                  <a:cubicBezTo>
                    <a:pt x="17348" y="232099"/>
                    <a:pt x="131001" y="269393"/>
                    <a:pt x="268869" y="269393"/>
                  </a:cubicBezTo>
                  <a:cubicBezTo>
                    <a:pt x="406704" y="269393"/>
                    <a:pt x="520391" y="232099"/>
                    <a:pt x="535967" y="184005"/>
                  </a:cubicBezTo>
                  <a:cubicBezTo>
                    <a:pt x="537131" y="180293"/>
                    <a:pt x="537756" y="176546"/>
                    <a:pt x="537756" y="172716"/>
                  </a:cubicBezTo>
                  <a:cubicBezTo>
                    <a:pt x="537722" y="143252"/>
                    <a:pt x="500985" y="116910"/>
                    <a:pt x="443138" y="9917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17B76BCA-6B13-460A-BA27-C147AD4FE958}"/>
              </a:ext>
            </a:extLst>
          </p:cNvPr>
          <p:cNvGrpSpPr/>
          <p:nvPr/>
        </p:nvGrpSpPr>
        <p:grpSpPr>
          <a:xfrm>
            <a:off x="9804474" y="3161920"/>
            <a:ext cx="253125" cy="533418"/>
            <a:chOff x="23382056" y="3279773"/>
            <a:chExt cx="253125" cy="533418"/>
          </a:xfrm>
        </p:grpSpPr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66C6550-760B-4979-8AEE-2ED034BD95D9}"/>
                </a:ext>
              </a:extLst>
            </p:cNvPr>
            <p:cNvSpPr/>
            <p:nvPr/>
          </p:nvSpPr>
          <p:spPr>
            <a:xfrm>
              <a:off x="23382056" y="3357566"/>
              <a:ext cx="253125" cy="455625"/>
            </a:xfrm>
            <a:custGeom>
              <a:avLst/>
              <a:gdLst>
                <a:gd name="connsiteX0" fmla="*/ 229939 w 253125"/>
                <a:gd name="connsiteY0" fmla="*/ 0 h 455625"/>
                <a:gd name="connsiteX1" fmla="*/ 37614 w 253125"/>
                <a:gd name="connsiteY1" fmla="*/ 0 h 455625"/>
                <a:gd name="connsiteX2" fmla="*/ 0 w 253125"/>
                <a:gd name="connsiteY2" fmla="*/ 37479 h 455625"/>
                <a:gd name="connsiteX3" fmla="*/ 0 w 253125"/>
                <a:gd name="connsiteY3" fmla="*/ 78671 h 455625"/>
                <a:gd name="connsiteX4" fmla="*/ 26511 w 253125"/>
                <a:gd name="connsiteY4" fmla="*/ 115239 h 455625"/>
                <a:gd name="connsiteX5" fmla="*/ 26511 w 253125"/>
                <a:gd name="connsiteY5" fmla="*/ 374507 h 455625"/>
                <a:gd name="connsiteX6" fmla="*/ 26848 w 253125"/>
                <a:gd name="connsiteY6" fmla="*/ 376701 h 455625"/>
                <a:gd name="connsiteX7" fmla="*/ 133667 w 253125"/>
                <a:gd name="connsiteY7" fmla="*/ 457464 h 455625"/>
                <a:gd name="connsiteX8" fmla="*/ 240266 w 253125"/>
                <a:gd name="connsiteY8" fmla="*/ 380261 h 455625"/>
                <a:gd name="connsiteX9" fmla="*/ 241042 w 253125"/>
                <a:gd name="connsiteY9" fmla="*/ 374507 h 455625"/>
                <a:gd name="connsiteX10" fmla="*/ 241042 w 253125"/>
                <a:gd name="connsiteY10" fmla="*/ 115256 h 455625"/>
                <a:gd name="connsiteX11" fmla="*/ 267570 w 253125"/>
                <a:gd name="connsiteY11" fmla="*/ 78688 h 455625"/>
                <a:gd name="connsiteX12" fmla="*/ 267570 w 253125"/>
                <a:gd name="connsiteY12" fmla="*/ 37479 h 455625"/>
                <a:gd name="connsiteX13" fmla="*/ 229939 w 253125"/>
                <a:gd name="connsiteY13" fmla="*/ 0 h 455625"/>
                <a:gd name="connsiteX14" fmla="*/ 229500 w 253125"/>
                <a:gd name="connsiteY14" fmla="*/ 65475 h 455625"/>
                <a:gd name="connsiteX15" fmla="*/ 216540 w 253125"/>
                <a:gd name="connsiteY15" fmla="*/ 78435 h 455625"/>
                <a:gd name="connsiteX16" fmla="*/ 215949 w 253125"/>
                <a:gd name="connsiteY16" fmla="*/ 78435 h 455625"/>
                <a:gd name="connsiteX17" fmla="*/ 202956 w 253125"/>
                <a:gd name="connsiteY17" fmla="*/ 91395 h 455625"/>
                <a:gd name="connsiteX18" fmla="*/ 202956 w 253125"/>
                <a:gd name="connsiteY18" fmla="*/ 374541 h 455625"/>
                <a:gd name="connsiteX19" fmla="*/ 133734 w 253125"/>
                <a:gd name="connsiteY19" fmla="*/ 419445 h 455625"/>
                <a:gd name="connsiteX20" fmla="*/ 64513 w 253125"/>
                <a:gd name="connsiteY20" fmla="*/ 374541 h 455625"/>
                <a:gd name="connsiteX21" fmla="*/ 64513 w 253125"/>
                <a:gd name="connsiteY21" fmla="*/ 91378 h 455625"/>
                <a:gd name="connsiteX22" fmla="*/ 51553 w 253125"/>
                <a:gd name="connsiteY22" fmla="*/ 78418 h 455625"/>
                <a:gd name="connsiteX23" fmla="*/ 50946 w 253125"/>
                <a:gd name="connsiteY23" fmla="*/ 78418 h 455625"/>
                <a:gd name="connsiteX24" fmla="*/ 37986 w 253125"/>
                <a:gd name="connsiteY24" fmla="*/ 65458 h 455625"/>
                <a:gd name="connsiteX25" fmla="*/ 37986 w 253125"/>
                <a:gd name="connsiteY25" fmla="*/ 51013 h 455625"/>
                <a:gd name="connsiteX26" fmla="*/ 50946 w 253125"/>
                <a:gd name="connsiteY26" fmla="*/ 38053 h 455625"/>
                <a:gd name="connsiteX27" fmla="*/ 216489 w 253125"/>
                <a:gd name="connsiteY27" fmla="*/ 38053 h 455625"/>
                <a:gd name="connsiteX28" fmla="*/ 229449 w 253125"/>
                <a:gd name="connsiteY28" fmla="*/ 51013 h 455625"/>
                <a:gd name="connsiteX29" fmla="*/ 229449 w 253125"/>
                <a:gd name="connsiteY29" fmla="*/ 65475 h 455625"/>
                <a:gd name="connsiteX30" fmla="*/ 229500 w 253125"/>
                <a:gd name="connsiteY30" fmla="*/ 65475 h 455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53125" h="455625">
                  <a:moveTo>
                    <a:pt x="229939" y="0"/>
                  </a:moveTo>
                  <a:lnTo>
                    <a:pt x="37614" y="0"/>
                  </a:lnTo>
                  <a:cubicBezTo>
                    <a:pt x="16622" y="0"/>
                    <a:pt x="0" y="16470"/>
                    <a:pt x="0" y="37479"/>
                  </a:cubicBezTo>
                  <a:lnTo>
                    <a:pt x="0" y="78671"/>
                  </a:lnTo>
                  <a:cubicBezTo>
                    <a:pt x="0" y="96019"/>
                    <a:pt x="11509" y="110666"/>
                    <a:pt x="26511" y="115239"/>
                  </a:cubicBezTo>
                  <a:lnTo>
                    <a:pt x="26511" y="374507"/>
                  </a:lnTo>
                  <a:cubicBezTo>
                    <a:pt x="26511" y="375233"/>
                    <a:pt x="26814" y="375958"/>
                    <a:pt x="26848" y="376701"/>
                  </a:cubicBezTo>
                  <a:cubicBezTo>
                    <a:pt x="28485" y="404612"/>
                    <a:pt x="52971" y="457464"/>
                    <a:pt x="133667" y="457464"/>
                  </a:cubicBezTo>
                  <a:cubicBezTo>
                    <a:pt x="208389" y="457464"/>
                    <a:pt x="236199" y="406974"/>
                    <a:pt x="240266" y="380261"/>
                  </a:cubicBezTo>
                  <a:cubicBezTo>
                    <a:pt x="240553" y="378354"/>
                    <a:pt x="241042" y="376431"/>
                    <a:pt x="241042" y="374507"/>
                  </a:cubicBezTo>
                  <a:lnTo>
                    <a:pt x="241042" y="115256"/>
                  </a:lnTo>
                  <a:cubicBezTo>
                    <a:pt x="256044" y="110683"/>
                    <a:pt x="267570" y="96036"/>
                    <a:pt x="267570" y="78688"/>
                  </a:cubicBezTo>
                  <a:lnTo>
                    <a:pt x="267570" y="37479"/>
                  </a:lnTo>
                  <a:cubicBezTo>
                    <a:pt x="267570" y="16470"/>
                    <a:pt x="250931" y="0"/>
                    <a:pt x="229939" y="0"/>
                  </a:cubicBezTo>
                  <a:close/>
                  <a:moveTo>
                    <a:pt x="229500" y="65475"/>
                  </a:moveTo>
                  <a:cubicBezTo>
                    <a:pt x="229500" y="72630"/>
                    <a:pt x="223695" y="78435"/>
                    <a:pt x="216540" y="78435"/>
                  </a:cubicBezTo>
                  <a:lnTo>
                    <a:pt x="215949" y="78435"/>
                  </a:lnTo>
                  <a:cubicBezTo>
                    <a:pt x="208794" y="78435"/>
                    <a:pt x="202956" y="84240"/>
                    <a:pt x="202956" y="91395"/>
                  </a:cubicBezTo>
                  <a:lnTo>
                    <a:pt x="202956" y="374541"/>
                  </a:lnTo>
                  <a:cubicBezTo>
                    <a:pt x="202956" y="374541"/>
                    <a:pt x="195564" y="419445"/>
                    <a:pt x="133734" y="419445"/>
                  </a:cubicBezTo>
                  <a:cubicBezTo>
                    <a:pt x="67652" y="419445"/>
                    <a:pt x="64513" y="374541"/>
                    <a:pt x="64513" y="374541"/>
                  </a:cubicBezTo>
                  <a:lnTo>
                    <a:pt x="64513" y="91378"/>
                  </a:lnTo>
                  <a:cubicBezTo>
                    <a:pt x="64513" y="84223"/>
                    <a:pt x="58708" y="78418"/>
                    <a:pt x="51553" y="78418"/>
                  </a:cubicBezTo>
                  <a:lnTo>
                    <a:pt x="50946" y="78418"/>
                  </a:lnTo>
                  <a:cubicBezTo>
                    <a:pt x="43791" y="78418"/>
                    <a:pt x="37986" y="72613"/>
                    <a:pt x="37986" y="65458"/>
                  </a:cubicBezTo>
                  <a:lnTo>
                    <a:pt x="37986" y="51013"/>
                  </a:lnTo>
                  <a:cubicBezTo>
                    <a:pt x="37986" y="43858"/>
                    <a:pt x="43791" y="38053"/>
                    <a:pt x="50946" y="38053"/>
                  </a:cubicBezTo>
                  <a:lnTo>
                    <a:pt x="216489" y="38053"/>
                  </a:lnTo>
                  <a:cubicBezTo>
                    <a:pt x="223644" y="38053"/>
                    <a:pt x="229449" y="43858"/>
                    <a:pt x="229449" y="51013"/>
                  </a:cubicBezTo>
                  <a:lnTo>
                    <a:pt x="229449" y="65475"/>
                  </a:lnTo>
                  <a:lnTo>
                    <a:pt x="229500" y="65475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C742696E-97C6-4886-8AB2-D0F02166D872}"/>
                </a:ext>
              </a:extLst>
            </p:cNvPr>
            <p:cNvSpPr/>
            <p:nvPr/>
          </p:nvSpPr>
          <p:spPr>
            <a:xfrm>
              <a:off x="23467359" y="3602119"/>
              <a:ext cx="84375" cy="151875"/>
            </a:xfrm>
            <a:custGeom>
              <a:avLst/>
              <a:gdLst>
                <a:gd name="connsiteX0" fmla="*/ 48448 w 84375"/>
                <a:gd name="connsiteY0" fmla="*/ 156296 h 151875"/>
                <a:gd name="connsiteX1" fmla="*/ 96896 w 84375"/>
                <a:gd name="connsiteY1" fmla="*/ 120032 h 151875"/>
                <a:gd name="connsiteX2" fmla="*/ 96896 w 84375"/>
                <a:gd name="connsiteY2" fmla="*/ 0 h 151875"/>
                <a:gd name="connsiteX3" fmla="*/ 0 w 84375"/>
                <a:gd name="connsiteY3" fmla="*/ 0 h 151875"/>
                <a:gd name="connsiteX4" fmla="*/ 0 w 84375"/>
                <a:gd name="connsiteY4" fmla="*/ 120032 h 151875"/>
                <a:gd name="connsiteX5" fmla="*/ 48448 w 84375"/>
                <a:gd name="connsiteY5" fmla="*/ 156296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75" h="151875">
                  <a:moveTo>
                    <a:pt x="48448" y="156296"/>
                  </a:moveTo>
                  <a:cubicBezTo>
                    <a:pt x="91817" y="156296"/>
                    <a:pt x="96896" y="120032"/>
                    <a:pt x="96896" y="120032"/>
                  </a:cubicBezTo>
                  <a:lnTo>
                    <a:pt x="96896" y="0"/>
                  </a:lnTo>
                  <a:lnTo>
                    <a:pt x="0" y="0"/>
                  </a:lnTo>
                  <a:lnTo>
                    <a:pt x="0" y="120032"/>
                  </a:lnTo>
                  <a:cubicBezTo>
                    <a:pt x="34" y="119981"/>
                    <a:pt x="2126" y="156296"/>
                    <a:pt x="48448" y="15629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3CB4FB6F-91C8-4C21-BF94-8084DEC5D550}"/>
                </a:ext>
              </a:extLst>
            </p:cNvPr>
            <p:cNvSpPr/>
            <p:nvPr/>
          </p:nvSpPr>
          <p:spPr>
            <a:xfrm>
              <a:off x="23498342" y="3500126"/>
              <a:ext cx="33750" cy="33750"/>
            </a:xfrm>
            <a:custGeom>
              <a:avLst/>
              <a:gdLst>
                <a:gd name="connsiteX0" fmla="*/ 48127 w 33750"/>
                <a:gd name="connsiteY0" fmla="*/ 24064 h 33750"/>
                <a:gd name="connsiteX1" fmla="*/ 24064 w 33750"/>
                <a:gd name="connsiteY1" fmla="*/ 48127 h 33750"/>
                <a:gd name="connsiteX2" fmla="*/ 0 w 33750"/>
                <a:gd name="connsiteY2" fmla="*/ 24064 h 33750"/>
                <a:gd name="connsiteX3" fmla="*/ 24064 w 33750"/>
                <a:gd name="connsiteY3" fmla="*/ 0 h 33750"/>
                <a:gd name="connsiteX4" fmla="*/ 48127 w 33750"/>
                <a:gd name="connsiteY4" fmla="*/ 24064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50" h="33750">
                  <a:moveTo>
                    <a:pt x="48127" y="24064"/>
                  </a:moveTo>
                  <a:cubicBezTo>
                    <a:pt x="48127" y="37354"/>
                    <a:pt x="37354" y="48127"/>
                    <a:pt x="24064" y="48127"/>
                  </a:cubicBezTo>
                  <a:cubicBezTo>
                    <a:pt x="10774" y="48127"/>
                    <a:pt x="0" y="37354"/>
                    <a:pt x="0" y="24064"/>
                  </a:cubicBezTo>
                  <a:cubicBezTo>
                    <a:pt x="0" y="10774"/>
                    <a:pt x="10774" y="0"/>
                    <a:pt x="24064" y="0"/>
                  </a:cubicBezTo>
                  <a:cubicBezTo>
                    <a:pt x="37354" y="0"/>
                    <a:pt x="48127" y="10774"/>
                    <a:pt x="48127" y="2406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9F6D72B2-06EC-40BC-B108-0B2CC7ED9B31}"/>
                </a:ext>
              </a:extLst>
            </p:cNvPr>
            <p:cNvSpPr/>
            <p:nvPr/>
          </p:nvSpPr>
          <p:spPr>
            <a:xfrm>
              <a:off x="23467663" y="3416933"/>
              <a:ext cx="33750" cy="33750"/>
            </a:xfrm>
            <a:custGeom>
              <a:avLst/>
              <a:gdLst>
                <a:gd name="connsiteX0" fmla="*/ 48161 w 33750"/>
                <a:gd name="connsiteY0" fmla="*/ 24081 h 33750"/>
                <a:gd name="connsiteX1" fmla="*/ 24081 w 33750"/>
                <a:gd name="connsiteY1" fmla="*/ 48161 h 33750"/>
                <a:gd name="connsiteX2" fmla="*/ 0 w 33750"/>
                <a:gd name="connsiteY2" fmla="*/ 24081 h 33750"/>
                <a:gd name="connsiteX3" fmla="*/ 24081 w 33750"/>
                <a:gd name="connsiteY3" fmla="*/ 0 h 33750"/>
                <a:gd name="connsiteX4" fmla="*/ 48161 w 33750"/>
                <a:gd name="connsiteY4" fmla="*/ 24081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50" h="33750">
                  <a:moveTo>
                    <a:pt x="48161" y="24081"/>
                  </a:moveTo>
                  <a:cubicBezTo>
                    <a:pt x="48161" y="37380"/>
                    <a:pt x="37380" y="48161"/>
                    <a:pt x="24081" y="48161"/>
                  </a:cubicBezTo>
                  <a:cubicBezTo>
                    <a:pt x="10781" y="48161"/>
                    <a:pt x="0" y="37380"/>
                    <a:pt x="0" y="24081"/>
                  </a:cubicBezTo>
                  <a:cubicBezTo>
                    <a:pt x="0" y="10781"/>
                    <a:pt x="10781" y="0"/>
                    <a:pt x="24081" y="0"/>
                  </a:cubicBezTo>
                  <a:cubicBezTo>
                    <a:pt x="37380" y="0"/>
                    <a:pt x="48161" y="10781"/>
                    <a:pt x="48161" y="2408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6F67BDC-60FC-45BE-B488-9C8A558F8703}"/>
                </a:ext>
              </a:extLst>
            </p:cNvPr>
            <p:cNvSpPr/>
            <p:nvPr/>
          </p:nvSpPr>
          <p:spPr>
            <a:xfrm>
              <a:off x="23540631" y="3289982"/>
              <a:ext cx="33750" cy="33750"/>
            </a:xfrm>
            <a:custGeom>
              <a:avLst/>
              <a:gdLst>
                <a:gd name="connsiteX0" fmla="*/ 46710 w 33750"/>
                <a:gd name="connsiteY0" fmla="*/ 23355 h 33750"/>
                <a:gd name="connsiteX1" fmla="*/ 23355 w 33750"/>
                <a:gd name="connsiteY1" fmla="*/ 46710 h 33750"/>
                <a:gd name="connsiteX2" fmla="*/ 0 w 33750"/>
                <a:gd name="connsiteY2" fmla="*/ 23355 h 33750"/>
                <a:gd name="connsiteX3" fmla="*/ 23355 w 33750"/>
                <a:gd name="connsiteY3" fmla="*/ 0 h 33750"/>
                <a:gd name="connsiteX4" fmla="*/ 46710 w 33750"/>
                <a:gd name="connsiteY4" fmla="*/ 23355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50" h="33750">
                  <a:moveTo>
                    <a:pt x="46710" y="23355"/>
                  </a:moveTo>
                  <a:cubicBezTo>
                    <a:pt x="46710" y="36254"/>
                    <a:pt x="36254" y="46710"/>
                    <a:pt x="23355" y="46710"/>
                  </a:cubicBezTo>
                  <a:cubicBezTo>
                    <a:pt x="10456" y="46710"/>
                    <a:pt x="0" y="36254"/>
                    <a:pt x="0" y="23355"/>
                  </a:cubicBezTo>
                  <a:cubicBezTo>
                    <a:pt x="0" y="10456"/>
                    <a:pt x="10456" y="0"/>
                    <a:pt x="23355" y="0"/>
                  </a:cubicBezTo>
                  <a:cubicBezTo>
                    <a:pt x="36254" y="0"/>
                    <a:pt x="46710" y="10456"/>
                    <a:pt x="46710" y="2335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71772824-1A7E-4FEF-9453-29CBA21B990C}"/>
                </a:ext>
              </a:extLst>
            </p:cNvPr>
            <p:cNvSpPr/>
            <p:nvPr/>
          </p:nvSpPr>
          <p:spPr>
            <a:xfrm>
              <a:off x="23467646" y="3279773"/>
              <a:ext cx="16875" cy="16875"/>
            </a:xfrm>
            <a:custGeom>
              <a:avLst/>
              <a:gdLst>
                <a:gd name="connsiteX0" fmla="*/ 27743 w 16875"/>
                <a:gd name="connsiteY0" fmla="*/ 13871 h 16875"/>
                <a:gd name="connsiteX1" fmla="*/ 13871 w 16875"/>
                <a:gd name="connsiteY1" fmla="*/ 27743 h 16875"/>
                <a:gd name="connsiteX2" fmla="*/ 0 w 16875"/>
                <a:gd name="connsiteY2" fmla="*/ 13871 h 16875"/>
                <a:gd name="connsiteX3" fmla="*/ 13871 w 16875"/>
                <a:gd name="connsiteY3" fmla="*/ 0 h 16875"/>
                <a:gd name="connsiteX4" fmla="*/ 27743 w 16875"/>
                <a:gd name="connsiteY4" fmla="*/ 13871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27743" y="13871"/>
                  </a:moveTo>
                  <a:cubicBezTo>
                    <a:pt x="27743" y="21532"/>
                    <a:pt x="21532" y="27743"/>
                    <a:pt x="13871" y="27743"/>
                  </a:cubicBezTo>
                  <a:cubicBezTo>
                    <a:pt x="6210" y="27743"/>
                    <a:pt x="0" y="21532"/>
                    <a:pt x="0" y="13871"/>
                  </a:cubicBezTo>
                  <a:cubicBezTo>
                    <a:pt x="0" y="6210"/>
                    <a:pt x="6210" y="0"/>
                    <a:pt x="13871" y="0"/>
                  </a:cubicBezTo>
                  <a:cubicBezTo>
                    <a:pt x="21532" y="0"/>
                    <a:pt x="27743" y="6210"/>
                    <a:pt x="27743" y="1387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597DFFD8-60BE-40AA-AE34-D9C3D4B49BC3}"/>
              </a:ext>
            </a:extLst>
          </p:cNvPr>
          <p:cNvGrpSpPr/>
          <p:nvPr/>
        </p:nvGrpSpPr>
        <p:grpSpPr>
          <a:xfrm>
            <a:off x="10677285" y="3209254"/>
            <a:ext cx="531765" cy="438750"/>
            <a:chOff x="24306485" y="3294353"/>
            <a:chExt cx="531765" cy="438750"/>
          </a:xfrm>
        </p:grpSpPr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3853B1DA-43E2-4455-8017-5FF3918EC770}"/>
                </a:ext>
              </a:extLst>
            </p:cNvPr>
            <p:cNvSpPr/>
            <p:nvPr/>
          </p:nvSpPr>
          <p:spPr>
            <a:xfrm>
              <a:off x="24571557" y="3398927"/>
              <a:ext cx="151875" cy="151875"/>
            </a:xfrm>
            <a:custGeom>
              <a:avLst/>
              <a:gdLst>
                <a:gd name="connsiteX0" fmla="*/ 82316 w 151875"/>
                <a:gd name="connsiteY0" fmla="*/ 0 h 151875"/>
                <a:gd name="connsiteX1" fmla="*/ 60531 w 151875"/>
                <a:gd name="connsiteY1" fmla="*/ 2936 h 151875"/>
                <a:gd name="connsiteX2" fmla="*/ 82299 w 151875"/>
                <a:gd name="connsiteY2" fmla="*/ 36028 h 151875"/>
                <a:gd name="connsiteX3" fmla="*/ 46254 w 151875"/>
                <a:gd name="connsiteY3" fmla="*/ 72056 h 151875"/>
                <a:gd name="connsiteX4" fmla="*/ 10682 w 151875"/>
                <a:gd name="connsiteY4" fmla="*/ 41766 h 151875"/>
                <a:gd name="connsiteX5" fmla="*/ 0 w 151875"/>
                <a:gd name="connsiteY5" fmla="*/ 82283 h 151875"/>
                <a:gd name="connsiteX6" fmla="*/ 82316 w 151875"/>
                <a:gd name="connsiteY6" fmla="*/ 164565 h 151875"/>
                <a:gd name="connsiteX7" fmla="*/ 164582 w 151875"/>
                <a:gd name="connsiteY7" fmla="*/ 82283 h 151875"/>
                <a:gd name="connsiteX8" fmla="*/ 82316 w 151875"/>
                <a:gd name="connsiteY8" fmla="*/ 0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875" h="151875">
                  <a:moveTo>
                    <a:pt x="82316" y="0"/>
                  </a:moveTo>
                  <a:cubicBezTo>
                    <a:pt x="74756" y="0"/>
                    <a:pt x="67449" y="1029"/>
                    <a:pt x="60531" y="2936"/>
                  </a:cubicBezTo>
                  <a:cubicBezTo>
                    <a:pt x="73339" y="8454"/>
                    <a:pt x="82299" y="21195"/>
                    <a:pt x="82299" y="36028"/>
                  </a:cubicBezTo>
                  <a:cubicBezTo>
                    <a:pt x="82299" y="55941"/>
                    <a:pt x="66167" y="72056"/>
                    <a:pt x="46254" y="72056"/>
                  </a:cubicBezTo>
                  <a:cubicBezTo>
                    <a:pt x="28316" y="72056"/>
                    <a:pt x="13432" y="58928"/>
                    <a:pt x="10682" y="41766"/>
                  </a:cubicBezTo>
                  <a:cubicBezTo>
                    <a:pt x="3898" y="53730"/>
                    <a:pt x="0" y="67568"/>
                    <a:pt x="0" y="82283"/>
                  </a:cubicBezTo>
                  <a:cubicBezTo>
                    <a:pt x="0" y="127710"/>
                    <a:pt x="36855" y="164565"/>
                    <a:pt x="82316" y="164565"/>
                  </a:cubicBezTo>
                  <a:cubicBezTo>
                    <a:pt x="127744" y="164565"/>
                    <a:pt x="164582" y="127710"/>
                    <a:pt x="164582" y="82283"/>
                  </a:cubicBezTo>
                  <a:cubicBezTo>
                    <a:pt x="164582" y="36855"/>
                    <a:pt x="127744" y="0"/>
                    <a:pt x="8231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6C01E1F7-172F-4231-BB15-AFDD17339833}"/>
                </a:ext>
              </a:extLst>
            </p:cNvPr>
            <p:cNvSpPr/>
            <p:nvPr/>
          </p:nvSpPr>
          <p:spPr>
            <a:xfrm>
              <a:off x="24467000" y="3294353"/>
              <a:ext cx="371250" cy="438750"/>
            </a:xfrm>
            <a:custGeom>
              <a:avLst/>
              <a:gdLst>
                <a:gd name="connsiteX0" fmla="*/ 268819 w 371250"/>
                <a:gd name="connsiteY0" fmla="*/ 354763 h 438750"/>
                <a:gd name="connsiteX1" fmla="*/ 373714 w 371250"/>
                <a:gd name="connsiteY1" fmla="*/ 186874 h 438750"/>
                <a:gd name="connsiteX2" fmla="*/ 186874 w 371250"/>
                <a:gd name="connsiteY2" fmla="*/ 0 h 438750"/>
                <a:gd name="connsiteX3" fmla="*/ 0 w 371250"/>
                <a:gd name="connsiteY3" fmla="*/ 186874 h 438750"/>
                <a:gd name="connsiteX4" fmla="*/ 110768 w 371250"/>
                <a:gd name="connsiteY4" fmla="*/ 357531 h 438750"/>
                <a:gd name="connsiteX5" fmla="*/ 110700 w 371250"/>
                <a:gd name="connsiteY5" fmla="*/ 357548 h 438750"/>
                <a:gd name="connsiteX6" fmla="*/ 11694 w 371250"/>
                <a:gd name="connsiteY6" fmla="*/ 403363 h 438750"/>
                <a:gd name="connsiteX7" fmla="*/ 11694 w 371250"/>
                <a:gd name="connsiteY7" fmla="*/ 448774 h 438750"/>
                <a:gd name="connsiteX8" fmla="*/ 371993 w 371250"/>
                <a:gd name="connsiteY8" fmla="*/ 448774 h 438750"/>
                <a:gd name="connsiteX9" fmla="*/ 371993 w 371250"/>
                <a:gd name="connsiteY9" fmla="*/ 403363 h 438750"/>
                <a:gd name="connsiteX10" fmla="*/ 268988 w 371250"/>
                <a:gd name="connsiteY10" fmla="*/ 354797 h 438750"/>
                <a:gd name="connsiteX11" fmla="*/ 268819 w 371250"/>
                <a:gd name="connsiteY11" fmla="*/ 354763 h 438750"/>
                <a:gd name="connsiteX12" fmla="*/ 186874 w 371250"/>
                <a:gd name="connsiteY12" fmla="*/ 302079 h 438750"/>
                <a:gd name="connsiteX13" fmla="*/ 71668 w 371250"/>
                <a:gd name="connsiteY13" fmla="*/ 186874 h 438750"/>
                <a:gd name="connsiteX14" fmla="*/ 186874 w 371250"/>
                <a:gd name="connsiteY14" fmla="*/ 71668 h 438750"/>
                <a:gd name="connsiteX15" fmla="*/ 302012 w 371250"/>
                <a:gd name="connsiteY15" fmla="*/ 186874 h 438750"/>
                <a:gd name="connsiteX16" fmla="*/ 186874 w 371250"/>
                <a:gd name="connsiteY16" fmla="*/ 302079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1250" h="438750">
                  <a:moveTo>
                    <a:pt x="268819" y="354763"/>
                  </a:moveTo>
                  <a:cubicBezTo>
                    <a:pt x="330885" y="324321"/>
                    <a:pt x="373714" y="260516"/>
                    <a:pt x="373714" y="186874"/>
                  </a:cubicBezTo>
                  <a:cubicBezTo>
                    <a:pt x="373714" y="83835"/>
                    <a:pt x="289879" y="0"/>
                    <a:pt x="186874" y="0"/>
                  </a:cubicBezTo>
                  <a:cubicBezTo>
                    <a:pt x="83835" y="0"/>
                    <a:pt x="0" y="83835"/>
                    <a:pt x="0" y="186874"/>
                  </a:cubicBezTo>
                  <a:cubicBezTo>
                    <a:pt x="0" y="262828"/>
                    <a:pt x="45546" y="328320"/>
                    <a:pt x="110768" y="357531"/>
                  </a:cubicBezTo>
                  <a:lnTo>
                    <a:pt x="110700" y="357548"/>
                  </a:lnTo>
                  <a:lnTo>
                    <a:pt x="11694" y="403363"/>
                  </a:lnTo>
                  <a:lnTo>
                    <a:pt x="11694" y="448774"/>
                  </a:lnTo>
                  <a:lnTo>
                    <a:pt x="371993" y="448774"/>
                  </a:lnTo>
                  <a:lnTo>
                    <a:pt x="371993" y="403363"/>
                  </a:lnTo>
                  <a:lnTo>
                    <a:pt x="268988" y="354797"/>
                  </a:lnTo>
                  <a:lnTo>
                    <a:pt x="268819" y="354763"/>
                  </a:lnTo>
                  <a:close/>
                  <a:moveTo>
                    <a:pt x="186874" y="302079"/>
                  </a:moveTo>
                  <a:cubicBezTo>
                    <a:pt x="123339" y="302079"/>
                    <a:pt x="71668" y="250408"/>
                    <a:pt x="71668" y="186874"/>
                  </a:cubicBezTo>
                  <a:cubicBezTo>
                    <a:pt x="71668" y="123339"/>
                    <a:pt x="123339" y="71668"/>
                    <a:pt x="186874" y="71668"/>
                  </a:cubicBezTo>
                  <a:cubicBezTo>
                    <a:pt x="250374" y="71668"/>
                    <a:pt x="302012" y="123339"/>
                    <a:pt x="302012" y="186874"/>
                  </a:cubicBezTo>
                  <a:cubicBezTo>
                    <a:pt x="302012" y="250408"/>
                    <a:pt x="250374" y="302079"/>
                    <a:pt x="186874" y="30207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7EB815FA-1460-436C-8A95-5974D56C78D2}"/>
                </a:ext>
              </a:extLst>
            </p:cNvPr>
            <p:cNvSpPr/>
            <p:nvPr/>
          </p:nvSpPr>
          <p:spPr>
            <a:xfrm>
              <a:off x="24306485" y="3605411"/>
              <a:ext cx="185625" cy="118125"/>
            </a:xfrm>
            <a:custGeom>
              <a:avLst/>
              <a:gdLst>
                <a:gd name="connsiteX0" fmla="*/ 194957 w 185625"/>
                <a:gd name="connsiteY0" fmla="*/ 41511 h 118125"/>
                <a:gd name="connsiteX1" fmla="*/ 187093 w 185625"/>
                <a:gd name="connsiteY1" fmla="*/ 4352 h 118125"/>
                <a:gd name="connsiteX2" fmla="*/ 149900 w 185625"/>
                <a:gd name="connsiteY2" fmla="*/ 12199 h 118125"/>
                <a:gd name="connsiteX3" fmla="*/ 23422 w 185625"/>
                <a:gd name="connsiteY3" fmla="*/ 78501 h 118125"/>
                <a:gd name="connsiteX4" fmla="*/ 219 w 185625"/>
                <a:gd name="connsiteY4" fmla="*/ 108623 h 118125"/>
                <a:gd name="connsiteX5" fmla="*/ 26831 w 185625"/>
                <a:gd name="connsiteY5" fmla="*/ 132062 h 118125"/>
                <a:gd name="connsiteX6" fmla="*/ 30307 w 185625"/>
                <a:gd name="connsiteY6" fmla="*/ 131809 h 118125"/>
                <a:gd name="connsiteX7" fmla="*/ 194957 w 185625"/>
                <a:gd name="connsiteY7" fmla="*/ 41511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5625" h="118125">
                  <a:moveTo>
                    <a:pt x="194957" y="41511"/>
                  </a:moveTo>
                  <a:cubicBezTo>
                    <a:pt x="203073" y="29074"/>
                    <a:pt x="199547" y="12435"/>
                    <a:pt x="187093" y="4352"/>
                  </a:cubicBezTo>
                  <a:cubicBezTo>
                    <a:pt x="174690" y="-3731"/>
                    <a:pt x="158017" y="-238"/>
                    <a:pt x="149900" y="12199"/>
                  </a:cubicBezTo>
                  <a:cubicBezTo>
                    <a:pt x="149580" y="12739"/>
                    <a:pt x="113383" y="66824"/>
                    <a:pt x="23422" y="78501"/>
                  </a:cubicBezTo>
                  <a:cubicBezTo>
                    <a:pt x="8690" y="80391"/>
                    <a:pt x="-1654" y="93891"/>
                    <a:pt x="219" y="108623"/>
                  </a:cubicBezTo>
                  <a:cubicBezTo>
                    <a:pt x="1957" y="122174"/>
                    <a:pt x="13533" y="132062"/>
                    <a:pt x="26831" y="132062"/>
                  </a:cubicBezTo>
                  <a:cubicBezTo>
                    <a:pt x="27978" y="132062"/>
                    <a:pt x="29143" y="131995"/>
                    <a:pt x="30307" y="131809"/>
                  </a:cubicBezTo>
                  <a:cubicBezTo>
                    <a:pt x="144602" y="116976"/>
                    <a:pt x="192965" y="44599"/>
                    <a:pt x="194957" y="4151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38" name="组合 137">
            <a:extLst>
              <a:ext uri="{FF2B5EF4-FFF2-40B4-BE49-F238E27FC236}">
                <a16:creationId xmlns:a16="http://schemas.microsoft.com/office/drawing/2014/main" id="{47A07EB8-E533-4504-99DC-80797FCA50AF}"/>
              </a:ext>
            </a:extLst>
          </p:cNvPr>
          <p:cNvGrpSpPr/>
          <p:nvPr/>
        </p:nvGrpSpPr>
        <p:grpSpPr>
          <a:xfrm>
            <a:off x="953318" y="4334547"/>
            <a:ext cx="523125" cy="523125"/>
            <a:chOff x="25383599" y="3276600"/>
            <a:chExt cx="523125" cy="523125"/>
          </a:xfrm>
        </p:grpSpPr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FE522929-710C-44F0-83A2-A28DB60DF341}"/>
                </a:ext>
              </a:extLst>
            </p:cNvPr>
            <p:cNvSpPr/>
            <p:nvPr/>
          </p:nvSpPr>
          <p:spPr>
            <a:xfrm>
              <a:off x="25383599" y="3276600"/>
              <a:ext cx="523125" cy="523125"/>
            </a:xfrm>
            <a:custGeom>
              <a:avLst/>
              <a:gdLst>
                <a:gd name="connsiteX0" fmla="*/ 269426 w 523125"/>
                <a:gd name="connsiteY0" fmla="*/ 0 h 523125"/>
                <a:gd name="connsiteX1" fmla="*/ 0 w 523125"/>
                <a:gd name="connsiteY1" fmla="*/ 269409 h 523125"/>
                <a:gd name="connsiteX2" fmla="*/ 269426 w 523125"/>
                <a:gd name="connsiteY2" fmla="*/ 538819 h 523125"/>
                <a:gd name="connsiteX3" fmla="*/ 538819 w 523125"/>
                <a:gd name="connsiteY3" fmla="*/ 269409 h 523125"/>
                <a:gd name="connsiteX4" fmla="*/ 269426 w 523125"/>
                <a:gd name="connsiteY4" fmla="*/ 0 h 523125"/>
                <a:gd name="connsiteX5" fmla="*/ 269426 w 523125"/>
                <a:gd name="connsiteY5" fmla="*/ 475605 h 523125"/>
                <a:gd name="connsiteX6" fmla="*/ 63180 w 523125"/>
                <a:gd name="connsiteY6" fmla="*/ 269409 h 523125"/>
                <a:gd name="connsiteX7" fmla="*/ 269426 w 523125"/>
                <a:gd name="connsiteY7" fmla="*/ 63197 h 523125"/>
                <a:gd name="connsiteX8" fmla="*/ 475639 w 523125"/>
                <a:gd name="connsiteY8" fmla="*/ 269409 h 523125"/>
                <a:gd name="connsiteX9" fmla="*/ 269426 w 523125"/>
                <a:gd name="connsiteY9" fmla="*/ 475605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125" h="523125">
                  <a:moveTo>
                    <a:pt x="269426" y="0"/>
                  </a:moveTo>
                  <a:cubicBezTo>
                    <a:pt x="120859" y="0"/>
                    <a:pt x="0" y="120859"/>
                    <a:pt x="0" y="269409"/>
                  </a:cubicBezTo>
                  <a:cubicBezTo>
                    <a:pt x="0" y="417960"/>
                    <a:pt x="120859" y="538819"/>
                    <a:pt x="269426" y="538819"/>
                  </a:cubicBezTo>
                  <a:cubicBezTo>
                    <a:pt x="417960" y="538819"/>
                    <a:pt x="538819" y="417960"/>
                    <a:pt x="538819" y="269409"/>
                  </a:cubicBezTo>
                  <a:cubicBezTo>
                    <a:pt x="538819" y="120859"/>
                    <a:pt x="417960" y="0"/>
                    <a:pt x="269426" y="0"/>
                  </a:cubicBezTo>
                  <a:close/>
                  <a:moveTo>
                    <a:pt x="269426" y="475605"/>
                  </a:moveTo>
                  <a:cubicBezTo>
                    <a:pt x="155689" y="475605"/>
                    <a:pt x="63180" y="383147"/>
                    <a:pt x="63180" y="269409"/>
                  </a:cubicBezTo>
                  <a:cubicBezTo>
                    <a:pt x="63180" y="155706"/>
                    <a:pt x="155689" y="63197"/>
                    <a:pt x="269426" y="63197"/>
                  </a:cubicBezTo>
                  <a:cubicBezTo>
                    <a:pt x="383113" y="63197"/>
                    <a:pt x="475639" y="155689"/>
                    <a:pt x="475639" y="269409"/>
                  </a:cubicBezTo>
                  <a:cubicBezTo>
                    <a:pt x="475639" y="383096"/>
                    <a:pt x="383113" y="475605"/>
                    <a:pt x="269426" y="47560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593BF9BA-546E-4733-AF2A-7C6986AE7B02}"/>
                </a:ext>
              </a:extLst>
            </p:cNvPr>
            <p:cNvSpPr/>
            <p:nvPr/>
          </p:nvSpPr>
          <p:spPr>
            <a:xfrm>
              <a:off x="25636235" y="3360789"/>
              <a:ext cx="16875" cy="16875"/>
            </a:xfrm>
            <a:custGeom>
              <a:avLst/>
              <a:gdLst>
                <a:gd name="connsiteX0" fmla="*/ 33581 w 16875"/>
                <a:gd name="connsiteY0" fmla="*/ 16791 h 16875"/>
                <a:gd name="connsiteX1" fmla="*/ 16791 w 16875"/>
                <a:gd name="connsiteY1" fmla="*/ 33581 h 16875"/>
                <a:gd name="connsiteX2" fmla="*/ 0 w 16875"/>
                <a:gd name="connsiteY2" fmla="*/ 16791 h 16875"/>
                <a:gd name="connsiteX3" fmla="*/ 16791 w 16875"/>
                <a:gd name="connsiteY3" fmla="*/ 0 h 16875"/>
                <a:gd name="connsiteX4" fmla="*/ 33581 w 16875"/>
                <a:gd name="connsiteY4" fmla="*/ 16791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33581" y="16791"/>
                  </a:moveTo>
                  <a:cubicBezTo>
                    <a:pt x="33581" y="26064"/>
                    <a:pt x="26064" y="33581"/>
                    <a:pt x="16791" y="33581"/>
                  </a:cubicBezTo>
                  <a:cubicBezTo>
                    <a:pt x="7517" y="33581"/>
                    <a:pt x="0" y="26064"/>
                    <a:pt x="0" y="16791"/>
                  </a:cubicBezTo>
                  <a:cubicBezTo>
                    <a:pt x="0" y="7517"/>
                    <a:pt x="7517" y="0"/>
                    <a:pt x="16791" y="0"/>
                  </a:cubicBezTo>
                  <a:cubicBezTo>
                    <a:pt x="26064" y="0"/>
                    <a:pt x="33581" y="7517"/>
                    <a:pt x="33581" y="1679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D80AC771-1A91-4BF3-8DB6-C0F4E46EEABC}"/>
                </a:ext>
              </a:extLst>
            </p:cNvPr>
            <p:cNvSpPr/>
            <p:nvPr/>
          </p:nvSpPr>
          <p:spPr>
            <a:xfrm>
              <a:off x="25636218" y="3695522"/>
              <a:ext cx="16875" cy="16875"/>
            </a:xfrm>
            <a:custGeom>
              <a:avLst/>
              <a:gdLst>
                <a:gd name="connsiteX0" fmla="*/ 33615 w 16875"/>
                <a:gd name="connsiteY0" fmla="*/ 16807 h 16875"/>
                <a:gd name="connsiteX1" fmla="*/ 16807 w 16875"/>
                <a:gd name="connsiteY1" fmla="*/ 33615 h 16875"/>
                <a:gd name="connsiteX2" fmla="*/ 0 w 16875"/>
                <a:gd name="connsiteY2" fmla="*/ 16807 h 16875"/>
                <a:gd name="connsiteX3" fmla="*/ 16807 w 16875"/>
                <a:gd name="connsiteY3" fmla="*/ 0 h 16875"/>
                <a:gd name="connsiteX4" fmla="*/ 33615 w 16875"/>
                <a:gd name="connsiteY4" fmla="*/ 16807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33615" y="16807"/>
                  </a:moveTo>
                  <a:cubicBezTo>
                    <a:pt x="33615" y="26090"/>
                    <a:pt x="26090" y="33615"/>
                    <a:pt x="16807" y="33615"/>
                  </a:cubicBezTo>
                  <a:cubicBezTo>
                    <a:pt x="7525" y="33615"/>
                    <a:pt x="0" y="26090"/>
                    <a:pt x="0" y="16807"/>
                  </a:cubicBezTo>
                  <a:cubicBezTo>
                    <a:pt x="0" y="7525"/>
                    <a:pt x="7525" y="0"/>
                    <a:pt x="16807" y="0"/>
                  </a:cubicBezTo>
                  <a:cubicBezTo>
                    <a:pt x="26090" y="0"/>
                    <a:pt x="33615" y="7525"/>
                    <a:pt x="33615" y="1680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325F2D58-7BBD-44F1-8D2D-B0BE092AD84E}"/>
                </a:ext>
              </a:extLst>
            </p:cNvPr>
            <p:cNvSpPr/>
            <p:nvPr/>
          </p:nvSpPr>
          <p:spPr>
            <a:xfrm>
              <a:off x="25803567" y="3528156"/>
              <a:ext cx="16875" cy="16875"/>
            </a:xfrm>
            <a:custGeom>
              <a:avLst/>
              <a:gdLst>
                <a:gd name="connsiteX0" fmla="*/ 33615 w 16875"/>
                <a:gd name="connsiteY0" fmla="*/ 16807 h 16875"/>
                <a:gd name="connsiteX1" fmla="*/ 16807 w 16875"/>
                <a:gd name="connsiteY1" fmla="*/ 33615 h 16875"/>
                <a:gd name="connsiteX2" fmla="*/ 0 w 16875"/>
                <a:gd name="connsiteY2" fmla="*/ 16807 h 16875"/>
                <a:gd name="connsiteX3" fmla="*/ 16807 w 16875"/>
                <a:gd name="connsiteY3" fmla="*/ 0 h 16875"/>
                <a:gd name="connsiteX4" fmla="*/ 33615 w 16875"/>
                <a:gd name="connsiteY4" fmla="*/ 16807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33615" y="16807"/>
                  </a:moveTo>
                  <a:cubicBezTo>
                    <a:pt x="33615" y="26090"/>
                    <a:pt x="26090" y="33615"/>
                    <a:pt x="16807" y="33615"/>
                  </a:cubicBezTo>
                  <a:cubicBezTo>
                    <a:pt x="7525" y="33615"/>
                    <a:pt x="0" y="26090"/>
                    <a:pt x="0" y="16807"/>
                  </a:cubicBezTo>
                  <a:cubicBezTo>
                    <a:pt x="0" y="7525"/>
                    <a:pt x="7525" y="0"/>
                    <a:pt x="16807" y="0"/>
                  </a:cubicBezTo>
                  <a:cubicBezTo>
                    <a:pt x="26090" y="0"/>
                    <a:pt x="33615" y="7525"/>
                    <a:pt x="33615" y="1680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13DB0A95-D577-4D45-A2D9-ECB156EF833D}"/>
                </a:ext>
              </a:extLst>
            </p:cNvPr>
            <p:cNvSpPr/>
            <p:nvPr/>
          </p:nvSpPr>
          <p:spPr>
            <a:xfrm>
              <a:off x="25468801" y="3528156"/>
              <a:ext cx="16875" cy="16875"/>
            </a:xfrm>
            <a:custGeom>
              <a:avLst/>
              <a:gdLst>
                <a:gd name="connsiteX0" fmla="*/ 33615 w 16875"/>
                <a:gd name="connsiteY0" fmla="*/ 16807 h 16875"/>
                <a:gd name="connsiteX1" fmla="*/ 16808 w 16875"/>
                <a:gd name="connsiteY1" fmla="*/ 33615 h 16875"/>
                <a:gd name="connsiteX2" fmla="*/ 0 w 16875"/>
                <a:gd name="connsiteY2" fmla="*/ 16807 h 16875"/>
                <a:gd name="connsiteX3" fmla="*/ 16808 w 16875"/>
                <a:gd name="connsiteY3" fmla="*/ 0 h 16875"/>
                <a:gd name="connsiteX4" fmla="*/ 33615 w 16875"/>
                <a:gd name="connsiteY4" fmla="*/ 16807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33615" y="16807"/>
                  </a:moveTo>
                  <a:cubicBezTo>
                    <a:pt x="33615" y="26090"/>
                    <a:pt x="26090" y="33615"/>
                    <a:pt x="16808" y="33615"/>
                  </a:cubicBezTo>
                  <a:cubicBezTo>
                    <a:pt x="7525" y="33615"/>
                    <a:pt x="0" y="26090"/>
                    <a:pt x="0" y="16807"/>
                  </a:cubicBezTo>
                  <a:cubicBezTo>
                    <a:pt x="0" y="7525"/>
                    <a:pt x="7525" y="0"/>
                    <a:pt x="16808" y="0"/>
                  </a:cubicBezTo>
                  <a:cubicBezTo>
                    <a:pt x="26090" y="0"/>
                    <a:pt x="33615" y="7525"/>
                    <a:pt x="33615" y="1680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64AFE003-AA5C-4FD3-9E19-3380E9D79738}"/>
                </a:ext>
              </a:extLst>
            </p:cNvPr>
            <p:cNvSpPr/>
            <p:nvPr/>
          </p:nvSpPr>
          <p:spPr>
            <a:xfrm>
              <a:off x="25754562" y="3409845"/>
              <a:ext cx="16875" cy="16875"/>
            </a:xfrm>
            <a:custGeom>
              <a:avLst/>
              <a:gdLst>
                <a:gd name="connsiteX0" fmla="*/ 33548 w 16875"/>
                <a:gd name="connsiteY0" fmla="*/ 16774 h 16875"/>
                <a:gd name="connsiteX1" fmla="*/ 16774 w 16875"/>
                <a:gd name="connsiteY1" fmla="*/ 33548 h 16875"/>
                <a:gd name="connsiteX2" fmla="*/ 0 w 16875"/>
                <a:gd name="connsiteY2" fmla="*/ 16774 h 16875"/>
                <a:gd name="connsiteX3" fmla="*/ 16774 w 16875"/>
                <a:gd name="connsiteY3" fmla="*/ 0 h 16875"/>
                <a:gd name="connsiteX4" fmla="*/ 33548 w 16875"/>
                <a:gd name="connsiteY4" fmla="*/ 16774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33548" y="16774"/>
                  </a:moveTo>
                  <a:cubicBezTo>
                    <a:pt x="33548" y="26038"/>
                    <a:pt x="26038" y="33548"/>
                    <a:pt x="16774" y="33548"/>
                  </a:cubicBezTo>
                  <a:cubicBezTo>
                    <a:pt x="7510" y="33548"/>
                    <a:pt x="0" y="26038"/>
                    <a:pt x="0" y="16774"/>
                  </a:cubicBezTo>
                  <a:cubicBezTo>
                    <a:pt x="0" y="7510"/>
                    <a:pt x="7510" y="0"/>
                    <a:pt x="16774" y="0"/>
                  </a:cubicBezTo>
                  <a:cubicBezTo>
                    <a:pt x="26038" y="0"/>
                    <a:pt x="33548" y="7510"/>
                    <a:pt x="33548" y="1677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964D78E7-C73B-49A6-AC22-5CAA4891CEA2}"/>
                </a:ext>
              </a:extLst>
            </p:cNvPr>
            <p:cNvSpPr/>
            <p:nvPr/>
          </p:nvSpPr>
          <p:spPr>
            <a:xfrm>
              <a:off x="25517857" y="3646517"/>
              <a:ext cx="16875" cy="16875"/>
            </a:xfrm>
            <a:custGeom>
              <a:avLst/>
              <a:gdLst>
                <a:gd name="connsiteX0" fmla="*/ 33581 w 16875"/>
                <a:gd name="connsiteY0" fmla="*/ 16791 h 16875"/>
                <a:gd name="connsiteX1" fmla="*/ 16791 w 16875"/>
                <a:gd name="connsiteY1" fmla="*/ 33581 h 16875"/>
                <a:gd name="connsiteX2" fmla="*/ 0 w 16875"/>
                <a:gd name="connsiteY2" fmla="*/ 16791 h 16875"/>
                <a:gd name="connsiteX3" fmla="*/ 16791 w 16875"/>
                <a:gd name="connsiteY3" fmla="*/ 0 h 16875"/>
                <a:gd name="connsiteX4" fmla="*/ 33581 w 16875"/>
                <a:gd name="connsiteY4" fmla="*/ 16791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33581" y="16791"/>
                  </a:moveTo>
                  <a:cubicBezTo>
                    <a:pt x="33581" y="26064"/>
                    <a:pt x="26064" y="33581"/>
                    <a:pt x="16791" y="33581"/>
                  </a:cubicBezTo>
                  <a:cubicBezTo>
                    <a:pt x="7517" y="33581"/>
                    <a:pt x="0" y="26064"/>
                    <a:pt x="0" y="16791"/>
                  </a:cubicBezTo>
                  <a:cubicBezTo>
                    <a:pt x="0" y="7517"/>
                    <a:pt x="7517" y="0"/>
                    <a:pt x="16791" y="0"/>
                  </a:cubicBezTo>
                  <a:cubicBezTo>
                    <a:pt x="26064" y="0"/>
                    <a:pt x="33581" y="7517"/>
                    <a:pt x="33581" y="1679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76593B76-5C6E-4D30-885D-F0E376622AB2}"/>
                </a:ext>
              </a:extLst>
            </p:cNvPr>
            <p:cNvSpPr/>
            <p:nvPr/>
          </p:nvSpPr>
          <p:spPr>
            <a:xfrm>
              <a:off x="25754545" y="3646517"/>
              <a:ext cx="16875" cy="16875"/>
            </a:xfrm>
            <a:custGeom>
              <a:avLst/>
              <a:gdLst>
                <a:gd name="connsiteX0" fmla="*/ 33581 w 16875"/>
                <a:gd name="connsiteY0" fmla="*/ 16791 h 16875"/>
                <a:gd name="connsiteX1" fmla="*/ 16791 w 16875"/>
                <a:gd name="connsiteY1" fmla="*/ 33581 h 16875"/>
                <a:gd name="connsiteX2" fmla="*/ 0 w 16875"/>
                <a:gd name="connsiteY2" fmla="*/ 16791 h 16875"/>
                <a:gd name="connsiteX3" fmla="*/ 16791 w 16875"/>
                <a:gd name="connsiteY3" fmla="*/ 0 h 16875"/>
                <a:gd name="connsiteX4" fmla="*/ 33581 w 16875"/>
                <a:gd name="connsiteY4" fmla="*/ 16791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33581" y="16791"/>
                  </a:moveTo>
                  <a:cubicBezTo>
                    <a:pt x="33581" y="26064"/>
                    <a:pt x="26064" y="33581"/>
                    <a:pt x="16791" y="33581"/>
                  </a:cubicBezTo>
                  <a:cubicBezTo>
                    <a:pt x="7517" y="33581"/>
                    <a:pt x="0" y="26064"/>
                    <a:pt x="0" y="16791"/>
                  </a:cubicBezTo>
                  <a:cubicBezTo>
                    <a:pt x="0" y="7517"/>
                    <a:pt x="7517" y="0"/>
                    <a:pt x="16791" y="0"/>
                  </a:cubicBezTo>
                  <a:cubicBezTo>
                    <a:pt x="26064" y="0"/>
                    <a:pt x="33581" y="7517"/>
                    <a:pt x="33581" y="1679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FC41D4F0-113C-4B92-8050-A85C0C24FE0B}"/>
                </a:ext>
              </a:extLst>
            </p:cNvPr>
            <p:cNvSpPr/>
            <p:nvPr/>
          </p:nvSpPr>
          <p:spPr>
            <a:xfrm>
              <a:off x="25517857" y="3409828"/>
              <a:ext cx="16875" cy="16875"/>
            </a:xfrm>
            <a:custGeom>
              <a:avLst/>
              <a:gdLst>
                <a:gd name="connsiteX0" fmla="*/ 33581 w 16875"/>
                <a:gd name="connsiteY0" fmla="*/ 16791 h 16875"/>
                <a:gd name="connsiteX1" fmla="*/ 16791 w 16875"/>
                <a:gd name="connsiteY1" fmla="*/ 33581 h 16875"/>
                <a:gd name="connsiteX2" fmla="*/ 0 w 16875"/>
                <a:gd name="connsiteY2" fmla="*/ 16791 h 16875"/>
                <a:gd name="connsiteX3" fmla="*/ 16791 w 16875"/>
                <a:gd name="connsiteY3" fmla="*/ 0 h 16875"/>
                <a:gd name="connsiteX4" fmla="*/ 33581 w 16875"/>
                <a:gd name="connsiteY4" fmla="*/ 16791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33581" y="16791"/>
                  </a:moveTo>
                  <a:cubicBezTo>
                    <a:pt x="33581" y="26064"/>
                    <a:pt x="26064" y="33581"/>
                    <a:pt x="16791" y="33581"/>
                  </a:cubicBezTo>
                  <a:cubicBezTo>
                    <a:pt x="7517" y="33581"/>
                    <a:pt x="0" y="26064"/>
                    <a:pt x="0" y="16791"/>
                  </a:cubicBezTo>
                  <a:cubicBezTo>
                    <a:pt x="0" y="7517"/>
                    <a:pt x="7517" y="0"/>
                    <a:pt x="16791" y="0"/>
                  </a:cubicBezTo>
                  <a:cubicBezTo>
                    <a:pt x="26064" y="0"/>
                    <a:pt x="33581" y="7517"/>
                    <a:pt x="33581" y="1679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74B1BA95-69E9-40FB-8C6B-A498062849DC}"/>
                </a:ext>
              </a:extLst>
            </p:cNvPr>
            <p:cNvSpPr/>
            <p:nvPr/>
          </p:nvSpPr>
          <p:spPr>
            <a:xfrm>
              <a:off x="25606923" y="3422332"/>
              <a:ext cx="168750" cy="168750"/>
            </a:xfrm>
            <a:custGeom>
              <a:avLst/>
              <a:gdLst>
                <a:gd name="connsiteX0" fmla="*/ 160751 w 168750"/>
                <a:gd name="connsiteY0" fmla="*/ 107291 h 168750"/>
                <a:gd name="connsiteX1" fmla="*/ 88931 w 168750"/>
                <a:gd name="connsiteY1" fmla="*/ 107291 h 168750"/>
                <a:gd name="connsiteX2" fmla="*/ 67044 w 168750"/>
                <a:gd name="connsiteY2" fmla="*/ 82637 h 168750"/>
                <a:gd name="connsiteX3" fmla="*/ 67044 w 168750"/>
                <a:gd name="connsiteY3" fmla="*/ 21077 h 168750"/>
                <a:gd name="connsiteX4" fmla="*/ 46086 w 168750"/>
                <a:gd name="connsiteY4" fmla="*/ 0 h 168750"/>
                <a:gd name="connsiteX5" fmla="*/ 25110 w 168750"/>
                <a:gd name="connsiteY5" fmla="*/ 21077 h 168750"/>
                <a:gd name="connsiteX6" fmla="*/ 25110 w 168750"/>
                <a:gd name="connsiteY6" fmla="*/ 82603 h 168750"/>
                <a:gd name="connsiteX7" fmla="*/ 0 w 168750"/>
                <a:gd name="connsiteY7" fmla="*/ 123660 h 168750"/>
                <a:gd name="connsiteX8" fmla="*/ 46119 w 168750"/>
                <a:gd name="connsiteY8" fmla="*/ 170033 h 168750"/>
                <a:gd name="connsiteX9" fmla="*/ 84797 w 168750"/>
                <a:gd name="connsiteY9" fmla="*/ 149192 h 168750"/>
                <a:gd name="connsiteX10" fmla="*/ 160785 w 168750"/>
                <a:gd name="connsiteY10" fmla="*/ 149192 h 168750"/>
                <a:gd name="connsiteX11" fmla="*/ 181828 w 168750"/>
                <a:gd name="connsiteY11" fmla="*/ 128233 h 168750"/>
                <a:gd name="connsiteX12" fmla="*/ 160751 w 168750"/>
                <a:gd name="connsiteY12" fmla="*/ 107291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8750" h="168750">
                  <a:moveTo>
                    <a:pt x="160751" y="107291"/>
                  </a:moveTo>
                  <a:lnTo>
                    <a:pt x="88931" y="107291"/>
                  </a:lnTo>
                  <a:cubicBezTo>
                    <a:pt x="84797" y="96120"/>
                    <a:pt x="76798" y="87716"/>
                    <a:pt x="67044" y="82637"/>
                  </a:cubicBezTo>
                  <a:lnTo>
                    <a:pt x="67044" y="21077"/>
                  </a:lnTo>
                  <a:cubicBezTo>
                    <a:pt x="67044" y="9433"/>
                    <a:pt x="57712" y="0"/>
                    <a:pt x="46086" y="0"/>
                  </a:cubicBezTo>
                  <a:cubicBezTo>
                    <a:pt x="34425" y="0"/>
                    <a:pt x="25110" y="9433"/>
                    <a:pt x="25110" y="21077"/>
                  </a:cubicBezTo>
                  <a:lnTo>
                    <a:pt x="25110" y="82603"/>
                  </a:lnTo>
                  <a:cubicBezTo>
                    <a:pt x="9754" y="90264"/>
                    <a:pt x="0" y="105773"/>
                    <a:pt x="0" y="123660"/>
                  </a:cubicBezTo>
                  <a:cubicBezTo>
                    <a:pt x="0" y="149124"/>
                    <a:pt x="20638" y="170033"/>
                    <a:pt x="46119" y="170033"/>
                  </a:cubicBezTo>
                  <a:cubicBezTo>
                    <a:pt x="62319" y="170033"/>
                    <a:pt x="76579" y="161781"/>
                    <a:pt x="84797" y="149192"/>
                  </a:cubicBezTo>
                  <a:lnTo>
                    <a:pt x="160785" y="149192"/>
                  </a:lnTo>
                  <a:cubicBezTo>
                    <a:pt x="172395" y="149192"/>
                    <a:pt x="181828" y="139894"/>
                    <a:pt x="181828" y="128233"/>
                  </a:cubicBezTo>
                  <a:cubicBezTo>
                    <a:pt x="181811" y="116623"/>
                    <a:pt x="172378" y="107291"/>
                    <a:pt x="160751" y="10729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06528158-3DE4-44B0-80A3-F4E282CE33AD}"/>
              </a:ext>
            </a:extLst>
          </p:cNvPr>
          <p:cNvGrpSpPr/>
          <p:nvPr/>
        </p:nvGrpSpPr>
        <p:grpSpPr>
          <a:xfrm>
            <a:off x="2172518" y="4334547"/>
            <a:ext cx="523125" cy="523125"/>
            <a:chOff x="26464916" y="3276600"/>
            <a:chExt cx="523125" cy="523125"/>
          </a:xfrm>
        </p:grpSpPr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19E5CFD1-5CFD-470A-9DF0-4A42507E5480}"/>
                </a:ext>
              </a:extLst>
            </p:cNvPr>
            <p:cNvSpPr/>
            <p:nvPr/>
          </p:nvSpPr>
          <p:spPr>
            <a:xfrm>
              <a:off x="26464916" y="3276600"/>
              <a:ext cx="523125" cy="523125"/>
            </a:xfrm>
            <a:custGeom>
              <a:avLst/>
              <a:gdLst>
                <a:gd name="connsiteX0" fmla="*/ 269258 w 523125"/>
                <a:gd name="connsiteY0" fmla="*/ 0 h 523125"/>
                <a:gd name="connsiteX1" fmla="*/ 217451 w 523125"/>
                <a:gd name="connsiteY1" fmla="*/ 11728 h 523125"/>
                <a:gd name="connsiteX2" fmla="*/ 231390 w 523125"/>
                <a:gd name="connsiteY2" fmla="*/ 60716 h 523125"/>
                <a:gd name="connsiteX3" fmla="*/ 268920 w 523125"/>
                <a:gd name="connsiteY3" fmla="*/ 52161 h 523125"/>
                <a:gd name="connsiteX4" fmla="*/ 267519 w 523125"/>
                <a:gd name="connsiteY4" fmla="*/ 268971 h 523125"/>
                <a:gd name="connsiteX5" fmla="*/ 52920 w 523125"/>
                <a:gd name="connsiteY5" fmla="*/ 269224 h 523125"/>
                <a:gd name="connsiteX6" fmla="*/ 54118 w 523125"/>
                <a:gd name="connsiteY6" fmla="*/ 242848 h 523125"/>
                <a:gd name="connsiteX7" fmla="*/ 3156 w 523125"/>
                <a:gd name="connsiteY7" fmla="*/ 238089 h 523125"/>
                <a:gd name="connsiteX8" fmla="*/ 0 w 523125"/>
                <a:gd name="connsiteY8" fmla="*/ 270169 h 523125"/>
                <a:gd name="connsiteX9" fmla="*/ 269274 w 523125"/>
                <a:gd name="connsiteY9" fmla="*/ 539021 h 523125"/>
                <a:gd name="connsiteX10" fmla="*/ 538566 w 523125"/>
                <a:gd name="connsiteY10" fmla="*/ 269528 h 523125"/>
                <a:gd name="connsiteX11" fmla="*/ 269258 w 523125"/>
                <a:gd name="connsiteY11" fmla="*/ 0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125" h="523125">
                  <a:moveTo>
                    <a:pt x="269258" y="0"/>
                  </a:moveTo>
                  <a:cubicBezTo>
                    <a:pt x="269258" y="0"/>
                    <a:pt x="229483" y="8336"/>
                    <a:pt x="217451" y="11728"/>
                  </a:cubicBezTo>
                  <a:lnTo>
                    <a:pt x="231390" y="60716"/>
                  </a:lnTo>
                  <a:cubicBezTo>
                    <a:pt x="248687" y="55806"/>
                    <a:pt x="262305" y="53207"/>
                    <a:pt x="268920" y="52161"/>
                  </a:cubicBezTo>
                  <a:lnTo>
                    <a:pt x="267519" y="268971"/>
                  </a:lnTo>
                  <a:lnTo>
                    <a:pt x="52920" y="269224"/>
                  </a:lnTo>
                  <a:cubicBezTo>
                    <a:pt x="52886" y="260162"/>
                    <a:pt x="53258" y="251319"/>
                    <a:pt x="54118" y="242848"/>
                  </a:cubicBezTo>
                  <a:lnTo>
                    <a:pt x="3156" y="238089"/>
                  </a:lnTo>
                  <a:cubicBezTo>
                    <a:pt x="2143" y="248198"/>
                    <a:pt x="0" y="270169"/>
                    <a:pt x="0" y="270169"/>
                  </a:cubicBezTo>
                  <a:cubicBezTo>
                    <a:pt x="0" y="416897"/>
                    <a:pt x="120555" y="539021"/>
                    <a:pt x="269274" y="539021"/>
                  </a:cubicBezTo>
                  <a:cubicBezTo>
                    <a:pt x="418011" y="539021"/>
                    <a:pt x="538566" y="418247"/>
                    <a:pt x="538566" y="269528"/>
                  </a:cubicBezTo>
                  <a:cubicBezTo>
                    <a:pt x="538566" y="120808"/>
                    <a:pt x="417994" y="0"/>
                    <a:pt x="269258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DDCF99D8-C13E-4061-A644-A6253792429C}"/>
                </a:ext>
              </a:extLst>
            </p:cNvPr>
            <p:cNvSpPr/>
            <p:nvPr/>
          </p:nvSpPr>
          <p:spPr>
            <a:xfrm>
              <a:off x="26567246" y="3315463"/>
              <a:ext cx="50625" cy="67500"/>
            </a:xfrm>
            <a:custGeom>
              <a:avLst/>
              <a:gdLst>
                <a:gd name="connsiteX0" fmla="*/ 66892 w 50625"/>
                <a:gd name="connsiteY0" fmla="*/ 45630 h 67500"/>
                <a:gd name="connsiteX1" fmla="*/ 43622 w 50625"/>
                <a:gd name="connsiteY1" fmla="*/ 0 h 67500"/>
                <a:gd name="connsiteX2" fmla="*/ 0 w 50625"/>
                <a:gd name="connsiteY2" fmla="*/ 26730 h 67500"/>
                <a:gd name="connsiteX3" fmla="*/ 30274 w 50625"/>
                <a:gd name="connsiteY3" fmla="*/ 68040 h 67500"/>
                <a:gd name="connsiteX4" fmla="*/ 66892 w 50625"/>
                <a:gd name="connsiteY4" fmla="*/ 45630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5" h="67500">
                  <a:moveTo>
                    <a:pt x="66892" y="45630"/>
                  </a:moveTo>
                  <a:lnTo>
                    <a:pt x="43622" y="0"/>
                  </a:lnTo>
                  <a:cubicBezTo>
                    <a:pt x="29042" y="7459"/>
                    <a:pt x="14242" y="16284"/>
                    <a:pt x="0" y="26730"/>
                  </a:cubicBezTo>
                  <a:lnTo>
                    <a:pt x="30274" y="68040"/>
                  </a:lnTo>
                  <a:cubicBezTo>
                    <a:pt x="41344" y="59923"/>
                    <a:pt x="53662" y="52363"/>
                    <a:pt x="66892" y="4563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E0D132B9-F9CB-4432-84AB-F9EB3EA3EDD8}"/>
                </a:ext>
              </a:extLst>
            </p:cNvPr>
            <p:cNvSpPr/>
            <p:nvPr/>
          </p:nvSpPr>
          <p:spPr>
            <a:xfrm>
              <a:off x="26487107" y="3395889"/>
              <a:ext cx="50625" cy="50625"/>
            </a:xfrm>
            <a:custGeom>
              <a:avLst/>
              <a:gdLst>
                <a:gd name="connsiteX0" fmla="*/ 66774 w 50625"/>
                <a:gd name="connsiteY0" fmla="*/ 30459 h 50625"/>
                <a:gd name="connsiteX1" fmla="*/ 25599 w 50625"/>
                <a:gd name="connsiteY1" fmla="*/ 0 h 50625"/>
                <a:gd name="connsiteX2" fmla="*/ 0 w 50625"/>
                <a:gd name="connsiteY2" fmla="*/ 44246 h 50625"/>
                <a:gd name="connsiteX3" fmla="*/ 46929 w 50625"/>
                <a:gd name="connsiteY3" fmla="*/ 64733 h 50625"/>
                <a:gd name="connsiteX4" fmla="*/ 66774 w 50625"/>
                <a:gd name="connsiteY4" fmla="*/ 30459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5" h="50625">
                  <a:moveTo>
                    <a:pt x="66774" y="30459"/>
                  </a:moveTo>
                  <a:lnTo>
                    <a:pt x="25599" y="0"/>
                  </a:lnTo>
                  <a:cubicBezTo>
                    <a:pt x="15812" y="13247"/>
                    <a:pt x="7104" y="27945"/>
                    <a:pt x="0" y="44246"/>
                  </a:cubicBezTo>
                  <a:lnTo>
                    <a:pt x="46929" y="64733"/>
                  </a:lnTo>
                  <a:cubicBezTo>
                    <a:pt x="52228" y="52667"/>
                    <a:pt x="58877" y="41124"/>
                    <a:pt x="66774" y="3045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73" name="组合 172">
            <a:extLst>
              <a:ext uri="{FF2B5EF4-FFF2-40B4-BE49-F238E27FC236}">
                <a16:creationId xmlns:a16="http://schemas.microsoft.com/office/drawing/2014/main" id="{0D5DC2CD-80D5-4266-8F0B-314EA398069F}"/>
              </a:ext>
            </a:extLst>
          </p:cNvPr>
          <p:cNvGrpSpPr/>
          <p:nvPr/>
        </p:nvGrpSpPr>
        <p:grpSpPr>
          <a:xfrm>
            <a:off x="3391718" y="4327780"/>
            <a:ext cx="470694" cy="536659"/>
            <a:chOff x="23262261" y="4356954"/>
            <a:chExt cx="470694" cy="536659"/>
          </a:xfrm>
        </p:grpSpPr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D554D995-F82B-4C7E-AA4B-61BFEBA4747B}"/>
                </a:ext>
              </a:extLst>
            </p:cNvPr>
            <p:cNvSpPr/>
            <p:nvPr/>
          </p:nvSpPr>
          <p:spPr>
            <a:xfrm>
              <a:off x="23306524" y="4356954"/>
              <a:ext cx="388125" cy="236250"/>
            </a:xfrm>
            <a:custGeom>
              <a:avLst/>
              <a:gdLst>
                <a:gd name="connsiteX0" fmla="*/ 45529 w 388125"/>
                <a:gd name="connsiteY0" fmla="*/ 78806 h 236250"/>
                <a:gd name="connsiteX1" fmla="*/ 79363 w 388125"/>
                <a:gd name="connsiteY1" fmla="*/ 44246 h 236250"/>
                <a:gd name="connsiteX2" fmla="*/ 320456 w 388125"/>
                <a:gd name="connsiteY2" fmla="*/ 44246 h 236250"/>
                <a:gd name="connsiteX3" fmla="*/ 355354 w 388125"/>
                <a:gd name="connsiteY3" fmla="*/ 78806 h 236250"/>
                <a:gd name="connsiteX4" fmla="*/ 355354 w 388125"/>
                <a:gd name="connsiteY4" fmla="*/ 245869 h 236250"/>
                <a:gd name="connsiteX5" fmla="*/ 399566 w 388125"/>
                <a:gd name="connsiteY5" fmla="*/ 213823 h 236250"/>
                <a:gd name="connsiteX6" fmla="*/ 399566 w 388125"/>
                <a:gd name="connsiteY6" fmla="*/ 45731 h 236250"/>
                <a:gd name="connsiteX7" fmla="*/ 354729 w 388125"/>
                <a:gd name="connsiteY7" fmla="*/ 0 h 236250"/>
                <a:gd name="connsiteX8" fmla="*/ 43284 w 388125"/>
                <a:gd name="connsiteY8" fmla="*/ 0 h 236250"/>
                <a:gd name="connsiteX9" fmla="*/ 0 w 388125"/>
                <a:gd name="connsiteY9" fmla="*/ 43909 h 236250"/>
                <a:gd name="connsiteX10" fmla="*/ 0 w 388125"/>
                <a:gd name="connsiteY10" fmla="*/ 215528 h 236250"/>
                <a:gd name="connsiteX11" fmla="*/ 45546 w 388125"/>
                <a:gd name="connsiteY11" fmla="*/ 248451 h 236250"/>
                <a:gd name="connsiteX12" fmla="*/ 45529 w 388125"/>
                <a:gd name="connsiteY12" fmla="*/ 78806 h 236250"/>
                <a:gd name="connsiteX13" fmla="*/ 45529 w 388125"/>
                <a:gd name="connsiteY13" fmla="*/ 78806 h 23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8125" h="236250">
                  <a:moveTo>
                    <a:pt x="45529" y="78806"/>
                  </a:moveTo>
                  <a:cubicBezTo>
                    <a:pt x="45529" y="59788"/>
                    <a:pt x="60345" y="44246"/>
                    <a:pt x="79363" y="44246"/>
                  </a:cubicBezTo>
                  <a:lnTo>
                    <a:pt x="320456" y="44246"/>
                  </a:lnTo>
                  <a:cubicBezTo>
                    <a:pt x="339474" y="44246"/>
                    <a:pt x="355354" y="59754"/>
                    <a:pt x="355354" y="78806"/>
                  </a:cubicBezTo>
                  <a:lnTo>
                    <a:pt x="355354" y="245869"/>
                  </a:lnTo>
                  <a:lnTo>
                    <a:pt x="399566" y="213823"/>
                  </a:lnTo>
                  <a:lnTo>
                    <a:pt x="399566" y="45731"/>
                  </a:lnTo>
                  <a:cubicBezTo>
                    <a:pt x="399566" y="20739"/>
                    <a:pt x="379704" y="0"/>
                    <a:pt x="354729" y="0"/>
                  </a:cubicBezTo>
                  <a:lnTo>
                    <a:pt x="43284" y="0"/>
                  </a:lnTo>
                  <a:cubicBezTo>
                    <a:pt x="19271" y="0"/>
                    <a:pt x="0" y="19913"/>
                    <a:pt x="0" y="43909"/>
                  </a:cubicBezTo>
                  <a:lnTo>
                    <a:pt x="0" y="215528"/>
                  </a:lnTo>
                  <a:lnTo>
                    <a:pt x="45546" y="248451"/>
                  </a:lnTo>
                  <a:lnTo>
                    <a:pt x="45529" y="78806"/>
                  </a:lnTo>
                  <a:lnTo>
                    <a:pt x="45529" y="7880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C6313FFF-4597-4618-8D02-B37BDA52E0E0}"/>
                </a:ext>
              </a:extLst>
            </p:cNvPr>
            <p:cNvSpPr/>
            <p:nvPr/>
          </p:nvSpPr>
          <p:spPr>
            <a:xfrm>
              <a:off x="23386275" y="4459386"/>
              <a:ext cx="236250" cy="33750"/>
            </a:xfrm>
            <a:custGeom>
              <a:avLst/>
              <a:gdLst>
                <a:gd name="connsiteX0" fmla="*/ 222126 w 236250"/>
                <a:gd name="connsiteY0" fmla="*/ 0 h 33750"/>
                <a:gd name="connsiteX1" fmla="*/ 22224 w 236250"/>
                <a:gd name="connsiteY1" fmla="*/ 0 h 33750"/>
                <a:gd name="connsiteX2" fmla="*/ 0 w 236250"/>
                <a:gd name="connsiteY2" fmla="*/ 22140 h 33750"/>
                <a:gd name="connsiteX3" fmla="*/ 22224 w 236250"/>
                <a:gd name="connsiteY3" fmla="*/ 44263 h 33750"/>
                <a:gd name="connsiteX4" fmla="*/ 222126 w 236250"/>
                <a:gd name="connsiteY4" fmla="*/ 44263 h 33750"/>
                <a:gd name="connsiteX5" fmla="*/ 244316 w 236250"/>
                <a:gd name="connsiteY5" fmla="*/ 22140 h 33750"/>
                <a:gd name="connsiteX6" fmla="*/ 222126 w 236250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22126" y="0"/>
                  </a:moveTo>
                  <a:lnTo>
                    <a:pt x="22224" y="0"/>
                  </a:lnTo>
                  <a:cubicBezTo>
                    <a:pt x="9922" y="0"/>
                    <a:pt x="0" y="9855"/>
                    <a:pt x="0" y="22140"/>
                  </a:cubicBezTo>
                  <a:cubicBezTo>
                    <a:pt x="0" y="34391"/>
                    <a:pt x="9922" y="44263"/>
                    <a:pt x="22224" y="44263"/>
                  </a:cubicBezTo>
                  <a:lnTo>
                    <a:pt x="222126" y="44263"/>
                  </a:lnTo>
                  <a:cubicBezTo>
                    <a:pt x="234427" y="44263"/>
                    <a:pt x="244316" y="34391"/>
                    <a:pt x="244316" y="22140"/>
                  </a:cubicBezTo>
                  <a:cubicBezTo>
                    <a:pt x="244316" y="9855"/>
                    <a:pt x="234377" y="0"/>
                    <a:pt x="22212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79FF1722-8B65-4E89-9A96-EF3E4CA86304}"/>
                </a:ext>
              </a:extLst>
            </p:cNvPr>
            <p:cNvSpPr/>
            <p:nvPr/>
          </p:nvSpPr>
          <p:spPr>
            <a:xfrm>
              <a:off x="23386275" y="4532724"/>
              <a:ext cx="236250" cy="33750"/>
            </a:xfrm>
            <a:custGeom>
              <a:avLst/>
              <a:gdLst>
                <a:gd name="connsiteX0" fmla="*/ 222126 w 236250"/>
                <a:gd name="connsiteY0" fmla="*/ 0 h 33750"/>
                <a:gd name="connsiteX1" fmla="*/ 22224 w 236250"/>
                <a:gd name="connsiteY1" fmla="*/ 0 h 33750"/>
                <a:gd name="connsiteX2" fmla="*/ 0 w 236250"/>
                <a:gd name="connsiteY2" fmla="*/ 22140 h 33750"/>
                <a:gd name="connsiteX3" fmla="*/ 22224 w 236250"/>
                <a:gd name="connsiteY3" fmla="*/ 44280 h 33750"/>
                <a:gd name="connsiteX4" fmla="*/ 222126 w 236250"/>
                <a:gd name="connsiteY4" fmla="*/ 44280 h 33750"/>
                <a:gd name="connsiteX5" fmla="*/ 244316 w 236250"/>
                <a:gd name="connsiteY5" fmla="*/ 22140 h 33750"/>
                <a:gd name="connsiteX6" fmla="*/ 222126 w 236250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22126" y="0"/>
                  </a:moveTo>
                  <a:lnTo>
                    <a:pt x="22224" y="0"/>
                  </a:lnTo>
                  <a:cubicBezTo>
                    <a:pt x="9922" y="0"/>
                    <a:pt x="0" y="9855"/>
                    <a:pt x="0" y="22140"/>
                  </a:cubicBezTo>
                  <a:cubicBezTo>
                    <a:pt x="0" y="34374"/>
                    <a:pt x="9922" y="44280"/>
                    <a:pt x="22224" y="44280"/>
                  </a:cubicBezTo>
                  <a:lnTo>
                    <a:pt x="222126" y="44280"/>
                  </a:lnTo>
                  <a:cubicBezTo>
                    <a:pt x="234427" y="44280"/>
                    <a:pt x="244316" y="34357"/>
                    <a:pt x="244316" y="22140"/>
                  </a:cubicBezTo>
                  <a:cubicBezTo>
                    <a:pt x="244316" y="9855"/>
                    <a:pt x="234377" y="0"/>
                    <a:pt x="222126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249C36E8-8D96-4BB2-A360-1B0E29641965}"/>
                </a:ext>
              </a:extLst>
            </p:cNvPr>
            <p:cNvSpPr/>
            <p:nvPr/>
          </p:nvSpPr>
          <p:spPr>
            <a:xfrm>
              <a:off x="23386275" y="4607362"/>
              <a:ext cx="236250" cy="33750"/>
            </a:xfrm>
            <a:custGeom>
              <a:avLst/>
              <a:gdLst>
                <a:gd name="connsiteX0" fmla="*/ 243979 w 236250"/>
                <a:gd name="connsiteY0" fmla="*/ 17685 h 33750"/>
                <a:gd name="connsiteX1" fmla="*/ 222126 w 236250"/>
                <a:gd name="connsiteY1" fmla="*/ 0 h 33750"/>
                <a:gd name="connsiteX2" fmla="*/ 22224 w 236250"/>
                <a:gd name="connsiteY2" fmla="*/ 0 h 33750"/>
                <a:gd name="connsiteX3" fmla="*/ 0 w 236250"/>
                <a:gd name="connsiteY3" fmla="*/ 21701 h 33750"/>
                <a:gd name="connsiteX4" fmla="*/ 101 w 236250"/>
                <a:gd name="connsiteY4" fmla="*/ 23473 h 33750"/>
                <a:gd name="connsiteX5" fmla="*/ 27304 w 236250"/>
                <a:gd name="connsiteY5" fmla="*/ 42998 h 33750"/>
                <a:gd name="connsiteX6" fmla="*/ 207765 w 236250"/>
                <a:gd name="connsiteY6" fmla="*/ 42998 h 33750"/>
                <a:gd name="connsiteX7" fmla="*/ 243979 w 236250"/>
                <a:gd name="connsiteY7" fmla="*/ 17685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250" h="33750">
                  <a:moveTo>
                    <a:pt x="243979" y="17685"/>
                  </a:moveTo>
                  <a:cubicBezTo>
                    <a:pt x="242224" y="7273"/>
                    <a:pt x="233094" y="0"/>
                    <a:pt x="222126" y="0"/>
                  </a:cubicBezTo>
                  <a:lnTo>
                    <a:pt x="22224" y="0"/>
                  </a:lnTo>
                  <a:cubicBezTo>
                    <a:pt x="9922" y="0"/>
                    <a:pt x="0" y="9433"/>
                    <a:pt x="0" y="21701"/>
                  </a:cubicBezTo>
                  <a:cubicBezTo>
                    <a:pt x="0" y="22410"/>
                    <a:pt x="34" y="22764"/>
                    <a:pt x="101" y="23473"/>
                  </a:cubicBezTo>
                  <a:lnTo>
                    <a:pt x="27304" y="42998"/>
                  </a:lnTo>
                  <a:lnTo>
                    <a:pt x="207765" y="42998"/>
                  </a:lnTo>
                  <a:lnTo>
                    <a:pt x="243979" y="17685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98465231-A674-4BED-BA99-EA6BEF6F113C}"/>
                </a:ext>
              </a:extLst>
            </p:cNvPr>
            <p:cNvSpPr/>
            <p:nvPr/>
          </p:nvSpPr>
          <p:spPr>
            <a:xfrm>
              <a:off x="23451007" y="4678153"/>
              <a:ext cx="101250" cy="16875"/>
            </a:xfrm>
            <a:custGeom>
              <a:avLst/>
              <a:gdLst>
                <a:gd name="connsiteX0" fmla="*/ 43132 w 101250"/>
                <a:gd name="connsiteY0" fmla="*/ 29312 h 16875"/>
                <a:gd name="connsiteX1" fmla="*/ 62033 w 101250"/>
                <a:gd name="connsiteY1" fmla="*/ 29261 h 16875"/>
                <a:gd name="connsiteX2" fmla="*/ 104558 w 101250"/>
                <a:gd name="connsiteY2" fmla="*/ 0 h 16875"/>
                <a:gd name="connsiteX3" fmla="*/ 0 w 101250"/>
                <a:gd name="connsiteY3" fmla="*/ 0 h 16875"/>
                <a:gd name="connsiteX4" fmla="*/ 43132 w 101250"/>
                <a:gd name="connsiteY4" fmla="*/ 29312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250" h="16875">
                  <a:moveTo>
                    <a:pt x="43132" y="29312"/>
                  </a:moveTo>
                  <a:cubicBezTo>
                    <a:pt x="48853" y="33176"/>
                    <a:pt x="56329" y="33159"/>
                    <a:pt x="62033" y="29261"/>
                  </a:cubicBezTo>
                  <a:lnTo>
                    <a:pt x="104558" y="0"/>
                  </a:lnTo>
                  <a:lnTo>
                    <a:pt x="0" y="0"/>
                  </a:lnTo>
                  <a:lnTo>
                    <a:pt x="43132" y="29312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FBC38A01-40C4-4C66-B4FB-39486B25CF1E}"/>
                </a:ext>
              </a:extLst>
            </p:cNvPr>
            <p:cNvSpPr/>
            <p:nvPr/>
          </p:nvSpPr>
          <p:spPr>
            <a:xfrm>
              <a:off x="23262261" y="4575984"/>
              <a:ext cx="202500" cy="286875"/>
            </a:xfrm>
            <a:custGeom>
              <a:avLst/>
              <a:gdLst>
                <a:gd name="connsiteX0" fmla="*/ 18512 w 202500"/>
                <a:gd name="connsiteY0" fmla="*/ 2235 h 286875"/>
                <a:gd name="connsiteX1" fmla="*/ 6362 w 202500"/>
                <a:gd name="connsiteY1" fmla="*/ 1257 h 286875"/>
                <a:gd name="connsiteX2" fmla="*/ 0 w 202500"/>
                <a:gd name="connsiteY2" fmla="*/ 11652 h 286875"/>
                <a:gd name="connsiteX3" fmla="*/ 0 w 202500"/>
                <a:gd name="connsiteY3" fmla="*/ 278800 h 286875"/>
                <a:gd name="connsiteX4" fmla="*/ 7965 w 202500"/>
                <a:gd name="connsiteY4" fmla="*/ 291962 h 286875"/>
                <a:gd name="connsiteX5" fmla="*/ 23321 w 202500"/>
                <a:gd name="connsiteY5" fmla="*/ 290916 h 286875"/>
                <a:gd name="connsiteX6" fmla="*/ 209048 w 202500"/>
                <a:gd name="connsiteY6" fmla="*/ 160320 h 286875"/>
                <a:gd name="connsiteX7" fmla="*/ 213992 w 202500"/>
                <a:gd name="connsiteY7" fmla="*/ 150870 h 286875"/>
                <a:gd name="connsiteX8" fmla="*/ 209216 w 202500"/>
                <a:gd name="connsiteY8" fmla="*/ 141387 h 286875"/>
                <a:gd name="connsiteX9" fmla="*/ 18512 w 202500"/>
                <a:gd name="connsiteY9" fmla="*/ 2235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2500" h="286875">
                  <a:moveTo>
                    <a:pt x="18512" y="2235"/>
                  </a:moveTo>
                  <a:cubicBezTo>
                    <a:pt x="14968" y="-346"/>
                    <a:pt x="10260" y="-718"/>
                    <a:pt x="6362" y="1257"/>
                  </a:cubicBezTo>
                  <a:cubicBezTo>
                    <a:pt x="2464" y="3248"/>
                    <a:pt x="0" y="7264"/>
                    <a:pt x="0" y="11652"/>
                  </a:cubicBezTo>
                  <a:lnTo>
                    <a:pt x="0" y="278800"/>
                  </a:lnTo>
                  <a:cubicBezTo>
                    <a:pt x="0" y="284335"/>
                    <a:pt x="3088" y="289414"/>
                    <a:pt x="7965" y="291962"/>
                  </a:cubicBezTo>
                  <a:cubicBezTo>
                    <a:pt x="12876" y="294494"/>
                    <a:pt x="18799" y="294122"/>
                    <a:pt x="23321" y="290916"/>
                  </a:cubicBezTo>
                  <a:lnTo>
                    <a:pt x="209048" y="160320"/>
                  </a:lnTo>
                  <a:cubicBezTo>
                    <a:pt x="212136" y="158144"/>
                    <a:pt x="213975" y="154634"/>
                    <a:pt x="213992" y="150870"/>
                  </a:cubicBezTo>
                  <a:cubicBezTo>
                    <a:pt x="214026" y="147090"/>
                    <a:pt x="212237" y="143513"/>
                    <a:pt x="209216" y="141387"/>
                  </a:cubicBezTo>
                  <a:lnTo>
                    <a:pt x="18512" y="2235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FF9A8760-2CD5-4165-8E2D-0DD29D452C4C}"/>
                </a:ext>
              </a:extLst>
            </p:cNvPr>
            <p:cNvSpPr/>
            <p:nvPr/>
          </p:nvSpPr>
          <p:spPr>
            <a:xfrm>
              <a:off x="23298225" y="4741738"/>
              <a:ext cx="405000" cy="151875"/>
            </a:xfrm>
            <a:custGeom>
              <a:avLst/>
              <a:gdLst>
                <a:gd name="connsiteX0" fmla="*/ 3658 w 405000"/>
                <a:gd name="connsiteY0" fmla="*/ 138341 h 151875"/>
                <a:gd name="connsiteX1" fmla="*/ 401 w 405000"/>
                <a:gd name="connsiteY1" fmla="*/ 147909 h 151875"/>
                <a:gd name="connsiteX2" fmla="*/ 8568 w 405000"/>
                <a:gd name="connsiteY2" fmla="*/ 153883 h 151875"/>
                <a:gd name="connsiteX3" fmla="*/ 396120 w 405000"/>
                <a:gd name="connsiteY3" fmla="*/ 153883 h 151875"/>
                <a:gd name="connsiteX4" fmla="*/ 407257 w 405000"/>
                <a:gd name="connsiteY4" fmla="*/ 145716 h 151875"/>
                <a:gd name="connsiteX5" fmla="*/ 402718 w 405000"/>
                <a:gd name="connsiteY5" fmla="*/ 132705 h 151875"/>
                <a:gd name="connsiteX6" fmla="*/ 215051 w 405000"/>
                <a:gd name="connsiteY6" fmla="*/ 2717 h 151875"/>
                <a:gd name="connsiteX7" fmla="*/ 197602 w 405000"/>
                <a:gd name="connsiteY7" fmla="*/ 2751 h 151875"/>
                <a:gd name="connsiteX8" fmla="*/ 3658 w 405000"/>
                <a:gd name="connsiteY8" fmla="*/ 138341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5000" h="151875">
                  <a:moveTo>
                    <a:pt x="3658" y="138341"/>
                  </a:moveTo>
                  <a:cubicBezTo>
                    <a:pt x="586" y="140451"/>
                    <a:pt x="-730" y="144332"/>
                    <a:pt x="401" y="147909"/>
                  </a:cubicBezTo>
                  <a:cubicBezTo>
                    <a:pt x="1515" y="151453"/>
                    <a:pt x="4822" y="153883"/>
                    <a:pt x="8568" y="153883"/>
                  </a:cubicBezTo>
                  <a:lnTo>
                    <a:pt x="396120" y="153883"/>
                  </a:lnTo>
                  <a:cubicBezTo>
                    <a:pt x="401233" y="153883"/>
                    <a:pt x="405671" y="150593"/>
                    <a:pt x="407257" y="145716"/>
                  </a:cubicBezTo>
                  <a:cubicBezTo>
                    <a:pt x="408742" y="140856"/>
                    <a:pt x="406903" y="135557"/>
                    <a:pt x="402718" y="132705"/>
                  </a:cubicBezTo>
                  <a:lnTo>
                    <a:pt x="215051" y="2717"/>
                  </a:lnTo>
                  <a:cubicBezTo>
                    <a:pt x="209786" y="-911"/>
                    <a:pt x="202833" y="-911"/>
                    <a:pt x="197602" y="2751"/>
                  </a:cubicBezTo>
                  <a:lnTo>
                    <a:pt x="3658" y="13834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94B32054-3C62-4298-8875-FBD9BC3B2003}"/>
                </a:ext>
              </a:extLst>
            </p:cNvPr>
            <p:cNvSpPr/>
            <p:nvPr/>
          </p:nvSpPr>
          <p:spPr>
            <a:xfrm>
              <a:off x="23530455" y="4575602"/>
              <a:ext cx="202500" cy="286875"/>
            </a:xfrm>
            <a:custGeom>
              <a:avLst/>
              <a:gdLst>
                <a:gd name="connsiteX0" fmla="*/ 4911 w 202500"/>
                <a:gd name="connsiteY0" fmla="*/ 140959 h 286875"/>
                <a:gd name="connsiteX1" fmla="*/ 0 w 202500"/>
                <a:gd name="connsiteY1" fmla="*/ 150493 h 286875"/>
                <a:gd name="connsiteX2" fmla="*/ 5046 w 202500"/>
                <a:gd name="connsiteY2" fmla="*/ 159994 h 286875"/>
                <a:gd name="connsiteX3" fmla="*/ 200391 w 202500"/>
                <a:gd name="connsiteY3" fmla="*/ 295078 h 286875"/>
                <a:gd name="connsiteX4" fmla="*/ 212422 w 202500"/>
                <a:gd name="connsiteY4" fmla="*/ 295821 h 286875"/>
                <a:gd name="connsiteX5" fmla="*/ 218649 w 202500"/>
                <a:gd name="connsiteY5" fmla="*/ 285561 h 286875"/>
                <a:gd name="connsiteX6" fmla="*/ 218649 w 202500"/>
                <a:gd name="connsiteY6" fmla="*/ 11663 h 286875"/>
                <a:gd name="connsiteX7" fmla="*/ 212355 w 202500"/>
                <a:gd name="connsiteY7" fmla="*/ 1302 h 286875"/>
                <a:gd name="connsiteX8" fmla="*/ 200273 w 202500"/>
                <a:gd name="connsiteY8" fmla="*/ 2162 h 286875"/>
                <a:gd name="connsiteX9" fmla="*/ 4911 w 202500"/>
                <a:gd name="connsiteY9" fmla="*/ 140959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2500" h="286875">
                  <a:moveTo>
                    <a:pt x="4911" y="140959"/>
                  </a:moveTo>
                  <a:cubicBezTo>
                    <a:pt x="1822" y="143187"/>
                    <a:pt x="0" y="146713"/>
                    <a:pt x="0" y="150493"/>
                  </a:cubicBezTo>
                  <a:cubicBezTo>
                    <a:pt x="34" y="154307"/>
                    <a:pt x="1890" y="157885"/>
                    <a:pt x="5046" y="159994"/>
                  </a:cubicBezTo>
                  <a:lnTo>
                    <a:pt x="200391" y="295078"/>
                  </a:lnTo>
                  <a:cubicBezTo>
                    <a:pt x="203951" y="297542"/>
                    <a:pt x="208592" y="297863"/>
                    <a:pt x="212422" y="295821"/>
                  </a:cubicBezTo>
                  <a:cubicBezTo>
                    <a:pt x="216287" y="293863"/>
                    <a:pt x="218649" y="289847"/>
                    <a:pt x="218649" y="285561"/>
                  </a:cubicBezTo>
                  <a:lnTo>
                    <a:pt x="218649" y="11663"/>
                  </a:lnTo>
                  <a:cubicBezTo>
                    <a:pt x="218649" y="7309"/>
                    <a:pt x="216219" y="3310"/>
                    <a:pt x="212355" y="1302"/>
                  </a:cubicBezTo>
                  <a:cubicBezTo>
                    <a:pt x="208491" y="-707"/>
                    <a:pt x="203816" y="-369"/>
                    <a:pt x="200273" y="2162"/>
                  </a:cubicBezTo>
                  <a:lnTo>
                    <a:pt x="4911" y="14095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82" name="组合 181">
            <a:extLst>
              <a:ext uri="{FF2B5EF4-FFF2-40B4-BE49-F238E27FC236}">
                <a16:creationId xmlns:a16="http://schemas.microsoft.com/office/drawing/2014/main" id="{97A392BB-5277-4589-864C-22C1DA72FDA9}"/>
              </a:ext>
            </a:extLst>
          </p:cNvPr>
          <p:cNvGrpSpPr/>
          <p:nvPr/>
        </p:nvGrpSpPr>
        <p:grpSpPr>
          <a:xfrm>
            <a:off x="4610918" y="4418169"/>
            <a:ext cx="523125" cy="355880"/>
            <a:chOff x="24304139" y="4436739"/>
            <a:chExt cx="523125" cy="355880"/>
          </a:xfrm>
        </p:grpSpPr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23EC8D73-72EB-49E4-84EE-2B61213156AA}"/>
                </a:ext>
              </a:extLst>
            </p:cNvPr>
            <p:cNvSpPr/>
            <p:nvPr/>
          </p:nvSpPr>
          <p:spPr>
            <a:xfrm>
              <a:off x="24304139" y="4623869"/>
              <a:ext cx="523125" cy="168750"/>
            </a:xfrm>
            <a:custGeom>
              <a:avLst/>
              <a:gdLst>
                <a:gd name="connsiteX0" fmla="*/ 517472 w 523125"/>
                <a:gd name="connsiteY0" fmla="*/ 3609 h 168750"/>
                <a:gd name="connsiteX1" fmla="*/ 500462 w 523125"/>
                <a:gd name="connsiteY1" fmla="*/ 3609 h 168750"/>
                <a:gd name="connsiteX2" fmla="*/ 490084 w 523125"/>
                <a:gd name="connsiteY2" fmla="*/ 757 h 168750"/>
                <a:gd name="connsiteX3" fmla="*/ 325873 w 523125"/>
                <a:gd name="connsiteY3" fmla="*/ 757 h 168750"/>
                <a:gd name="connsiteX4" fmla="*/ 309673 w 523125"/>
                <a:gd name="connsiteY4" fmla="*/ 7777 h 168750"/>
                <a:gd name="connsiteX5" fmla="*/ 228015 w 523125"/>
                <a:gd name="connsiteY5" fmla="*/ 8435 h 168750"/>
                <a:gd name="connsiteX6" fmla="*/ 227576 w 523125"/>
                <a:gd name="connsiteY6" fmla="*/ 7895 h 168750"/>
                <a:gd name="connsiteX7" fmla="*/ 211241 w 523125"/>
                <a:gd name="connsiteY7" fmla="*/ 757 h 168750"/>
                <a:gd name="connsiteX8" fmla="*/ 47014 w 523125"/>
                <a:gd name="connsiteY8" fmla="*/ 757 h 168750"/>
                <a:gd name="connsiteX9" fmla="*/ 36636 w 523125"/>
                <a:gd name="connsiteY9" fmla="*/ 3609 h 168750"/>
                <a:gd name="connsiteX10" fmla="*/ 19626 w 523125"/>
                <a:gd name="connsiteY10" fmla="*/ 3609 h 168750"/>
                <a:gd name="connsiteX11" fmla="*/ 0 w 523125"/>
                <a:gd name="connsiteY11" fmla="*/ 22880 h 168750"/>
                <a:gd name="connsiteX12" fmla="*/ 19626 w 523125"/>
                <a:gd name="connsiteY12" fmla="*/ 42151 h 168750"/>
                <a:gd name="connsiteX13" fmla="*/ 24317 w 523125"/>
                <a:gd name="connsiteY13" fmla="*/ 42151 h 168750"/>
                <a:gd name="connsiteX14" fmla="*/ 24317 w 523125"/>
                <a:gd name="connsiteY14" fmla="*/ 150776 h 168750"/>
                <a:gd name="connsiteX15" fmla="*/ 47014 w 523125"/>
                <a:gd name="connsiteY15" fmla="*/ 173388 h 168750"/>
                <a:gd name="connsiteX16" fmla="*/ 200981 w 523125"/>
                <a:gd name="connsiteY16" fmla="*/ 173388 h 168750"/>
                <a:gd name="connsiteX17" fmla="*/ 223104 w 523125"/>
                <a:gd name="connsiteY17" fmla="*/ 152750 h 168750"/>
                <a:gd name="connsiteX18" fmla="*/ 230783 w 523125"/>
                <a:gd name="connsiteY18" fmla="*/ 56917 h 168750"/>
                <a:gd name="connsiteX19" fmla="*/ 306281 w 523125"/>
                <a:gd name="connsiteY19" fmla="*/ 56563 h 168750"/>
                <a:gd name="connsiteX20" fmla="*/ 313993 w 523125"/>
                <a:gd name="connsiteY20" fmla="*/ 152733 h 168750"/>
                <a:gd name="connsiteX21" fmla="*/ 336133 w 523125"/>
                <a:gd name="connsiteY21" fmla="*/ 173338 h 168750"/>
                <a:gd name="connsiteX22" fmla="*/ 490101 w 523125"/>
                <a:gd name="connsiteY22" fmla="*/ 173338 h 168750"/>
                <a:gd name="connsiteX23" fmla="*/ 512089 w 523125"/>
                <a:gd name="connsiteY23" fmla="*/ 150725 h 168750"/>
                <a:gd name="connsiteX24" fmla="*/ 512089 w 523125"/>
                <a:gd name="connsiteY24" fmla="*/ 42118 h 168750"/>
                <a:gd name="connsiteX25" fmla="*/ 517455 w 523125"/>
                <a:gd name="connsiteY25" fmla="*/ 42118 h 168750"/>
                <a:gd name="connsiteX26" fmla="*/ 537064 w 523125"/>
                <a:gd name="connsiteY26" fmla="*/ 22863 h 168750"/>
                <a:gd name="connsiteX27" fmla="*/ 517472 w 523125"/>
                <a:gd name="connsiteY27" fmla="*/ 3609 h 168750"/>
                <a:gd name="connsiteX28" fmla="*/ 182199 w 523125"/>
                <a:gd name="connsiteY28" fmla="*/ 107424 h 168750"/>
                <a:gd name="connsiteX29" fmla="*/ 158709 w 523125"/>
                <a:gd name="connsiteY29" fmla="*/ 129108 h 168750"/>
                <a:gd name="connsiteX30" fmla="*/ 92087 w 523125"/>
                <a:gd name="connsiteY30" fmla="*/ 129108 h 168750"/>
                <a:gd name="connsiteX31" fmla="*/ 68529 w 523125"/>
                <a:gd name="connsiteY31" fmla="*/ 105551 h 168750"/>
                <a:gd name="connsiteX32" fmla="*/ 68529 w 523125"/>
                <a:gd name="connsiteY32" fmla="*/ 68527 h 168750"/>
                <a:gd name="connsiteX33" fmla="*/ 92087 w 523125"/>
                <a:gd name="connsiteY33" fmla="*/ 44970 h 168750"/>
                <a:gd name="connsiteX34" fmla="*/ 161663 w 523125"/>
                <a:gd name="connsiteY34" fmla="*/ 44970 h 168750"/>
                <a:gd name="connsiteX35" fmla="*/ 178959 w 523125"/>
                <a:gd name="connsiteY35" fmla="*/ 52546 h 168750"/>
                <a:gd name="connsiteX36" fmla="*/ 185136 w 523125"/>
                <a:gd name="connsiteY36" fmla="*/ 70400 h 168750"/>
                <a:gd name="connsiteX37" fmla="*/ 182199 w 523125"/>
                <a:gd name="connsiteY37" fmla="*/ 107424 h 168750"/>
                <a:gd name="connsiteX38" fmla="*/ 467859 w 523125"/>
                <a:gd name="connsiteY38" fmla="*/ 105551 h 168750"/>
                <a:gd name="connsiteX39" fmla="*/ 444302 w 523125"/>
                <a:gd name="connsiteY39" fmla="*/ 129108 h 168750"/>
                <a:gd name="connsiteX40" fmla="*/ 378388 w 523125"/>
                <a:gd name="connsiteY40" fmla="*/ 129108 h 168750"/>
                <a:gd name="connsiteX41" fmla="*/ 354881 w 523125"/>
                <a:gd name="connsiteY41" fmla="*/ 107424 h 168750"/>
                <a:gd name="connsiteX42" fmla="*/ 351945 w 523125"/>
                <a:gd name="connsiteY42" fmla="*/ 70400 h 168750"/>
                <a:gd name="connsiteX43" fmla="*/ 358088 w 523125"/>
                <a:gd name="connsiteY43" fmla="*/ 52546 h 168750"/>
                <a:gd name="connsiteX44" fmla="*/ 375367 w 523125"/>
                <a:gd name="connsiteY44" fmla="*/ 44970 h 168750"/>
                <a:gd name="connsiteX45" fmla="*/ 444218 w 523125"/>
                <a:gd name="connsiteY45" fmla="*/ 44970 h 168750"/>
                <a:gd name="connsiteX46" fmla="*/ 467775 w 523125"/>
                <a:gd name="connsiteY46" fmla="*/ 68527 h 168750"/>
                <a:gd name="connsiteX47" fmla="*/ 467859 w 523125"/>
                <a:gd name="connsiteY47" fmla="*/ 105551 h 168750"/>
                <a:gd name="connsiteX48" fmla="*/ 467859 w 523125"/>
                <a:gd name="connsiteY48" fmla="*/ 105551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523125" h="168750">
                  <a:moveTo>
                    <a:pt x="517472" y="3609"/>
                  </a:moveTo>
                  <a:lnTo>
                    <a:pt x="500462" y="3609"/>
                  </a:lnTo>
                  <a:cubicBezTo>
                    <a:pt x="497323" y="2191"/>
                    <a:pt x="493796" y="757"/>
                    <a:pt x="490084" y="757"/>
                  </a:cubicBezTo>
                  <a:lnTo>
                    <a:pt x="325873" y="757"/>
                  </a:lnTo>
                  <a:cubicBezTo>
                    <a:pt x="319731" y="757"/>
                    <a:pt x="313875" y="3288"/>
                    <a:pt x="309673" y="7777"/>
                  </a:cubicBezTo>
                  <a:cubicBezTo>
                    <a:pt x="279788" y="-4592"/>
                    <a:pt x="250560" y="-559"/>
                    <a:pt x="228015" y="8435"/>
                  </a:cubicBezTo>
                  <a:cubicBezTo>
                    <a:pt x="227846" y="8250"/>
                    <a:pt x="227728" y="8081"/>
                    <a:pt x="227576" y="7895"/>
                  </a:cubicBezTo>
                  <a:cubicBezTo>
                    <a:pt x="223374" y="3339"/>
                    <a:pt x="217434" y="757"/>
                    <a:pt x="211241" y="757"/>
                  </a:cubicBezTo>
                  <a:lnTo>
                    <a:pt x="47014" y="757"/>
                  </a:lnTo>
                  <a:cubicBezTo>
                    <a:pt x="43251" y="757"/>
                    <a:pt x="39724" y="2191"/>
                    <a:pt x="36636" y="3609"/>
                  </a:cubicBezTo>
                  <a:lnTo>
                    <a:pt x="19626" y="3609"/>
                  </a:lnTo>
                  <a:cubicBezTo>
                    <a:pt x="8775" y="3609"/>
                    <a:pt x="0" y="12013"/>
                    <a:pt x="0" y="22880"/>
                  </a:cubicBezTo>
                  <a:cubicBezTo>
                    <a:pt x="0" y="33748"/>
                    <a:pt x="8792" y="42151"/>
                    <a:pt x="19626" y="42151"/>
                  </a:cubicBezTo>
                  <a:lnTo>
                    <a:pt x="24317" y="42151"/>
                  </a:lnTo>
                  <a:lnTo>
                    <a:pt x="24317" y="150776"/>
                  </a:lnTo>
                  <a:cubicBezTo>
                    <a:pt x="24317" y="163044"/>
                    <a:pt x="34729" y="173388"/>
                    <a:pt x="47014" y="173388"/>
                  </a:cubicBezTo>
                  <a:lnTo>
                    <a:pt x="200981" y="173388"/>
                  </a:lnTo>
                  <a:cubicBezTo>
                    <a:pt x="212558" y="173388"/>
                    <a:pt x="222176" y="164293"/>
                    <a:pt x="223104" y="152750"/>
                  </a:cubicBezTo>
                  <a:lnTo>
                    <a:pt x="230783" y="56917"/>
                  </a:lnTo>
                  <a:cubicBezTo>
                    <a:pt x="242882" y="49020"/>
                    <a:pt x="273864" y="33596"/>
                    <a:pt x="306281" y="56563"/>
                  </a:cubicBezTo>
                  <a:lnTo>
                    <a:pt x="313993" y="152733"/>
                  </a:lnTo>
                  <a:cubicBezTo>
                    <a:pt x="314921" y="164293"/>
                    <a:pt x="324540" y="173338"/>
                    <a:pt x="336133" y="173338"/>
                  </a:cubicBezTo>
                  <a:lnTo>
                    <a:pt x="490101" y="173338"/>
                  </a:lnTo>
                  <a:cubicBezTo>
                    <a:pt x="502386" y="173338"/>
                    <a:pt x="512089" y="163010"/>
                    <a:pt x="512089" y="150725"/>
                  </a:cubicBezTo>
                  <a:lnTo>
                    <a:pt x="512089" y="42118"/>
                  </a:lnTo>
                  <a:lnTo>
                    <a:pt x="517455" y="42118"/>
                  </a:lnTo>
                  <a:cubicBezTo>
                    <a:pt x="528323" y="42118"/>
                    <a:pt x="537064" y="33714"/>
                    <a:pt x="537064" y="22863"/>
                  </a:cubicBezTo>
                  <a:cubicBezTo>
                    <a:pt x="537081" y="12013"/>
                    <a:pt x="528323" y="3609"/>
                    <a:pt x="517472" y="3609"/>
                  </a:cubicBezTo>
                  <a:close/>
                  <a:moveTo>
                    <a:pt x="182199" y="107424"/>
                  </a:moveTo>
                  <a:cubicBezTo>
                    <a:pt x="181221" y="119675"/>
                    <a:pt x="170994" y="129108"/>
                    <a:pt x="158709" y="129108"/>
                  </a:cubicBezTo>
                  <a:lnTo>
                    <a:pt x="92087" y="129108"/>
                  </a:lnTo>
                  <a:cubicBezTo>
                    <a:pt x="79076" y="129108"/>
                    <a:pt x="68529" y="118561"/>
                    <a:pt x="68529" y="105551"/>
                  </a:cubicBezTo>
                  <a:lnTo>
                    <a:pt x="68529" y="68527"/>
                  </a:lnTo>
                  <a:cubicBezTo>
                    <a:pt x="68529" y="55516"/>
                    <a:pt x="79076" y="44970"/>
                    <a:pt x="92087" y="44970"/>
                  </a:cubicBezTo>
                  <a:lnTo>
                    <a:pt x="161663" y="44970"/>
                  </a:lnTo>
                  <a:cubicBezTo>
                    <a:pt x="168244" y="44970"/>
                    <a:pt x="174521" y="47720"/>
                    <a:pt x="178959" y="52546"/>
                  </a:cubicBezTo>
                  <a:cubicBezTo>
                    <a:pt x="183431" y="57390"/>
                    <a:pt x="185676" y="63853"/>
                    <a:pt x="185136" y="70400"/>
                  </a:cubicBezTo>
                  <a:lnTo>
                    <a:pt x="182199" y="107424"/>
                  </a:lnTo>
                  <a:close/>
                  <a:moveTo>
                    <a:pt x="467859" y="105551"/>
                  </a:moveTo>
                  <a:cubicBezTo>
                    <a:pt x="467859" y="118561"/>
                    <a:pt x="457313" y="129108"/>
                    <a:pt x="444302" y="129108"/>
                  </a:cubicBezTo>
                  <a:lnTo>
                    <a:pt x="378388" y="129108"/>
                  </a:lnTo>
                  <a:cubicBezTo>
                    <a:pt x="366086" y="129108"/>
                    <a:pt x="355877" y="119658"/>
                    <a:pt x="354881" y="107424"/>
                  </a:cubicBezTo>
                  <a:lnTo>
                    <a:pt x="351945" y="70400"/>
                  </a:lnTo>
                  <a:cubicBezTo>
                    <a:pt x="351422" y="63836"/>
                    <a:pt x="353666" y="57390"/>
                    <a:pt x="358088" y="52546"/>
                  </a:cubicBezTo>
                  <a:cubicBezTo>
                    <a:pt x="362559" y="47703"/>
                    <a:pt x="368854" y="44970"/>
                    <a:pt x="375367" y="44970"/>
                  </a:cubicBezTo>
                  <a:lnTo>
                    <a:pt x="444218" y="44970"/>
                  </a:lnTo>
                  <a:cubicBezTo>
                    <a:pt x="457228" y="44970"/>
                    <a:pt x="467775" y="55516"/>
                    <a:pt x="467775" y="68527"/>
                  </a:cubicBezTo>
                  <a:lnTo>
                    <a:pt x="467859" y="105551"/>
                  </a:lnTo>
                  <a:lnTo>
                    <a:pt x="467859" y="10555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F4F48177-72B1-4F4C-A876-9D06531086B9}"/>
                </a:ext>
              </a:extLst>
            </p:cNvPr>
            <p:cNvSpPr/>
            <p:nvPr/>
          </p:nvSpPr>
          <p:spPr>
            <a:xfrm>
              <a:off x="24334244" y="4436781"/>
              <a:ext cx="202500" cy="168750"/>
            </a:xfrm>
            <a:custGeom>
              <a:avLst/>
              <a:gdLst>
                <a:gd name="connsiteX0" fmla="*/ 118091 w 202500"/>
                <a:gd name="connsiteY0" fmla="*/ 68623 h 168750"/>
                <a:gd name="connsiteX1" fmla="*/ 164886 w 202500"/>
                <a:gd name="connsiteY1" fmla="*/ 41791 h 168750"/>
                <a:gd name="connsiteX2" fmla="*/ 173053 w 202500"/>
                <a:gd name="connsiteY2" fmla="*/ 87371 h 168750"/>
                <a:gd name="connsiteX3" fmla="*/ 172074 w 202500"/>
                <a:gd name="connsiteY3" fmla="*/ 94121 h 168750"/>
                <a:gd name="connsiteX4" fmla="*/ 189068 w 202500"/>
                <a:gd name="connsiteY4" fmla="*/ 116092 h 168750"/>
                <a:gd name="connsiteX5" fmla="*/ 211022 w 202500"/>
                <a:gd name="connsiteY5" fmla="*/ 99116 h 168750"/>
                <a:gd name="connsiteX6" fmla="*/ 211883 w 202500"/>
                <a:gd name="connsiteY6" fmla="*/ 93159 h 168750"/>
                <a:gd name="connsiteX7" fmla="*/ 181710 w 202500"/>
                <a:gd name="connsiteY7" fmla="*/ 6354 h 168750"/>
                <a:gd name="connsiteX8" fmla="*/ 84544 w 202500"/>
                <a:gd name="connsiteY8" fmla="*/ 48288 h 168750"/>
                <a:gd name="connsiteX9" fmla="*/ 0 w 202500"/>
                <a:gd name="connsiteY9" fmla="*/ 175003 h 168750"/>
                <a:gd name="connsiteX10" fmla="*/ 47166 w 202500"/>
                <a:gd name="connsiteY10" fmla="*/ 175003 h 168750"/>
                <a:gd name="connsiteX11" fmla="*/ 118091 w 202500"/>
                <a:gd name="connsiteY11" fmla="*/ 68623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2500" h="168750">
                  <a:moveTo>
                    <a:pt x="118091" y="68623"/>
                  </a:moveTo>
                  <a:cubicBezTo>
                    <a:pt x="118311" y="68235"/>
                    <a:pt x="139759" y="29861"/>
                    <a:pt x="164886" y="41791"/>
                  </a:cubicBezTo>
                  <a:cubicBezTo>
                    <a:pt x="176614" y="47343"/>
                    <a:pt x="176783" y="62109"/>
                    <a:pt x="173053" y="87371"/>
                  </a:cubicBezTo>
                  <a:lnTo>
                    <a:pt x="172074" y="94121"/>
                  </a:lnTo>
                  <a:cubicBezTo>
                    <a:pt x="170708" y="104853"/>
                    <a:pt x="178301" y="114708"/>
                    <a:pt x="189068" y="116092"/>
                  </a:cubicBezTo>
                  <a:cubicBezTo>
                    <a:pt x="199851" y="117493"/>
                    <a:pt x="209655" y="109865"/>
                    <a:pt x="211022" y="99116"/>
                  </a:cubicBezTo>
                  <a:lnTo>
                    <a:pt x="211883" y="93159"/>
                  </a:lnTo>
                  <a:cubicBezTo>
                    <a:pt x="215139" y="71171"/>
                    <a:pt x="221923" y="25423"/>
                    <a:pt x="181710" y="6354"/>
                  </a:cubicBezTo>
                  <a:cubicBezTo>
                    <a:pt x="135051" y="-15735"/>
                    <a:pt x="97200" y="25035"/>
                    <a:pt x="84544" y="48288"/>
                  </a:cubicBezTo>
                  <a:lnTo>
                    <a:pt x="0" y="175003"/>
                  </a:lnTo>
                  <a:lnTo>
                    <a:pt x="47166" y="175003"/>
                  </a:lnTo>
                  <a:lnTo>
                    <a:pt x="118091" y="6862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0A60F352-56C6-4E80-84A5-17307A3A5919}"/>
                </a:ext>
              </a:extLst>
            </p:cNvPr>
            <p:cNvSpPr/>
            <p:nvPr/>
          </p:nvSpPr>
          <p:spPr>
            <a:xfrm>
              <a:off x="24591026" y="4436739"/>
              <a:ext cx="202500" cy="168750"/>
            </a:xfrm>
            <a:custGeom>
              <a:avLst/>
              <a:gdLst>
                <a:gd name="connsiteX0" fmla="*/ 3464 w 202500"/>
                <a:gd name="connsiteY0" fmla="*/ 99158 h 168750"/>
                <a:gd name="connsiteX1" fmla="*/ 25436 w 202500"/>
                <a:gd name="connsiteY1" fmla="*/ 116118 h 168750"/>
                <a:gd name="connsiteX2" fmla="*/ 42395 w 202500"/>
                <a:gd name="connsiteY2" fmla="*/ 94146 h 168750"/>
                <a:gd name="connsiteX3" fmla="*/ 41433 w 202500"/>
                <a:gd name="connsiteY3" fmla="*/ 87430 h 168750"/>
                <a:gd name="connsiteX4" fmla="*/ 49601 w 202500"/>
                <a:gd name="connsiteY4" fmla="*/ 41868 h 168750"/>
                <a:gd name="connsiteX5" fmla="*/ 97256 w 202500"/>
                <a:gd name="connsiteY5" fmla="*/ 70083 h 168750"/>
                <a:gd name="connsiteX6" fmla="*/ 167253 w 202500"/>
                <a:gd name="connsiteY6" fmla="*/ 175028 h 168750"/>
                <a:gd name="connsiteX7" fmla="*/ 214452 w 202500"/>
                <a:gd name="connsiteY7" fmla="*/ 175028 h 168750"/>
                <a:gd name="connsiteX8" fmla="*/ 130820 w 202500"/>
                <a:gd name="connsiteY8" fmla="*/ 49748 h 168750"/>
                <a:gd name="connsiteX9" fmla="*/ 32742 w 202500"/>
                <a:gd name="connsiteY9" fmla="*/ 6329 h 168750"/>
                <a:gd name="connsiteX10" fmla="*/ 2553 w 202500"/>
                <a:gd name="connsiteY10" fmla="*/ 93168 h 168750"/>
                <a:gd name="connsiteX11" fmla="*/ 3464 w 202500"/>
                <a:gd name="connsiteY11" fmla="*/ 99158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2500" h="168750">
                  <a:moveTo>
                    <a:pt x="3464" y="99158"/>
                  </a:moveTo>
                  <a:cubicBezTo>
                    <a:pt x="4848" y="109908"/>
                    <a:pt x="14602" y="117569"/>
                    <a:pt x="25436" y="116118"/>
                  </a:cubicBezTo>
                  <a:cubicBezTo>
                    <a:pt x="36185" y="114734"/>
                    <a:pt x="43796" y="104896"/>
                    <a:pt x="42395" y="94146"/>
                  </a:cubicBezTo>
                  <a:lnTo>
                    <a:pt x="41433" y="87430"/>
                  </a:lnTo>
                  <a:cubicBezTo>
                    <a:pt x="37670" y="62168"/>
                    <a:pt x="37906" y="47419"/>
                    <a:pt x="49601" y="41868"/>
                  </a:cubicBezTo>
                  <a:cubicBezTo>
                    <a:pt x="74508" y="30004"/>
                    <a:pt x="95585" y="67146"/>
                    <a:pt x="97256" y="70083"/>
                  </a:cubicBezTo>
                  <a:lnTo>
                    <a:pt x="167253" y="175028"/>
                  </a:lnTo>
                  <a:lnTo>
                    <a:pt x="214452" y="175028"/>
                  </a:lnTo>
                  <a:lnTo>
                    <a:pt x="130820" y="49748"/>
                  </a:lnTo>
                  <a:cubicBezTo>
                    <a:pt x="117253" y="25077"/>
                    <a:pt x="79216" y="-15744"/>
                    <a:pt x="32742" y="6329"/>
                  </a:cubicBezTo>
                  <a:cubicBezTo>
                    <a:pt x="-7487" y="25398"/>
                    <a:pt x="-687" y="71163"/>
                    <a:pt x="2553" y="93168"/>
                  </a:cubicBezTo>
                  <a:lnTo>
                    <a:pt x="3464" y="99158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86" name="组合 185">
            <a:extLst>
              <a:ext uri="{FF2B5EF4-FFF2-40B4-BE49-F238E27FC236}">
                <a16:creationId xmlns:a16="http://schemas.microsoft.com/office/drawing/2014/main" id="{2D2C55C0-E498-4644-B71B-001323C1F23C}"/>
              </a:ext>
            </a:extLst>
          </p:cNvPr>
          <p:cNvGrpSpPr/>
          <p:nvPr/>
        </p:nvGrpSpPr>
        <p:grpSpPr>
          <a:xfrm>
            <a:off x="5830118" y="4331054"/>
            <a:ext cx="487013" cy="530111"/>
            <a:chOff x="25407865" y="4360245"/>
            <a:chExt cx="487013" cy="530111"/>
          </a:xfrm>
        </p:grpSpPr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99AB8BF2-811D-4F93-A3A8-9FED6BDCA31F}"/>
                </a:ext>
              </a:extLst>
            </p:cNvPr>
            <p:cNvSpPr/>
            <p:nvPr/>
          </p:nvSpPr>
          <p:spPr>
            <a:xfrm>
              <a:off x="25407865" y="4360245"/>
              <a:ext cx="320625" cy="489375"/>
            </a:xfrm>
            <a:custGeom>
              <a:avLst/>
              <a:gdLst>
                <a:gd name="connsiteX0" fmla="*/ 97234 w 320625"/>
                <a:gd name="connsiteY0" fmla="*/ 391989 h 489375"/>
                <a:gd name="connsiteX1" fmla="*/ 74689 w 320625"/>
                <a:gd name="connsiteY1" fmla="*/ 391989 h 489375"/>
                <a:gd name="connsiteX2" fmla="*/ 58084 w 320625"/>
                <a:gd name="connsiteY2" fmla="*/ 409101 h 489375"/>
                <a:gd name="connsiteX3" fmla="*/ 58084 w 320625"/>
                <a:gd name="connsiteY3" fmla="*/ 421048 h 489375"/>
                <a:gd name="connsiteX4" fmla="*/ 50574 w 320625"/>
                <a:gd name="connsiteY4" fmla="*/ 421048 h 489375"/>
                <a:gd name="connsiteX5" fmla="*/ 34847 w 320625"/>
                <a:gd name="connsiteY5" fmla="*/ 404781 h 489375"/>
                <a:gd name="connsiteX6" fmla="*/ 34847 w 320625"/>
                <a:gd name="connsiteY6" fmla="*/ 386826 h 489375"/>
                <a:gd name="connsiteX7" fmla="*/ 50574 w 320625"/>
                <a:gd name="connsiteY7" fmla="*/ 368769 h 489375"/>
                <a:gd name="connsiteX8" fmla="*/ 86316 w 320625"/>
                <a:gd name="connsiteY8" fmla="*/ 368769 h 489375"/>
                <a:gd name="connsiteX9" fmla="*/ 72849 w 320625"/>
                <a:gd name="connsiteY9" fmla="*/ 300510 h 489375"/>
                <a:gd name="connsiteX10" fmla="*/ 254745 w 320625"/>
                <a:gd name="connsiteY10" fmla="*/ 118176 h 489375"/>
                <a:gd name="connsiteX11" fmla="*/ 336859 w 320625"/>
                <a:gd name="connsiteY11" fmla="*/ 138308 h 489375"/>
                <a:gd name="connsiteX12" fmla="*/ 336859 w 320625"/>
                <a:gd name="connsiteY12" fmla="*/ 50490 h 489375"/>
                <a:gd name="connsiteX13" fmla="*/ 288495 w 320625"/>
                <a:gd name="connsiteY13" fmla="*/ 0 h 489375"/>
                <a:gd name="connsiteX14" fmla="*/ 48330 w 320625"/>
                <a:gd name="connsiteY14" fmla="*/ 0 h 489375"/>
                <a:gd name="connsiteX15" fmla="*/ 0 w 320625"/>
                <a:gd name="connsiteY15" fmla="*/ 50490 h 489375"/>
                <a:gd name="connsiteX16" fmla="*/ 0 w 320625"/>
                <a:gd name="connsiteY16" fmla="*/ 407025 h 489375"/>
                <a:gd name="connsiteX17" fmla="*/ 48330 w 320625"/>
                <a:gd name="connsiteY17" fmla="*/ 455895 h 489375"/>
                <a:gd name="connsiteX18" fmla="*/ 58084 w 320625"/>
                <a:gd name="connsiteY18" fmla="*/ 455895 h 489375"/>
                <a:gd name="connsiteX19" fmla="*/ 58084 w 320625"/>
                <a:gd name="connsiteY19" fmla="*/ 482963 h 489375"/>
                <a:gd name="connsiteX20" fmla="*/ 62201 w 320625"/>
                <a:gd name="connsiteY20" fmla="*/ 490354 h 489375"/>
                <a:gd name="connsiteX21" fmla="*/ 70639 w 320625"/>
                <a:gd name="connsiteY21" fmla="*/ 490320 h 489375"/>
                <a:gd name="connsiteX22" fmla="*/ 110582 w 320625"/>
                <a:gd name="connsiteY22" fmla="*/ 467049 h 489375"/>
                <a:gd name="connsiteX23" fmla="*/ 150542 w 320625"/>
                <a:gd name="connsiteY23" fmla="*/ 490320 h 489375"/>
                <a:gd name="connsiteX24" fmla="*/ 158709 w 320625"/>
                <a:gd name="connsiteY24" fmla="*/ 490354 h 489375"/>
                <a:gd name="connsiteX25" fmla="*/ 162624 w 320625"/>
                <a:gd name="connsiteY25" fmla="*/ 482963 h 489375"/>
                <a:gd name="connsiteX26" fmla="*/ 162624 w 320625"/>
                <a:gd name="connsiteY26" fmla="*/ 458646 h 489375"/>
                <a:gd name="connsiteX27" fmla="*/ 97234 w 320625"/>
                <a:gd name="connsiteY27" fmla="*/ 391989 h 489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20625" h="489375">
                  <a:moveTo>
                    <a:pt x="97234" y="391989"/>
                  </a:moveTo>
                  <a:lnTo>
                    <a:pt x="74689" y="391989"/>
                  </a:lnTo>
                  <a:cubicBezTo>
                    <a:pt x="65357" y="391989"/>
                    <a:pt x="58084" y="399735"/>
                    <a:pt x="58084" y="409101"/>
                  </a:cubicBezTo>
                  <a:lnTo>
                    <a:pt x="58084" y="421048"/>
                  </a:lnTo>
                  <a:lnTo>
                    <a:pt x="50574" y="421048"/>
                  </a:lnTo>
                  <a:cubicBezTo>
                    <a:pt x="41209" y="421048"/>
                    <a:pt x="34847" y="414129"/>
                    <a:pt x="34847" y="404781"/>
                  </a:cubicBezTo>
                  <a:lnTo>
                    <a:pt x="34847" y="386826"/>
                  </a:lnTo>
                  <a:cubicBezTo>
                    <a:pt x="34847" y="377443"/>
                    <a:pt x="41209" y="368769"/>
                    <a:pt x="50574" y="368769"/>
                  </a:cubicBezTo>
                  <a:lnTo>
                    <a:pt x="86316" y="368769"/>
                  </a:lnTo>
                  <a:cubicBezTo>
                    <a:pt x="77659" y="348486"/>
                    <a:pt x="72849" y="324844"/>
                    <a:pt x="72849" y="300510"/>
                  </a:cubicBezTo>
                  <a:cubicBezTo>
                    <a:pt x="72849" y="199631"/>
                    <a:pt x="153934" y="118176"/>
                    <a:pt x="254745" y="118176"/>
                  </a:cubicBezTo>
                  <a:cubicBezTo>
                    <a:pt x="284563" y="118176"/>
                    <a:pt x="313622" y="125634"/>
                    <a:pt x="336859" y="138308"/>
                  </a:cubicBezTo>
                  <a:lnTo>
                    <a:pt x="336859" y="50490"/>
                  </a:lnTo>
                  <a:cubicBezTo>
                    <a:pt x="336859" y="23085"/>
                    <a:pt x="315934" y="0"/>
                    <a:pt x="288495" y="0"/>
                  </a:cubicBezTo>
                  <a:lnTo>
                    <a:pt x="48330" y="0"/>
                  </a:lnTo>
                  <a:cubicBezTo>
                    <a:pt x="20908" y="0"/>
                    <a:pt x="0" y="23085"/>
                    <a:pt x="0" y="50490"/>
                  </a:cubicBezTo>
                  <a:lnTo>
                    <a:pt x="0" y="407025"/>
                  </a:lnTo>
                  <a:cubicBezTo>
                    <a:pt x="0" y="434464"/>
                    <a:pt x="20908" y="455895"/>
                    <a:pt x="48330" y="455895"/>
                  </a:cubicBezTo>
                  <a:lnTo>
                    <a:pt x="58084" y="455895"/>
                  </a:lnTo>
                  <a:lnTo>
                    <a:pt x="58084" y="482963"/>
                  </a:lnTo>
                  <a:cubicBezTo>
                    <a:pt x="58084" y="486034"/>
                    <a:pt x="59552" y="488835"/>
                    <a:pt x="62201" y="490354"/>
                  </a:cubicBezTo>
                  <a:cubicBezTo>
                    <a:pt x="64834" y="491889"/>
                    <a:pt x="67989" y="491839"/>
                    <a:pt x="70639" y="490320"/>
                  </a:cubicBezTo>
                  <a:lnTo>
                    <a:pt x="110582" y="467049"/>
                  </a:lnTo>
                  <a:lnTo>
                    <a:pt x="150542" y="490320"/>
                  </a:lnTo>
                  <a:cubicBezTo>
                    <a:pt x="153174" y="491839"/>
                    <a:pt x="156077" y="491889"/>
                    <a:pt x="158709" y="490354"/>
                  </a:cubicBezTo>
                  <a:cubicBezTo>
                    <a:pt x="161342" y="488835"/>
                    <a:pt x="162624" y="486034"/>
                    <a:pt x="162624" y="482963"/>
                  </a:cubicBezTo>
                  <a:lnTo>
                    <a:pt x="162624" y="458646"/>
                  </a:lnTo>
                  <a:cubicBezTo>
                    <a:pt x="136485" y="442547"/>
                    <a:pt x="113130" y="421048"/>
                    <a:pt x="97234" y="39198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A499ADA9-967B-4861-A96D-0B36C463ADE6}"/>
                </a:ext>
              </a:extLst>
            </p:cNvPr>
            <p:cNvSpPr/>
            <p:nvPr/>
          </p:nvSpPr>
          <p:spPr>
            <a:xfrm>
              <a:off x="25567757" y="4656994"/>
              <a:ext cx="84375" cy="84375"/>
            </a:xfrm>
            <a:custGeom>
              <a:avLst/>
              <a:gdLst>
                <a:gd name="connsiteX0" fmla="*/ 82467 w 84375"/>
                <a:gd name="connsiteY0" fmla="*/ 60646 h 84375"/>
                <a:gd name="connsiteX1" fmla="*/ 30999 w 84375"/>
                <a:gd name="connsiteY1" fmla="*/ 12030 h 84375"/>
                <a:gd name="connsiteX2" fmla="*/ 12132 w 84375"/>
                <a:gd name="connsiteY2" fmla="*/ 403 h 84375"/>
                <a:gd name="connsiteX3" fmla="*/ 421 w 84375"/>
                <a:gd name="connsiteY3" fmla="*/ 19252 h 84375"/>
                <a:gd name="connsiteX4" fmla="*/ 76865 w 84375"/>
                <a:gd name="connsiteY4" fmla="*/ 91561 h 84375"/>
                <a:gd name="connsiteX5" fmla="*/ 79683 w 84375"/>
                <a:gd name="connsiteY5" fmla="*/ 91848 h 84375"/>
                <a:gd name="connsiteX6" fmla="*/ 95157 w 84375"/>
                <a:gd name="connsiteY6" fmla="*/ 78905 h 84375"/>
                <a:gd name="connsiteX7" fmla="*/ 82467 w 84375"/>
                <a:gd name="connsiteY7" fmla="*/ 60646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375" h="84375">
                  <a:moveTo>
                    <a:pt x="82467" y="60646"/>
                  </a:moveTo>
                  <a:cubicBezTo>
                    <a:pt x="41664" y="53238"/>
                    <a:pt x="31437" y="13869"/>
                    <a:pt x="30999" y="12030"/>
                  </a:cubicBezTo>
                  <a:cubicBezTo>
                    <a:pt x="28990" y="3626"/>
                    <a:pt x="20604" y="-1521"/>
                    <a:pt x="12132" y="403"/>
                  </a:cubicBezTo>
                  <a:cubicBezTo>
                    <a:pt x="3695" y="2377"/>
                    <a:pt x="-1570" y="10815"/>
                    <a:pt x="421" y="19252"/>
                  </a:cubicBezTo>
                  <a:cubicBezTo>
                    <a:pt x="995" y="21750"/>
                    <a:pt x="15406" y="80424"/>
                    <a:pt x="76865" y="91561"/>
                  </a:cubicBezTo>
                  <a:cubicBezTo>
                    <a:pt x="77827" y="91781"/>
                    <a:pt x="78755" y="91848"/>
                    <a:pt x="79683" y="91848"/>
                  </a:cubicBezTo>
                  <a:cubicBezTo>
                    <a:pt x="87142" y="91848"/>
                    <a:pt x="93774" y="86533"/>
                    <a:pt x="95157" y="78905"/>
                  </a:cubicBezTo>
                  <a:cubicBezTo>
                    <a:pt x="96693" y="70366"/>
                    <a:pt x="90989" y="62182"/>
                    <a:pt x="82467" y="60646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0970CC8F-AB49-4EE8-8859-BABFD416E18D}"/>
                </a:ext>
              </a:extLst>
            </p:cNvPr>
            <p:cNvSpPr/>
            <p:nvPr/>
          </p:nvSpPr>
          <p:spPr>
            <a:xfrm>
              <a:off x="25506753" y="4502231"/>
              <a:ext cx="388125" cy="388125"/>
            </a:xfrm>
            <a:custGeom>
              <a:avLst/>
              <a:gdLst>
                <a:gd name="connsiteX0" fmla="*/ 385172 w 388125"/>
                <a:gd name="connsiteY0" fmla="*/ 318549 h 388125"/>
                <a:gd name="connsiteX1" fmla="*/ 325181 w 388125"/>
                <a:gd name="connsiteY1" fmla="*/ 258576 h 388125"/>
                <a:gd name="connsiteX2" fmla="*/ 313470 w 388125"/>
                <a:gd name="connsiteY2" fmla="*/ 252180 h 388125"/>
                <a:gd name="connsiteX3" fmla="*/ 308543 w 388125"/>
                <a:gd name="connsiteY3" fmla="*/ 251640 h 388125"/>
                <a:gd name="connsiteX4" fmla="*/ 291870 w 388125"/>
                <a:gd name="connsiteY4" fmla="*/ 258576 h 388125"/>
                <a:gd name="connsiteX5" fmla="*/ 275552 w 388125"/>
                <a:gd name="connsiteY5" fmla="*/ 242224 h 388125"/>
                <a:gd name="connsiteX6" fmla="*/ 260196 w 388125"/>
                <a:gd name="connsiteY6" fmla="*/ 44651 h 388125"/>
                <a:gd name="connsiteX7" fmla="*/ 152415 w 388125"/>
                <a:gd name="connsiteY7" fmla="*/ 0 h 388125"/>
                <a:gd name="connsiteX8" fmla="*/ 44634 w 388125"/>
                <a:gd name="connsiteY8" fmla="*/ 44651 h 388125"/>
                <a:gd name="connsiteX9" fmla="*/ 0 w 388125"/>
                <a:gd name="connsiteY9" fmla="*/ 152432 h 388125"/>
                <a:gd name="connsiteX10" fmla="*/ 44634 w 388125"/>
                <a:gd name="connsiteY10" fmla="*/ 260196 h 388125"/>
                <a:gd name="connsiteX11" fmla="*/ 152415 w 388125"/>
                <a:gd name="connsiteY11" fmla="*/ 304847 h 388125"/>
                <a:gd name="connsiteX12" fmla="*/ 242224 w 388125"/>
                <a:gd name="connsiteY12" fmla="*/ 275603 h 388125"/>
                <a:gd name="connsiteX13" fmla="*/ 258542 w 388125"/>
                <a:gd name="connsiteY13" fmla="*/ 291904 h 388125"/>
                <a:gd name="connsiteX14" fmla="*/ 258542 w 388125"/>
                <a:gd name="connsiteY14" fmla="*/ 291938 h 388125"/>
                <a:gd name="connsiteX15" fmla="*/ 252383 w 388125"/>
                <a:gd name="connsiteY15" fmla="*/ 314348 h 388125"/>
                <a:gd name="connsiteX16" fmla="*/ 258542 w 388125"/>
                <a:gd name="connsiteY16" fmla="*/ 325249 h 388125"/>
                <a:gd name="connsiteX17" fmla="*/ 318533 w 388125"/>
                <a:gd name="connsiteY17" fmla="*/ 385239 h 388125"/>
                <a:gd name="connsiteX18" fmla="*/ 336302 w 388125"/>
                <a:gd name="connsiteY18" fmla="*/ 392631 h 388125"/>
                <a:gd name="connsiteX19" fmla="*/ 354122 w 388125"/>
                <a:gd name="connsiteY19" fmla="*/ 385239 h 388125"/>
                <a:gd name="connsiteX20" fmla="*/ 385239 w 388125"/>
                <a:gd name="connsiteY20" fmla="*/ 354105 h 388125"/>
                <a:gd name="connsiteX21" fmla="*/ 385172 w 388125"/>
                <a:gd name="connsiteY21" fmla="*/ 318549 h 388125"/>
                <a:gd name="connsiteX22" fmla="*/ 226851 w 388125"/>
                <a:gd name="connsiteY22" fmla="*/ 226901 h 388125"/>
                <a:gd name="connsiteX23" fmla="*/ 152398 w 388125"/>
                <a:gd name="connsiteY23" fmla="*/ 257715 h 388125"/>
                <a:gd name="connsiteX24" fmla="*/ 77979 w 388125"/>
                <a:gd name="connsiteY24" fmla="*/ 226901 h 388125"/>
                <a:gd name="connsiteX25" fmla="*/ 47149 w 388125"/>
                <a:gd name="connsiteY25" fmla="*/ 152466 h 388125"/>
                <a:gd name="connsiteX26" fmla="*/ 77979 w 388125"/>
                <a:gd name="connsiteY26" fmla="*/ 77996 h 388125"/>
                <a:gd name="connsiteX27" fmla="*/ 152398 w 388125"/>
                <a:gd name="connsiteY27" fmla="*/ 47182 h 388125"/>
                <a:gd name="connsiteX28" fmla="*/ 226851 w 388125"/>
                <a:gd name="connsiteY28" fmla="*/ 77996 h 388125"/>
                <a:gd name="connsiteX29" fmla="*/ 226851 w 388125"/>
                <a:gd name="connsiteY29" fmla="*/ 226901 h 38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8125" h="388125">
                  <a:moveTo>
                    <a:pt x="385172" y="318549"/>
                  </a:moveTo>
                  <a:lnTo>
                    <a:pt x="325181" y="258576"/>
                  </a:lnTo>
                  <a:cubicBezTo>
                    <a:pt x="321958" y="255319"/>
                    <a:pt x="317841" y="253142"/>
                    <a:pt x="313470" y="252180"/>
                  </a:cubicBezTo>
                  <a:cubicBezTo>
                    <a:pt x="311867" y="251843"/>
                    <a:pt x="310230" y="251640"/>
                    <a:pt x="308543" y="251640"/>
                  </a:cubicBezTo>
                  <a:cubicBezTo>
                    <a:pt x="302282" y="251640"/>
                    <a:pt x="296274" y="254104"/>
                    <a:pt x="291870" y="258576"/>
                  </a:cubicBezTo>
                  <a:lnTo>
                    <a:pt x="275552" y="242224"/>
                  </a:lnTo>
                  <a:cubicBezTo>
                    <a:pt x="319073" y="182689"/>
                    <a:pt x="313943" y="98415"/>
                    <a:pt x="260196" y="44651"/>
                  </a:cubicBezTo>
                  <a:cubicBezTo>
                    <a:pt x="231424" y="15846"/>
                    <a:pt x="193118" y="0"/>
                    <a:pt x="152415" y="0"/>
                  </a:cubicBezTo>
                  <a:cubicBezTo>
                    <a:pt x="111713" y="0"/>
                    <a:pt x="73440" y="15846"/>
                    <a:pt x="44634" y="44651"/>
                  </a:cubicBezTo>
                  <a:cubicBezTo>
                    <a:pt x="15846" y="73440"/>
                    <a:pt x="0" y="111729"/>
                    <a:pt x="0" y="152432"/>
                  </a:cubicBezTo>
                  <a:cubicBezTo>
                    <a:pt x="-17" y="193117"/>
                    <a:pt x="15846" y="231407"/>
                    <a:pt x="44634" y="260196"/>
                  </a:cubicBezTo>
                  <a:cubicBezTo>
                    <a:pt x="73440" y="289001"/>
                    <a:pt x="111696" y="304847"/>
                    <a:pt x="152415" y="304847"/>
                  </a:cubicBezTo>
                  <a:cubicBezTo>
                    <a:pt x="185136" y="304847"/>
                    <a:pt x="216321" y="294604"/>
                    <a:pt x="242224" y="275603"/>
                  </a:cubicBezTo>
                  <a:lnTo>
                    <a:pt x="258542" y="291904"/>
                  </a:lnTo>
                  <a:lnTo>
                    <a:pt x="258542" y="291938"/>
                  </a:lnTo>
                  <a:cubicBezTo>
                    <a:pt x="252467" y="297979"/>
                    <a:pt x="250408" y="306602"/>
                    <a:pt x="252383" y="314348"/>
                  </a:cubicBezTo>
                  <a:cubicBezTo>
                    <a:pt x="253412" y="318330"/>
                    <a:pt x="255454" y="322127"/>
                    <a:pt x="258542" y="325249"/>
                  </a:cubicBezTo>
                  <a:lnTo>
                    <a:pt x="318533" y="385239"/>
                  </a:lnTo>
                  <a:cubicBezTo>
                    <a:pt x="323241" y="389964"/>
                    <a:pt x="329636" y="392631"/>
                    <a:pt x="336302" y="392631"/>
                  </a:cubicBezTo>
                  <a:cubicBezTo>
                    <a:pt x="342984" y="392631"/>
                    <a:pt x="349380" y="390015"/>
                    <a:pt x="354122" y="385239"/>
                  </a:cubicBezTo>
                  <a:lnTo>
                    <a:pt x="385239" y="354105"/>
                  </a:lnTo>
                  <a:cubicBezTo>
                    <a:pt x="395010" y="344267"/>
                    <a:pt x="395010" y="328354"/>
                    <a:pt x="385172" y="318549"/>
                  </a:cubicBezTo>
                  <a:close/>
                  <a:moveTo>
                    <a:pt x="226851" y="226901"/>
                  </a:moveTo>
                  <a:cubicBezTo>
                    <a:pt x="206955" y="246746"/>
                    <a:pt x="180512" y="257715"/>
                    <a:pt x="152398" y="257715"/>
                  </a:cubicBezTo>
                  <a:cubicBezTo>
                    <a:pt x="124284" y="257715"/>
                    <a:pt x="97841" y="246746"/>
                    <a:pt x="77979" y="226901"/>
                  </a:cubicBezTo>
                  <a:cubicBezTo>
                    <a:pt x="58101" y="206955"/>
                    <a:pt x="47149" y="180563"/>
                    <a:pt x="47149" y="152466"/>
                  </a:cubicBezTo>
                  <a:cubicBezTo>
                    <a:pt x="47149" y="124318"/>
                    <a:pt x="58101" y="97926"/>
                    <a:pt x="77979" y="77996"/>
                  </a:cubicBezTo>
                  <a:cubicBezTo>
                    <a:pt x="97841" y="58151"/>
                    <a:pt x="124301" y="47182"/>
                    <a:pt x="152398" y="47182"/>
                  </a:cubicBezTo>
                  <a:cubicBezTo>
                    <a:pt x="180512" y="47182"/>
                    <a:pt x="206955" y="58151"/>
                    <a:pt x="226851" y="77996"/>
                  </a:cubicBezTo>
                  <a:cubicBezTo>
                    <a:pt x="267874" y="119070"/>
                    <a:pt x="267874" y="185878"/>
                    <a:pt x="226851" y="22690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2BE52503-5E67-4696-A0E9-57D8A7F076DC}"/>
                </a:ext>
              </a:extLst>
            </p:cNvPr>
            <p:cNvSpPr/>
            <p:nvPr/>
          </p:nvSpPr>
          <p:spPr>
            <a:xfrm>
              <a:off x="25571350" y="4610164"/>
              <a:ext cx="16875" cy="16875"/>
            </a:xfrm>
            <a:custGeom>
              <a:avLst/>
              <a:gdLst>
                <a:gd name="connsiteX0" fmla="*/ 30780 w 16875"/>
                <a:gd name="connsiteY0" fmla="*/ 15390 h 16875"/>
                <a:gd name="connsiteX1" fmla="*/ 15390 w 16875"/>
                <a:gd name="connsiteY1" fmla="*/ 30780 h 16875"/>
                <a:gd name="connsiteX2" fmla="*/ 0 w 16875"/>
                <a:gd name="connsiteY2" fmla="*/ 15390 h 16875"/>
                <a:gd name="connsiteX3" fmla="*/ 15390 w 16875"/>
                <a:gd name="connsiteY3" fmla="*/ 0 h 16875"/>
                <a:gd name="connsiteX4" fmla="*/ 30780 w 16875"/>
                <a:gd name="connsiteY4" fmla="*/ 15390 h 1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75" h="16875">
                  <a:moveTo>
                    <a:pt x="30780" y="15390"/>
                  </a:moveTo>
                  <a:cubicBezTo>
                    <a:pt x="30780" y="23890"/>
                    <a:pt x="23890" y="30780"/>
                    <a:pt x="15390" y="30780"/>
                  </a:cubicBezTo>
                  <a:cubicBezTo>
                    <a:pt x="6890" y="30780"/>
                    <a:pt x="0" y="23890"/>
                    <a:pt x="0" y="15390"/>
                  </a:cubicBezTo>
                  <a:cubicBezTo>
                    <a:pt x="0" y="6890"/>
                    <a:pt x="6890" y="0"/>
                    <a:pt x="15390" y="0"/>
                  </a:cubicBezTo>
                  <a:cubicBezTo>
                    <a:pt x="23890" y="0"/>
                    <a:pt x="30780" y="6890"/>
                    <a:pt x="30780" y="1539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91" name="组合 190">
            <a:extLst>
              <a:ext uri="{FF2B5EF4-FFF2-40B4-BE49-F238E27FC236}">
                <a16:creationId xmlns:a16="http://schemas.microsoft.com/office/drawing/2014/main" id="{D09560D3-3BA7-4377-9981-5EC47D536A87}"/>
              </a:ext>
            </a:extLst>
          </p:cNvPr>
          <p:cNvGrpSpPr/>
          <p:nvPr/>
        </p:nvGrpSpPr>
        <p:grpSpPr>
          <a:xfrm>
            <a:off x="7049318" y="4332437"/>
            <a:ext cx="399313" cy="527344"/>
            <a:chOff x="26552295" y="4362135"/>
            <a:chExt cx="399313" cy="527344"/>
          </a:xfrm>
        </p:grpSpPr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90FE5D72-DD57-46EF-8B32-3AD6E6978550}"/>
                </a:ext>
              </a:extLst>
            </p:cNvPr>
            <p:cNvSpPr/>
            <p:nvPr/>
          </p:nvSpPr>
          <p:spPr>
            <a:xfrm>
              <a:off x="26552295" y="4720729"/>
              <a:ext cx="168750" cy="168750"/>
            </a:xfrm>
            <a:custGeom>
              <a:avLst/>
              <a:gdLst>
                <a:gd name="connsiteX0" fmla="*/ 45968 w 168750"/>
                <a:gd name="connsiteY0" fmla="*/ 0 h 168750"/>
                <a:gd name="connsiteX1" fmla="*/ 0 w 168750"/>
                <a:gd name="connsiteY1" fmla="*/ 130224 h 168750"/>
                <a:gd name="connsiteX2" fmla="*/ 83312 w 168750"/>
                <a:gd name="connsiteY2" fmla="*/ 102431 h 168750"/>
                <a:gd name="connsiteX3" fmla="*/ 130697 w 168750"/>
                <a:gd name="connsiteY3" fmla="*/ 176361 h 168750"/>
                <a:gd name="connsiteX4" fmla="*/ 177238 w 168750"/>
                <a:gd name="connsiteY4" fmla="*/ 44533 h 168750"/>
                <a:gd name="connsiteX5" fmla="*/ 133026 w 168750"/>
                <a:gd name="connsiteY5" fmla="*/ 6041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750" h="168750">
                  <a:moveTo>
                    <a:pt x="45968" y="0"/>
                  </a:moveTo>
                  <a:lnTo>
                    <a:pt x="0" y="130224"/>
                  </a:lnTo>
                  <a:lnTo>
                    <a:pt x="83312" y="102431"/>
                  </a:lnTo>
                  <a:lnTo>
                    <a:pt x="130697" y="176361"/>
                  </a:lnTo>
                  <a:lnTo>
                    <a:pt x="177238" y="44533"/>
                  </a:lnTo>
                  <a:lnTo>
                    <a:pt x="133026" y="604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678D6C99-4D39-4E58-8D2F-79BC4A34C994}"/>
                </a:ext>
              </a:extLst>
            </p:cNvPr>
            <p:cNvSpPr/>
            <p:nvPr/>
          </p:nvSpPr>
          <p:spPr>
            <a:xfrm>
              <a:off x="26782858" y="4720729"/>
              <a:ext cx="168750" cy="168750"/>
            </a:xfrm>
            <a:custGeom>
              <a:avLst/>
              <a:gdLst>
                <a:gd name="connsiteX0" fmla="*/ 131271 w 168750"/>
                <a:gd name="connsiteY0" fmla="*/ 0 h 168750"/>
                <a:gd name="connsiteX1" fmla="*/ 44229 w 168750"/>
                <a:gd name="connsiteY1" fmla="*/ 6041 h 168750"/>
                <a:gd name="connsiteX2" fmla="*/ 0 w 168750"/>
                <a:gd name="connsiteY2" fmla="*/ 44533 h 168750"/>
                <a:gd name="connsiteX3" fmla="*/ 46541 w 168750"/>
                <a:gd name="connsiteY3" fmla="*/ 176361 h 168750"/>
                <a:gd name="connsiteX4" fmla="*/ 93909 w 168750"/>
                <a:gd name="connsiteY4" fmla="*/ 102431 h 168750"/>
                <a:gd name="connsiteX5" fmla="*/ 177238 w 168750"/>
                <a:gd name="connsiteY5" fmla="*/ 130224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750" h="168750">
                  <a:moveTo>
                    <a:pt x="131271" y="0"/>
                  </a:moveTo>
                  <a:lnTo>
                    <a:pt x="44229" y="6041"/>
                  </a:lnTo>
                  <a:lnTo>
                    <a:pt x="0" y="44533"/>
                  </a:lnTo>
                  <a:lnTo>
                    <a:pt x="46541" y="176361"/>
                  </a:lnTo>
                  <a:lnTo>
                    <a:pt x="93909" y="102431"/>
                  </a:lnTo>
                  <a:lnTo>
                    <a:pt x="177238" y="130224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37EF8849-BE4F-45F0-A49D-F6259826A414}"/>
                </a:ext>
              </a:extLst>
            </p:cNvPr>
            <p:cNvSpPr/>
            <p:nvPr/>
          </p:nvSpPr>
          <p:spPr>
            <a:xfrm>
              <a:off x="26562741" y="4362135"/>
              <a:ext cx="371250" cy="371250"/>
            </a:xfrm>
            <a:custGeom>
              <a:avLst/>
              <a:gdLst>
                <a:gd name="connsiteX0" fmla="*/ 330244 w 371250"/>
                <a:gd name="connsiteY0" fmla="*/ 330278 h 371250"/>
                <a:gd name="connsiteX1" fmla="*/ 335644 w 371250"/>
                <a:gd name="connsiteY1" fmla="*/ 252366 h 371250"/>
                <a:gd name="connsiteX2" fmla="*/ 386927 w 371250"/>
                <a:gd name="connsiteY2" fmla="*/ 193489 h 371250"/>
                <a:gd name="connsiteX3" fmla="*/ 335644 w 371250"/>
                <a:gd name="connsiteY3" fmla="*/ 134595 h 371250"/>
                <a:gd name="connsiteX4" fmla="*/ 330244 w 371250"/>
                <a:gd name="connsiteY4" fmla="*/ 56683 h 371250"/>
                <a:gd name="connsiteX5" fmla="*/ 252366 w 371250"/>
                <a:gd name="connsiteY5" fmla="*/ 51283 h 371250"/>
                <a:gd name="connsiteX6" fmla="*/ 193472 w 371250"/>
                <a:gd name="connsiteY6" fmla="*/ 0 h 371250"/>
                <a:gd name="connsiteX7" fmla="*/ 134561 w 371250"/>
                <a:gd name="connsiteY7" fmla="*/ 51283 h 371250"/>
                <a:gd name="connsiteX8" fmla="*/ 56666 w 371250"/>
                <a:gd name="connsiteY8" fmla="*/ 56683 h 371250"/>
                <a:gd name="connsiteX9" fmla="*/ 51266 w 371250"/>
                <a:gd name="connsiteY9" fmla="*/ 134612 h 371250"/>
                <a:gd name="connsiteX10" fmla="*/ 0 w 371250"/>
                <a:gd name="connsiteY10" fmla="*/ 193506 h 371250"/>
                <a:gd name="connsiteX11" fmla="*/ 51266 w 371250"/>
                <a:gd name="connsiteY11" fmla="*/ 252383 h 371250"/>
                <a:gd name="connsiteX12" fmla="*/ 56666 w 371250"/>
                <a:gd name="connsiteY12" fmla="*/ 330278 h 371250"/>
                <a:gd name="connsiteX13" fmla="*/ 134578 w 371250"/>
                <a:gd name="connsiteY13" fmla="*/ 335678 h 371250"/>
                <a:gd name="connsiteX14" fmla="*/ 193489 w 371250"/>
                <a:gd name="connsiteY14" fmla="*/ 386927 h 371250"/>
                <a:gd name="connsiteX15" fmla="*/ 252382 w 371250"/>
                <a:gd name="connsiteY15" fmla="*/ 335678 h 371250"/>
                <a:gd name="connsiteX16" fmla="*/ 330244 w 371250"/>
                <a:gd name="connsiteY16" fmla="*/ 330278 h 371250"/>
                <a:gd name="connsiteX17" fmla="*/ 192442 w 371250"/>
                <a:gd name="connsiteY17" fmla="*/ 300814 h 371250"/>
                <a:gd name="connsiteX18" fmla="*/ 84071 w 371250"/>
                <a:gd name="connsiteY18" fmla="*/ 192476 h 371250"/>
                <a:gd name="connsiteX19" fmla="*/ 192442 w 371250"/>
                <a:gd name="connsiteY19" fmla="*/ 84105 h 371250"/>
                <a:gd name="connsiteX20" fmla="*/ 300814 w 371250"/>
                <a:gd name="connsiteY20" fmla="*/ 192476 h 371250"/>
                <a:gd name="connsiteX21" fmla="*/ 192442 w 371250"/>
                <a:gd name="connsiteY21" fmla="*/ 300814 h 37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1250" h="371250">
                  <a:moveTo>
                    <a:pt x="330244" y="330278"/>
                  </a:moveTo>
                  <a:lnTo>
                    <a:pt x="335644" y="252366"/>
                  </a:lnTo>
                  <a:lnTo>
                    <a:pt x="386927" y="193489"/>
                  </a:lnTo>
                  <a:lnTo>
                    <a:pt x="335644" y="134595"/>
                  </a:lnTo>
                  <a:lnTo>
                    <a:pt x="330244" y="56683"/>
                  </a:lnTo>
                  <a:lnTo>
                    <a:pt x="252366" y="51283"/>
                  </a:lnTo>
                  <a:lnTo>
                    <a:pt x="193472" y="0"/>
                  </a:lnTo>
                  <a:lnTo>
                    <a:pt x="134561" y="51283"/>
                  </a:lnTo>
                  <a:lnTo>
                    <a:pt x="56666" y="56683"/>
                  </a:lnTo>
                  <a:lnTo>
                    <a:pt x="51266" y="134612"/>
                  </a:lnTo>
                  <a:lnTo>
                    <a:pt x="0" y="193506"/>
                  </a:lnTo>
                  <a:lnTo>
                    <a:pt x="51266" y="252383"/>
                  </a:lnTo>
                  <a:lnTo>
                    <a:pt x="56666" y="330278"/>
                  </a:lnTo>
                  <a:lnTo>
                    <a:pt x="134578" y="335678"/>
                  </a:lnTo>
                  <a:lnTo>
                    <a:pt x="193489" y="386927"/>
                  </a:lnTo>
                  <a:lnTo>
                    <a:pt x="252382" y="335678"/>
                  </a:lnTo>
                  <a:lnTo>
                    <a:pt x="330244" y="330278"/>
                  </a:lnTo>
                  <a:close/>
                  <a:moveTo>
                    <a:pt x="192442" y="300814"/>
                  </a:moveTo>
                  <a:cubicBezTo>
                    <a:pt x="132604" y="300814"/>
                    <a:pt x="84071" y="252298"/>
                    <a:pt x="84071" y="192476"/>
                  </a:cubicBezTo>
                  <a:cubicBezTo>
                    <a:pt x="84071" y="132654"/>
                    <a:pt x="132587" y="84105"/>
                    <a:pt x="192442" y="84105"/>
                  </a:cubicBezTo>
                  <a:cubicBezTo>
                    <a:pt x="252298" y="84105"/>
                    <a:pt x="300814" y="132638"/>
                    <a:pt x="300814" y="192476"/>
                  </a:cubicBezTo>
                  <a:cubicBezTo>
                    <a:pt x="300814" y="252315"/>
                    <a:pt x="252281" y="300814"/>
                    <a:pt x="192442" y="30081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66E9C5AE-AE86-4E87-A507-35D8F64F9BFA}"/>
                </a:ext>
              </a:extLst>
            </p:cNvPr>
            <p:cNvSpPr/>
            <p:nvPr/>
          </p:nvSpPr>
          <p:spPr>
            <a:xfrm>
              <a:off x="26719341" y="4493709"/>
              <a:ext cx="50625" cy="118125"/>
            </a:xfrm>
            <a:custGeom>
              <a:avLst/>
              <a:gdLst>
                <a:gd name="connsiteX0" fmla="*/ 0 w 50625"/>
                <a:gd name="connsiteY0" fmla="*/ 15086 h 118125"/>
                <a:gd name="connsiteX1" fmla="*/ 4658 w 50625"/>
                <a:gd name="connsiteY1" fmla="*/ 36399 h 118125"/>
                <a:gd name="connsiteX2" fmla="*/ 27726 w 50625"/>
                <a:gd name="connsiteY2" fmla="*/ 25549 h 118125"/>
                <a:gd name="connsiteX3" fmla="*/ 27996 w 50625"/>
                <a:gd name="connsiteY3" fmla="*/ 25549 h 118125"/>
                <a:gd name="connsiteX4" fmla="*/ 27996 w 50625"/>
                <a:gd name="connsiteY4" fmla="*/ 120909 h 118125"/>
                <a:gd name="connsiteX5" fmla="*/ 55519 w 50625"/>
                <a:gd name="connsiteY5" fmla="*/ 120909 h 118125"/>
                <a:gd name="connsiteX6" fmla="*/ 55519 w 50625"/>
                <a:gd name="connsiteY6" fmla="*/ 0 h 118125"/>
                <a:gd name="connsiteX7" fmla="*/ 31995 w 50625"/>
                <a:gd name="connsiteY7" fmla="*/ 0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625" h="118125">
                  <a:moveTo>
                    <a:pt x="0" y="15086"/>
                  </a:moveTo>
                  <a:lnTo>
                    <a:pt x="4658" y="36399"/>
                  </a:lnTo>
                  <a:lnTo>
                    <a:pt x="27726" y="25549"/>
                  </a:lnTo>
                  <a:lnTo>
                    <a:pt x="27996" y="25549"/>
                  </a:lnTo>
                  <a:lnTo>
                    <a:pt x="27996" y="120909"/>
                  </a:lnTo>
                  <a:lnTo>
                    <a:pt x="55519" y="120909"/>
                  </a:lnTo>
                  <a:lnTo>
                    <a:pt x="55519" y="0"/>
                  </a:lnTo>
                  <a:lnTo>
                    <a:pt x="31995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96" name="组合 195">
            <a:extLst>
              <a:ext uri="{FF2B5EF4-FFF2-40B4-BE49-F238E27FC236}">
                <a16:creationId xmlns:a16="http://schemas.microsoft.com/office/drawing/2014/main" id="{53A1B505-E301-400F-903E-D4AD7A13BCD1}"/>
              </a:ext>
            </a:extLst>
          </p:cNvPr>
          <p:cNvGrpSpPr/>
          <p:nvPr/>
        </p:nvGrpSpPr>
        <p:grpSpPr>
          <a:xfrm>
            <a:off x="8268518" y="4334547"/>
            <a:ext cx="455625" cy="523125"/>
            <a:chOff x="23263509" y="5436600"/>
            <a:chExt cx="455625" cy="523125"/>
          </a:xfrm>
        </p:grpSpPr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F0DA84F4-158F-47EE-BF9D-3331F7D6CFCB}"/>
                </a:ext>
              </a:extLst>
            </p:cNvPr>
            <p:cNvSpPr/>
            <p:nvPr/>
          </p:nvSpPr>
          <p:spPr>
            <a:xfrm>
              <a:off x="23263509" y="5436600"/>
              <a:ext cx="455625" cy="523125"/>
            </a:xfrm>
            <a:custGeom>
              <a:avLst/>
              <a:gdLst>
                <a:gd name="connsiteX0" fmla="*/ 408156 w 455625"/>
                <a:gd name="connsiteY0" fmla="*/ 0 h 523125"/>
                <a:gd name="connsiteX1" fmla="*/ 50169 w 455625"/>
                <a:gd name="connsiteY1" fmla="*/ 0 h 523125"/>
                <a:gd name="connsiteX2" fmla="*/ 0 w 455625"/>
                <a:gd name="connsiteY2" fmla="*/ 50102 h 523125"/>
                <a:gd name="connsiteX3" fmla="*/ 0 w 455625"/>
                <a:gd name="connsiteY3" fmla="*/ 484515 h 523125"/>
                <a:gd name="connsiteX4" fmla="*/ 52279 w 455625"/>
                <a:gd name="connsiteY4" fmla="*/ 536878 h 523125"/>
                <a:gd name="connsiteX5" fmla="*/ 408156 w 455625"/>
                <a:gd name="connsiteY5" fmla="*/ 536878 h 523125"/>
                <a:gd name="connsiteX6" fmla="*/ 460164 w 455625"/>
                <a:gd name="connsiteY6" fmla="*/ 484515 h 523125"/>
                <a:gd name="connsiteX7" fmla="*/ 460164 w 455625"/>
                <a:gd name="connsiteY7" fmla="*/ 52211 h 523125"/>
                <a:gd name="connsiteX8" fmla="*/ 408156 w 455625"/>
                <a:gd name="connsiteY8" fmla="*/ 0 h 523125"/>
                <a:gd name="connsiteX9" fmla="*/ 408071 w 455625"/>
                <a:gd name="connsiteY9" fmla="*/ 445179 h 523125"/>
                <a:gd name="connsiteX10" fmla="*/ 368499 w 455625"/>
                <a:gd name="connsiteY10" fmla="*/ 484802 h 523125"/>
                <a:gd name="connsiteX11" fmla="*/ 91665 w 455625"/>
                <a:gd name="connsiteY11" fmla="*/ 484802 h 523125"/>
                <a:gd name="connsiteX12" fmla="*/ 52093 w 455625"/>
                <a:gd name="connsiteY12" fmla="*/ 445179 h 523125"/>
                <a:gd name="connsiteX13" fmla="*/ 52093 w 455625"/>
                <a:gd name="connsiteY13" fmla="*/ 90248 h 523125"/>
                <a:gd name="connsiteX14" fmla="*/ 91665 w 455625"/>
                <a:gd name="connsiteY14" fmla="*/ 50642 h 523125"/>
                <a:gd name="connsiteX15" fmla="*/ 368499 w 455625"/>
                <a:gd name="connsiteY15" fmla="*/ 50642 h 523125"/>
                <a:gd name="connsiteX16" fmla="*/ 408071 w 455625"/>
                <a:gd name="connsiteY16" fmla="*/ 90248 h 523125"/>
                <a:gd name="connsiteX17" fmla="*/ 408071 w 455625"/>
                <a:gd name="connsiteY17" fmla="*/ 445179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5625" h="523125">
                  <a:moveTo>
                    <a:pt x="408156" y="0"/>
                  </a:moveTo>
                  <a:lnTo>
                    <a:pt x="50169" y="0"/>
                  </a:lnTo>
                  <a:cubicBezTo>
                    <a:pt x="22545" y="0"/>
                    <a:pt x="0" y="22494"/>
                    <a:pt x="0" y="50102"/>
                  </a:cubicBezTo>
                  <a:lnTo>
                    <a:pt x="0" y="484515"/>
                  </a:lnTo>
                  <a:cubicBezTo>
                    <a:pt x="0" y="513253"/>
                    <a:pt x="23507" y="536878"/>
                    <a:pt x="52279" y="536878"/>
                  </a:cubicBezTo>
                  <a:lnTo>
                    <a:pt x="408156" y="536878"/>
                  </a:lnTo>
                  <a:cubicBezTo>
                    <a:pt x="436894" y="536878"/>
                    <a:pt x="460164" y="513304"/>
                    <a:pt x="460164" y="484515"/>
                  </a:cubicBezTo>
                  <a:lnTo>
                    <a:pt x="460164" y="52211"/>
                  </a:lnTo>
                  <a:cubicBezTo>
                    <a:pt x="460164" y="23439"/>
                    <a:pt x="436894" y="0"/>
                    <a:pt x="408156" y="0"/>
                  </a:cubicBezTo>
                  <a:close/>
                  <a:moveTo>
                    <a:pt x="408071" y="445179"/>
                  </a:moveTo>
                  <a:cubicBezTo>
                    <a:pt x="408071" y="467066"/>
                    <a:pt x="390336" y="484802"/>
                    <a:pt x="368499" y="484802"/>
                  </a:cubicBezTo>
                  <a:lnTo>
                    <a:pt x="91665" y="484802"/>
                  </a:lnTo>
                  <a:cubicBezTo>
                    <a:pt x="69829" y="484802"/>
                    <a:pt x="52093" y="467066"/>
                    <a:pt x="52093" y="445179"/>
                  </a:cubicBezTo>
                  <a:lnTo>
                    <a:pt x="52093" y="90248"/>
                  </a:lnTo>
                  <a:cubicBezTo>
                    <a:pt x="52093" y="68361"/>
                    <a:pt x="69829" y="50642"/>
                    <a:pt x="91665" y="50642"/>
                  </a:cubicBezTo>
                  <a:lnTo>
                    <a:pt x="368499" y="50642"/>
                  </a:lnTo>
                  <a:cubicBezTo>
                    <a:pt x="390336" y="50642"/>
                    <a:pt x="408071" y="68361"/>
                    <a:pt x="408071" y="90248"/>
                  </a:cubicBezTo>
                  <a:lnTo>
                    <a:pt x="408071" y="445179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7FEB9249-54E8-444B-A141-8B2B42BE8A78}"/>
                </a:ext>
              </a:extLst>
            </p:cNvPr>
            <p:cNvSpPr/>
            <p:nvPr/>
          </p:nvSpPr>
          <p:spPr>
            <a:xfrm>
              <a:off x="23352289" y="5591631"/>
              <a:ext cx="101250" cy="118125"/>
            </a:xfrm>
            <a:custGeom>
              <a:avLst/>
              <a:gdLst>
                <a:gd name="connsiteX0" fmla="*/ 39504 w 101250"/>
                <a:gd name="connsiteY0" fmla="*/ 127744 h 118125"/>
                <a:gd name="connsiteX1" fmla="*/ 74486 w 101250"/>
                <a:gd name="connsiteY1" fmla="*/ 112691 h 118125"/>
                <a:gd name="connsiteX2" fmla="*/ 75246 w 101250"/>
                <a:gd name="connsiteY2" fmla="*/ 112691 h 118125"/>
                <a:gd name="connsiteX3" fmla="*/ 77490 w 101250"/>
                <a:gd name="connsiteY3" fmla="*/ 124993 h 118125"/>
                <a:gd name="connsiteX4" fmla="*/ 111780 w 101250"/>
                <a:gd name="connsiteY4" fmla="*/ 124993 h 118125"/>
                <a:gd name="connsiteX5" fmla="*/ 110194 w 101250"/>
                <a:gd name="connsiteY5" fmla="*/ 95310 h 118125"/>
                <a:gd name="connsiteX6" fmla="*/ 110194 w 101250"/>
                <a:gd name="connsiteY6" fmla="*/ 52768 h 118125"/>
                <a:gd name="connsiteX7" fmla="*/ 56312 w 101250"/>
                <a:gd name="connsiteY7" fmla="*/ 0 h 118125"/>
                <a:gd name="connsiteX8" fmla="*/ 8708 w 101250"/>
                <a:gd name="connsiteY8" fmla="*/ 10749 h 118125"/>
                <a:gd name="connsiteX9" fmla="*/ 15744 w 101250"/>
                <a:gd name="connsiteY9" fmla="*/ 35252 h 118125"/>
                <a:gd name="connsiteX10" fmla="*/ 49511 w 101250"/>
                <a:gd name="connsiteY10" fmla="*/ 26021 h 118125"/>
                <a:gd name="connsiteX11" fmla="*/ 71837 w 101250"/>
                <a:gd name="connsiteY11" fmla="*/ 41782 h 118125"/>
                <a:gd name="connsiteX12" fmla="*/ 71837 w 101250"/>
                <a:gd name="connsiteY12" fmla="*/ 43504 h 118125"/>
                <a:gd name="connsiteX13" fmla="*/ 0 w 101250"/>
                <a:gd name="connsiteY13" fmla="*/ 90298 h 118125"/>
                <a:gd name="connsiteX14" fmla="*/ 39504 w 101250"/>
                <a:gd name="connsiteY14" fmla="*/ 127744 h 118125"/>
                <a:gd name="connsiteX15" fmla="*/ 73288 w 101250"/>
                <a:gd name="connsiteY15" fmla="*/ 67247 h 118125"/>
                <a:gd name="connsiteX16" fmla="*/ 73288 w 101250"/>
                <a:gd name="connsiteY16" fmla="*/ 80477 h 118125"/>
                <a:gd name="connsiteX17" fmla="*/ 72394 w 101250"/>
                <a:gd name="connsiteY17" fmla="*/ 87058 h 118125"/>
                <a:gd name="connsiteX18" fmla="*/ 52549 w 101250"/>
                <a:gd name="connsiteY18" fmla="*/ 101031 h 118125"/>
                <a:gd name="connsiteX19" fmla="*/ 37631 w 101250"/>
                <a:gd name="connsiteY19" fmla="*/ 86552 h 118125"/>
                <a:gd name="connsiteX20" fmla="*/ 73288 w 101250"/>
                <a:gd name="connsiteY20" fmla="*/ 67247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1250" h="118125">
                  <a:moveTo>
                    <a:pt x="39504" y="127744"/>
                  </a:moveTo>
                  <a:cubicBezTo>
                    <a:pt x="53983" y="127744"/>
                    <a:pt x="66504" y="122816"/>
                    <a:pt x="74486" y="112691"/>
                  </a:cubicBezTo>
                  <a:lnTo>
                    <a:pt x="75246" y="112691"/>
                  </a:lnTo>
                  <a:lnTo>
                    <a:pt x="77490" y="124993"/>
                  </a:lnTo>
                  <a:lnTo>
                    <a:pt x="111780" y="124993"/>
                  </a:lnTo>
                  <a:cubicBezTo>
                    <a:pt x="110514" y="118496"/>
                    <a:pt x="110194" y="107038"/>
                    <a:pt x="110194" y="95310"/>
                  </a:cubicBezTo>
                  <a:lnTo>
                    <a:pt x="110194" y="52768"/>
                  </a:lnTo>
                  <a:cubicBezTo>
                    <a:pt x="110194" y="23996"/>
                    <a:pt x="97065" y="0"/>
                    <a:pt x="56312" y="0"/>
                  </a:cubicBezTo>
                  <a:cubicBezTo>
                    <a:pt x="34020" y="0"/>
                    <a:pt x="17246" y="5974"/>
                    <a:pt x="8708" y="10749"/>
                  </a:cubicBezTo>
                  <a:lnTo>
                    <a:pt x="15744" y="35252"/>
                  </a:lnTo>
                  <a:cubicBezTo>
                    <a:pt x="23743" y="30240"/>
                    <a:pt x="37007" y="26021"/>
                    <a:pt x="49511" y="26021"/>
                  </a:cubicBezTo>
                  <a:cubicBezTo>
                    <a:pt x="68259" y="26021"/>
                    <a:pt x="71837" y="35252"/>
                    <a:pt x="71837" y="41782"/>
                  </a:cubicBezTo>
                  <a:lnTo>
                    <a:pt x="71837" y="43504"/>
                  </a:lnTo>
                  <a:cubicBezTo>
                    <a:pt x="28451" y="43268"/>
                    <a:pt x="0" y="58539"/>
                    <a:pt x="0" y="90298"/>
                  </a:cubicBezTo>
                  <a:cubicBezTo>
                    <a:pt x="0" y="109755"/>
                    <a:pt x="14698" y="127744"/>
                    <a:pt x="39504" y="127744"/>
                  </a:cubicBezTo>
                  <a:close/>
                  <a:moveTo>
                    <a:pt x="73288" y="67247"/>
                  </a:moveTo>
                  <a:lnTo>
                    <a:pt x="73288" y="80477"/>
                  </a:lnTo>
                  <a:cubicBezTo>
                    <a:pt x="73288" y="82789"/>
                    <a:pt x="72883" y="85033"/>
                    <a:pt x="72394" y="87058"/>
                  </a:cubicBezTo>
                  <a:cubicBezTo>
                    <a:pt x="69863" y="94787"/>
                    <a:pt x="62066" y="101031"/>
                    <a:pt x="52549" y="101031"/>
                  </a:cubicBezTo>
                  <a:cubicBezTo>
                    <a:pt x="44027" y="101031"/>
                    <a:pt x="37631" y="96306"/>
                    <a:pt x="37631" y="86552"/>
                  </a:cubicBezTo>
                  <a:cubicBezTo>
                    <a:pt x="37631" y="71753"/>
                    <a:pt x="53038" y="66994"/>
                    <a:pt x="73288" y="67247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B2716D69-233F-4E9A-9677-72695B21F052}"/>
                </a:ext>
              </a:extLst>
            </p:cNvPr>
            <p:cNvSpPr/>
            <p:nvPr/>
          </p:nvSpPr>
          <p:spPr>
            <a:xfrm>
              <a:off x="23481366" y="5548026"/>
              <a:ext cx="151875" cy="151875"/>
            </a:xfrm>
            <a:custGeom>
              <a:avLst/>
              <a:gdLst>
                <a:gd name="connsiteX0" fmla="*/ 51519 w 151875"/>
                <a:gd name="connsiteY0" fmla="*/ 125179 h 151875"/>
                <a:gd name="connsiteX1" fmla="*/ 99799 w 151875"/>
                <a:gd name="connsiteY1" fmla="*/ 125179 h 151875"/>
                <a:gd name="connsiteX2" fmla="*/ 112809 w 151875"/>
                <a:gd name="connsiteY2" fmla="*/ 168581 h 151875"/>
                <a:gd name="connsiteX3" fmla="*/ 153833 w 151875"/>
                <a:gd name="connsiteY3" fmla="*/ 168581 h 151875"/>
                <a:gd name="connsiteX4" fmla="*/ 101554 w 151875"/>
                <a:gd name="connsiteY4" fmla="*/ 0 h 151875"/>
                <a:gd name="connsiteX5" fmla="*/ 51503 w 151875"/>
                <a:gd name="connsiteY5" fmla="*/ 0 h 151875"/>
                <a:gd name="connsiteX6" fmla="*/ 0 w 151875"/>
                <a:gd name="connsiteY6" fmla="*/ 168581 h 151875"/>
                <a:gd name="connsiteX7" fmla="*/ 39488 w 151875"/>
                <a:gd name="connsiteY7" fmla="*/ 168581 h 151875"/>
                <a:gd name="connsiteX8" fmla="*/ 51519 w 151875"/>
                <a:gd name="connsiteY8" fmla="*/ 125179 h 151875"/>
                <a:gd name="connsiteX9" fmla="*/ 67044 w 151875"/>
                <a:gd name="connsiteY9" fmla="*/ 60953 h 151875"/>
                <a:gd name="connsiteX10" fmla="*/ 74790 w 151875"/>
                <a:gd name="connsiteY10" fmla="*/ 28232 h 151875"/>
                <a:gd name="connsiteX11" fmla="*/ 75279 w 151875"/>
                <a:gd name="connsiteY11" fmla="*/ 28232 h 151875"/>
                <a:gd name="connsiteX12" fmla="*/ 83801 w 151875"/>
                <a:gd name="connsiteY12" fmla="*/ 60953 h 151875"/>
                <a:gd name="connsiteX13" fmla="*/ 94298 w 151875"/>
                <a:gd name="connsiteY13" fmla="*/ 96964 h 151875"/>
                <a:gd name="connsiteX14" fmla="*/ 56987 w 151875"/>
                <a:gd name="connsiteY14" fmla="*/ 96964 h 151875"/>
                <a:gd name="connsiteX15" fmla="*/ 67044 w 151875"/>
                <a:gd name="connsiteY15" fmla="*/ 60953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1875" h="151875">
                  <a:moveTo>
                    <a:pt x="51519" y="125179"/>
                  </a:moveTo>
                  <a:lnTo>
                    <a:pt x="99799" y="125179"/>
                  </a:lnTo>
                  <a:lnTo>
                    <a:pt x="112809" y="168581"/>
                  </a:lnTo>
                  <a:lnTo>
                    <a:pt x="153833" y="168581"/>
                  </a:lnTo>
                  <a:lnTo>
                    <a:pt x="101554" y="0"/>
                  </a:lnTo>
                  <a:lnTo>
                    <a:pt x="51503" y="0"/>
                  </a:lnTo>
                  <a:lnTo>
                    <a:pt x="0" y="168581"/>
                  </a:lnTo>
                  <a:lnTo>
                    <a:pt x="39488" y="168581"/>
                  </a:lnTo>
                  <a:lnTo>
                    <a:pt x="51519" y="125179"/>
                  </a:lnTo>
                  <a:close/>
                  <a:moveTo>
                    <a:pt x="67044" y="60953"/>
                  </a:moveTo>
                  <a:cubicBezTo>
                    <a:pt x="69778" y="51199"/>
                    <a:pt x="72309" y="38340"/>
                    <a:pt x="74790" y="28232"/>
                  </a:cubicBezTo>
                  <a:lnTo>
                    <a:pt x="75279" y="28232"/>
                  </a:lnTo>
                  <a:cubicBezTo>
                    <a:pt x="77743" y="38357"/>
                    <a:pt x="80747" y="50979"/>
                    <a:pt x="83801" y="60953"/>
                  </a:cubicBezTo>
                  <a:lnTo>
                    <a:pt x="94298" y="96964"/>
                  </a:lnTo>
                  <a:lnTo>
                    <a:pt x="56987" y="96964"/>
                  </a:lnTo>
                  <a:lnTo>
                    <a:pt x="67044" y="60953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DF0682D3-BE1E-4D77-9CCD-92FED7EC6A23}"/>
                </a:ext>
              </a:extLst>
            </p:cNvPr>
            <p:cNvSpPr/>
            <p:nvPr/>
          </p:nvSpPr>
          <p:spPr>
            <a:xfrm>
              <a:off x="23342619" y="5749142"/>
              <a:ext cx="286875" cy="33750"/>
            </a:xfrm>
            <a:custGeom>
              <a:avLst/>
              <a:gdLst>
                <a:gd name="connsiteX0" fmla="*/ 273881 w 286875"/>
                <a:gd name="connsiteY0" fmla="*/ 0 h 33750"/>
                <a:gd name="connsiteX1" fmla="*/ 21060 w 286875"/>
                <a:gd name="connsiteY1" fmla="*/ 0 h 33750"/>
                <a:gd name="connsiteX2" fmla="*/ 0 w 286875"/>
                <a:gd name="connsiteY2" fmla="*/ 20992 h 33750"/>
                <a:gd name="connsiteX3" fmla="*/ 21060 w 286875"/>
                <a:gd name="connsiteY3" fmla="*/ 41951 h 33750"/>
                <a:gd name="connsiteX4" fmla="*/ 273881 w 286875"/>
                <a:gd name="connsiteY4" fmla="*/ 41951 h 33750"/>
                <a:gd name="connsiteX5" fmla="*/ 294941 w 286875"/>
                <a:gd name="connsiteY5" fmla="*/ 20992 h 33750"/>
                <a:gd name="connsiteX6" fmla="*/ 273881 w 2868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3881" y="0"/>
                  </a:moveTo>
                  <a:lnTo>
                    <a:pt x="21060" y="0"/>
                  </a:lnTo>
                  <a:cubicBezTo>
                    <a:pt x="9416" y="0"/>
                    <a:pt x="0" y="9349"/>
                    <a:pt x="0" y="20992"/>
                  </a:cubicBezTo>
                  <a:cubicBezTo>
                    <a:pt x="0" y="32619"/>
                    <a:pt x="9433" y="41951"/>
                    <a:pt x="21060" y="41951"/>
                  </a:cubicBezTo>
                  <a:lnTo>
                    <a:pt x="273881" y="41951"/>
                  </a:lnTo>
                  <a:cubicBezTo>
                    <a:pt x="285508" y="41951"/>
                    <a:pt x="294941" y="32619"/>
                    <a:pt x="294941" y="20992"/>
                  </a:cubicBezTo>
                  <a:cubicBezTo>
                    <a:pt x="294941" y="9349"/>
                    <a:pt x="285559" y="0"/>
                    <a:pt x="273881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07EA86E9-1806-4194-8521-C667CF25065A}"/>
                </a:ext>
              </a:extLst>
            </p:cNvPr>
            <p:cNvSpPr/>
            <p:nvPr/>
          </p:nvSpPr>
          <p:spPr>
            <a:xfrm>
              <a:off x="23342619" y="5812828"/>
              <a:ext cx="286875" cy="33750"/>
            </a:xfrm>
            <a:custGeom>
              <a:avLst/>
              <a:gdLst>
                <a:gd name="connsiteX0" fmla="*/ 273881 w 286875"/>
                <a:gd name="connsiteY0" fmla="*/ 0 h 33750"/>
                <a:gd name="connsiteX1" fmla="*/ 21060 w 286875"/>
                <a:gd name="connsiteY1" fmla="*/ 0 h 33750"/>
                <a:gd name="connsiteX2" fmla="*/ 0 w 286875"/>
                <a:gd name="connsiteY2" fmla="*/ 20992 h 33750"/>
                <a:gd name="connsiteX3" fmla="*/ 21060 w 286875"/>
                <a:gd name="connsiteY3" fmla="*/ 41951 h 33750"/>
                <a:gd name="connsiteX4" fmla="*/ 273881 w 286875"/>
                <a:gd name="connsiteY4" fmla="*/ 41951 h 33750"/>
                <a:gd name="connsiteX5" fmla="*/ 294941 w 286875"/>
                <a:gd name="connsiteY5" fmla="*/ 20992 h 33750"/>
                <a:gd name="connsiteX6" fmla="*/ 273881 w 2868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3881" y="0"/>
                  </a:moveTo>
                  <a:lnTo>
                    <a:pt x="21060" y="0"/>
                  </a:lnTo>
                  <a:cubicBezTo>
                    <a:pt x="9416" y="0"/>
                    <a:pt x="0" y="9366"/>
                    <a:pt x="0" y="20992"/>
                  </a:cubicBezTo>
                  <a:cubicBezTo>
                    <a:pt x="0" y="32619"/>
                    <a:pt x="9433" y="41951"/>
                    <a:pt x="21060" y="41951"/>
                  </a:cubicBezTo>
                  <a:lnTo>
                    <a:pt x="273881" y="41951"/>
                  </a:lnTo>
                  <a:cubicBezTo>
                    <a:pt x="285508" y="41951"/>
                    <a:pt x="294941" y="32619"/>
                    <a:pt x="294941" y="20992"/>
                  </a:cubicBezTo>
                  <a:cubicBezTo>
                    <a:pt x="294941" y="9366"/>
                    <a:pt x="285559" y="0"/>
                    <a:pt x="273881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02" name="图形 117">
            <a:extLst>
              <a:ext uri="{FF2B5EF4-FFF2-40B4-BE49-F238E27FC236}">
                <a16:creationId xmlns:a16="http://schemas.microsoft.com/office/drawing/2014/main" id="{4DAAAAC5-29DA-4EB9-9A6A-F2226A2474F2}"/>
              </a:ext>
            </a:extLst>
          </p:cNvPr>
          <p:cNvSpPr/>
          <p:nvPr/>
        </p:nvSpPr>
        <p:spPr>
          <a:xfrm>
            <a:off x="9487718" y="4435797"/>
            <a:ext cx="523125" cy="320625"/>
          </a:xfrm>
          <a:custGeom>
            <a:avLst/>
            <a:gdLst>
              <a:gd name="connsiteX0" fmla="*/ 537346 w 523125"/>
              <a:gd name="connsiteY0" fmla="*/ 24891 h 320625"/>
              <a:gd name="connsiteX1" fmla="*/ 530293 w 523125"/>
              <a:gd name="connsiteY1" fmla="*/ 7307 h 320625"/>
              <a:gd name="connsiteX2" fmla="*/ 512827 w 523125"/>
              <a:gd name="connsiteY2" fmla="*/ 0 h 320625"/>
              <a:gd name="connsiteX3" fmla="*/ 404895 w 523125"/>
              <a:gd name="connsiteY3" fmla="*/ 0 h 320625"/>
              <a:gd name="connsiteX4" fmla="*/ 397925 w 523125"/>
              <a:gd name="connsiteY4" fmla="*/ 4658 h 320625"/>
              <a:gd name="connsiteX5" fmla="*/ 399579 w 523125"/>
              <a:gd name="connsiteY5" fmla="*/ 12876 h 320625"/>
              <a:gd name="connsiteX6" fmla="*/ 420403 w 523125"/>
              <a:gd name="connsiteY6" fmla="*/ 33666 h 320625"/>
              <a:gd name="connsiteX7" fmla="*/ 425550 w 523125"/>
              <a:gd name="connsiteY7" fmla="*/ 46018 h 320625"/>
              <a:gd name="connsiteX8" fmla="*/ 420420 w 523125"/>
              <a:gd name="connsiteY8" fmla="*/ 58371 h 320625"/>
              <a:gd name="connsiteX9" fmla="*/ 314782 w 523125"/>
              <a:gd name="connsiteY9" fmla="*/ 163958 h 320625"/>
              <a:gd name="connsiteX10" fmla="*/ 282045 w 523125"/>
              <a:gd name="connsiteY10" fmla="*/ 163958 h 320625"/>
              <a:gd name="connsiteX11" fmla="*/ 213886 w 523125"/>
              <a:gd name="connsiteY11" fmla="*/ 95799 h 320625"/>
              <a:gd name="connsiteX12" fmla="*/ 198699 w 523125"/>
              <a:gd name="connsiteY12" fmla="*/ 89505 h 320625"/>
              <a:gd name="connsiteX13" fmla="*/ 183495 w 523125"/>
              <a:gd name="connsiteY13" fmla="*/ 95799 h 320625"/>
              <a:gd name="connsiteX14" fmla="*/ 6290 w 523125"/>
              <a:gd name="connsiteY14" fmla="*/ 272936 h 320625"/>
              <a:gd name="connsiteX15" fmla="*/ 6290 w 523125"/>
              <a:gd name="connsiteY15" fmla="*/ 303345 h 320625"/>
              <a:gd name="connsiteX16" fmla="*/ 29122 w 523125"/>
              <a:gd name="connsiteY16" fmla="*/ 326177 h 320625"/>
              <a:gd name="connsiteX17" fmla="*/ 44310 w 523125"/>
              <a:gd name="connsiteY17" fmla="*/ 332471 h 320625"/>
              <a:gd name="connsiteX18" fmla="*/ 59514 w 523125"/>
              <a:gd name="connsiteY18" fmla="*/ 326211 h 320625"/>
              <a:gd name="connsiteX19" fmla="*/ 182313 w 523125"/>
              <a:gd name="connsiteY19" fmla="*/ 203411 h 320625"/>
              <a:gd name="connsiteX20" fmla="*/ 215068 w 523125"/>
              <a:gd name="connsiteY20" fmla="*/ 203411 h 320625"/>
              <a:gd name="connsiteX21" fmla="*/ 282011 w 523125"/>
              <a:gd name="connsiteY21" fmla="*/ 270388 h 320625"/>
              <a:gd name="connsiteX22" fmla="*/ 298396 w 523125"/>
              <a:gd name="connsiteY22" fmla="*/ 277138 h 320625"/>
              <a:gd name="connsiteX23" fmla="*/ 314816 w 523125"/>
              <a:gd name="connsiteY23" fmla="*/ 270388 h 320625"/>
              <a:gd name="connsiteX24" fmla="*/ 473711 w 523125"/>
              <a:gd name="connsiteY24" fmla="*/ 111493 h 320625"/>
              <a:gd name="connsiteX25" fmla="*/ 486030 w 523125"/>
              <a:gd name="connsiteY25" fmla="*/ 106380 h 320625"/>
              <a:gd name="connsiteX26" fmla="*/ 498382 w 523125"/>
              <a:gd name="connsiteY26" fmla="*/ 111510 h 320625"/>
              <a:gd name="connsiteX27" fmla="*/ 522901 w 523125"/>
              <a:gd name="connsiteY27" fmla="*/ 136097 h 320625"/>
              <a:gd name="connsiteX28" fmla="*/ 531069 w 523125"/>
              <a:gd name="connsiteY28" fmla="*/ 137768 h 320625"/>
              <a:gd name="connsiteX29" fmla="*/ 535777 w 523125"/>
              <a:gd name="connsiteY29" fmla="*/ 130899 h 320625"/>
              <a:gd name="connsiteX30" fmla="*/ 537346 w 523125"/>
              <a:gd name="connsiteY30" fmla="*/ 24891 h 32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3125" h="320625">
                <a:moveTo>
                  <a:pt x="537346" y="24891"/>
                </a:moveTo>
                <a:cubicBezTo>
                  <a:pt x="537448" y="18326"/>
                  <a:pt x="534900" y="11998"/>
                  <a:pt x="530293" y="7307"/>
                </a:cubicBezTo>
                <a:cubicBezTo>
                  <a:pt x="525720" y="2633"/>
                  <a:pt x="519408" y="0"/>
                  <a:pt x="512827" y="0"/>
                </a:cubicBezTo>
                <a:lnTo>
                  <a:pt x="404895" y="0"/>
                </a:lnTo>
                <a:cubicBezTo>
                  <a:pt x="401840" y="0"/>
                  <a:pt x="399090" y="1839"/>
                  <a:pt x="397925" y="4658"/>
                </a:cubicBezTo>
                <a:cubicBezTo>
                  <a:pt x="396778" y="7476"/>
                  <a:pt x="397436" y="10716"/>
                  <a:pt x="399579" y="12876"/>
                </a:cubicBezTo>
                <a:lnTo>
                  <a:pt x="420403" y="33666"/>
                </a:lnTo>
                <a:cubicBezTo>
                  <a:pt x="423693" y="36939"/>
                  <a:pt x="425550" y="41378"/>
                  <a:pt x="425550" y="46018"/>
                </a:cubicBezTo>
                <a:cubicBezTo>
                  <a:pt x="425550" y="50642"/>
                  <a:pt x="423727" y="55097"/>
                  <a:pt x="420420" y="58371"/>
                </a:cubicBezTo>
                <a:lnTo>
                  <a:pt x="314782" y="163958"/>
                </a:lnTo>
                <a:cubicBezTo>
                  <a:pt x="305737" y="173019"/>
                  <a:pt x="291073" y="173019"/>
                  <a:pt x="282045" y="163958"/>
                </a:cubicBezTo>
                <a:lnTo>
                  <a:pt x="213886" y="95799"/>
                </a:lnTo>
                <a:cubicBezTo>
                  <a:pt x="209853" y="91766"/>
                  <a:pt x="204403" y="89505"/>
                  <a:pt x="198699" y="89505"/>
                </a:cubicBezTo>
                <a:cubicBezTo>
                  <a:pt x="192995" y="89505"/>
                  <a:pt x="187528" y="91766"/>
                  <a:pt x="183495" y="95799"/>
                </a:cubicBezTo>
                <a:lnTo>
                  <a:pt x="6290" y="272936"/>
                </a:lnTo>
                <a:cubicBezTo>
                  <a:pt x="-2097" y="281340"/>
                  <a:pt x="-2097" y="294958"/>
                  <a:pt x="6290" y="303345"/>
                </a:cubicBezTo>
                <a:lnTo>
                  <a:pt x="29122" y="326177"/>
                </a:lnTo>
                <a:cubicBezTo>
                  <a:pt x="33155" y="330210"/>
                  <a:pt x="38606" y="332471"/>
                  <a:pt x="44310" y="332471"/>
                </a:cubicBezTo>
                <a:cubicBezTo>
                  <a:pt x="50013" y="332471"/>
                  <a:pt x="55481" y="330210"/>
                  <a:pt x="59514" y="326211"/>
                </a:cubicBezTo>
                <a:lnTo>
                  <a:pt x="182313" y="203411"/>
                </a:lnTo>
                <a:cubicBezTo>
                  <a:pt x="191358" y="194400"/>
                  <a:pt x="206023" y="194400"/>
                  <a:pt x="215068" y="203411"/>
                </a:cubicBezTo>
                <a:lnTo>
                  <a:pt x="282011" y="270388"/>
                </a:lnTo>
                <a:cubicBezTo>
                  <a:pt x="286365" y="274725"/>
                  <a:pt x="292237" y="277138"/>
                  <a:pt x="298396" y="277138"/>
                </a:cubicBezTo>
                <a:cubicBezTo>
                  <a:pt x="304556" y="277138"/>
                  <a:pt x="310462" y="274691"/>
                  <a:pt x="314816" y="270388"/>
                </a:cubicBezTo>
                <a:lnTo>
                  <a:pt x="473711" y="111493"/>
                </a:lnTo>
                <a:cubicBezTo>
                  <a:pt x="476968" y="108219"/>
                  <a:pt x="481423" y="106380"/>
                  <a:pt x="486030" y="106380"/>
                </a:cubicBezTo>
                <a:cubicBezTo>
                  <a:pt x="490670" y="106380"/>
                  <a:pt x="495125" y="108219"/>
                  <a:pt x="498382" y="111510"/>
                </a:cubicBezTo>
                <a:lnTo>
                  <a:pt x="522901" y="136097"/>
                </a:lnTo>
                <a:cubicBezTo>
                  <a:pt x="525045" y="138240"/>
                  <a:pt x="528234" y="138898"/>
                  <a:pt x="531069" y="137768"/>
                </a:cubicBezTo>
                <a:cubicBezTo>
                  <a:pt x="533870" y="136637"/>
                  <a:pt x="535693" y="133920"/>
                  <a:pt x="535777" y="130899"/>
                </a:cubicBezTo>
                <a:lnTo>
                  <a:pt x="537346" y="24891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03" name="组合 202">
            <a:extLst>
              <a:ext uri="{FF2B5EF4-FFF2-40B4-BE49-F238E27FC236}">
                <a16:creationId xmlns:a16="http://schemas.microsoft.com/office/drawing/2014/main" id="{CFEFDDEF-F233-4503-BB8D-A3219D0E5CA1}"/>
              </a:ext>
            </a:extLst>
          </p:cNvPr>
          <p:cNvGrpSpPr/>
          <p:nvPr/>
        </p:nvGrpSpPr>
        <p:grpSpPr>
          <a:xfrm>
            <a:off x="10706918" y="4427359"/>
            <a:ext cx="516342" cy="337500"/>
            <a:chOff x="25387463" y="5539943"/>
            <a:chExt cx="516342" cy="337500"/>
          </a:xfrm>
        </p:grpSpPr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38B57599-00A0-42EF-AC67-139E0FC63689}"/>
                </a:ext>
              </a:extLst>
            </p:cNvPr>
            <p:cNvSpPr/>
            <p:nvPr/>
          </p:nvSpPr>
          <p:spPr>
            <a:xfrm>
              <a:off x="25633805" y="5585892"/>
              <a:ext cx="270000" cy="270000"/>
            </a:xfrm>
            <a:custGeom>
              <a:avLst/>
              <a:gdLst>
                <a:gd name="connsiteX0" fmla="*/ 278100 w 270000"/>
                <a:gd name="connsiteY0" fmla="*/ 5789 h 270000"/>
                <a:gd name="connsiteX1" fmla="*/ 277796 w 270000"/>
                <a:gd name="connsiteY1" fmla="*/ 5553 h 270000"/>
                <a:gd name="connsiteX2" fmla="*/ 261107 w 270000"/>
                <a:gd name="connsiteY2" fmla="*/ 254 h 270000"/>
                <a:gd name="connsiteX3" fmla="*/ 193573 w 270000"/>
                <a:gd name="connsiteY3" fmla="*/ 1131 h 270000"/>
                <a:gd name="connsiteX4" fmla="*/ 174471 w 270000"/>
                <a:gd name="connsiteY4" fmla="*/ 20723 h 270000"/>
                <a:gd name="connsiteX5" fmla="*/ 194046 w 270000"/>
                <a:gd name="connsiteY5" fmla="*/ 39792 h 270000"/>
                <a:gd name="connsiteX6" fmla="*/ 216675 w 270000"/>
                <a:gd name="connsiteY6" fmla="*/ 39505 h 270000"/>
                <a:gd name="connsiteX7" fmla="*/ 183566 w 270000"/>
                <a:gd name="connsiteY7" fmla="*/ 72597 h 270000"/>
                <a:gd name="connsiteX8" fmla="*/ 115273 w 270000"/>
                <a:gd name="connsiteY8" fmla="*/ 50238 h 270000"/>
                <a:gd name="connsiteX9" fmla="*/ 33716 w 270000"/>
                <a:gd name="connsiteY9" fmla="*/ 84021 h 270000"/>
                <a:gd name="connsiteX10" fmla="*/ 33716 w 270000"/>
                <a:gd name="connsiteY10" fmla="*/ 247152 h 270000"/>
                <a:gd name="connsiteX11" fmla="*/ 115273 w 270000"/>
                <a:gd name="connsiteY11" fmla="*/ 280936 h 270000"/>
                <a:gd name="connsiteX12" fmla="*/ 196864 w 270000"/>
                <a:gd name="connsiteY12" fmla="*/ 247152 h 270000"/>
                <a:gd name="connsiteX13" fmla="*/ 210532 w 270000"/>
                <a:gd name="connsiteY13" fmla="*/ 100407 h 270000"/>
                <a:gd name="connsiteX14" fmla="*/ 245278 w 270000"/>
                <a:gd name="connsiteY14" fmla="*/ 65763 h 270000"/>
                <a:gd name="connsiteX15" fmla="*/ 245278 w 270000"/>
                <a:gd name="connsiteY15" fmla="*/ 91058 h 270000"/>
                <a:gd name="connsiteX16" fmla="*/ 264617 w 270000"/>
                <a:gd name="connsiteY16" fmla="*/ 110380 h 270000"/>
                <a:gd name="connsiteX17" fmla="*/ 283956 w 270000"/>
                <a:gd name="connsiteY17" fmla="*/ 91058 h 270000"/>
                <a:gd name="connsiteX18" fmla="*/ 283956 w 270000"/>
                <a:gd name="connsiteY18" fmla="*/ 19525 h 270000"/>
                <a:gd name="connsiteX19" fmla="*/ 278100 w 270000"/>
                <a:gd name="connsiteY19" fmla="*/ 5789 h 270000"/>
                <a:gd name="connsiteX20" fmla="*/ 169509 w 270000"/>
                <a:gd name="connsiteY20" fmla="*/ 219815 h 270000"/>
                <a:gd name="connsiteX21" fmla="*/ 61054 w 270000"/>
                <a:gd name="connsiteY21" fmla="*/ 219815 h 270000"/>
                <a:gd name="connsiteX22" fmla="*/ 61054 w 270000"/>
                <a:gd name="connsiteY22" fmla="*/ 111359 h 270000"/>
                <a:gd name="connsiteX23" fmla="*/ 115273 w 270000"/>
                <a:gd name="connsiteY23" fmla="*/ 88898 h 270000"/>
                <a:gd name="connsiteX24" fmla="*/ 169526 w 270000"/>
                <a:gd name="connsiteY24" fmla="*/ 111359 h 270000"/>
                <a:gd name="connsiteX25" fmla="*/ 169509 w 270000"/>
                <a:gd name="connsiteY25" fmla="*/ 219815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0000" h="270000">
                  <a:moveTo>
                    <a:pt x="278100" y="5789"/>
                  </a:moveTo>
                  <a:cubicBezTo>
                    <a:pt x="278016" y="5705"/>
                    <a:pt x="277881" y="5637"/>
                    <a:pt x="277796" y="5553"/>
                  </a:cubicBezTo>
                  <a:cubicBezTo>
                    <a:pt x="273257" y="1064"/>
                    <a:pt x="266946" y="-708"/>
                    <a:pt x="261107" y="254"/>
                  </a:cubicBezTo>
                  <a:lnTo>
                    <a:pt x="193573" y="1131"/>
                  </a:lnTo>
                  <a:cubicBezTo>
                    <a:pt x="182891" y="1283"/>
                    <a:pt x="174353" y="10041"/>
                    <a:pt x="174471" y="20723"/>
                  </a:cubicBezTo>
                  <a:cubicBezTo>
                    <a:pt x="174606" y="31371"/>
                    <a:pt x="182706" y="39320"/>
                    <a:pt x="194046" y="39792"/>
                  </a:cubicBezTo>
                  <a:lnTo>
                    <a:pt x="216675" y="39505"/>
                  </a:lnTo>
                  <a:lnTo>
                    <a:pt x="183566" y="72597"/>
                  </a:lnTo>
                  <a:cubicBezTo>
                    <a:pt x="163907" y="58085"/>
                    <a:pt x="140198" y="50238"/>
                    <a:pt x="115273" y="50238"/>
                  </a:cubicBezTo>
                  <a:cubicBezTo>
                    <a:pt x="84459" y="50238"/>
                    <a:pt x="55502" y="62236"/>
                    <a:pt x="33716" y="84021"/>
                  </a:cubicBezTo>
                  <a:cubicBezTo>
                    <a:pt x="-11239" y="128993"/>
                    <a:pt x="-11239" y="202180"/>
                    <a:pt x="33716" y="247152"/>
                  </a:cubicBezTo>
                  <a:cubicBezTo>
                    <a:pt x="55502" y="268938"/>
                    <a:pt x="84459" y="280936"/>
                    <a:pt x="115273" y="280936"/>
                  </a:cubicBezTo>
                  <a:cubicBezTo>
                    <a:pt x="146087" y="280936"/>
                    <a:pt x="175061" y="268938"/>
                    <a:pt x="196864" y="247152"/>
                  </a:cubicBezTo>
                  <a:cubicBezTo>
                    <a:pt x="236689" y="207293"/>
                    <a:pt x="241296" y="145311"/>
                    <a:pt x="210532" y="100407"/>
                  </a:cubicBezTo>
                  <a:lnTo>
                    <a:pt x="245278" y="65763"/>
                  </a:lnTo>
                  <a:lnTo>
                    <a:pt x="245278" y="91058"/>
                  </a:lnTo>
                  <a:cubicBezTo>
                    <a:pt x="245278" y="101740"/>
                    <a:pt x="253952" y="110380"/>
                    <a:pt x="264617" y="110380"/>
                  </a:cubicBezTo>
                  <a:cubicBezTo>
                    <a:pt x="275333" y="110380"/>
                    <a:pt x="283956" y="101723"/>
                    <a:pt x="283956" y="91058"/>
                  </a:cubicBezTo>
                  <a:lnTo>
                    <a:pt x="283956" y="19525"/>
                  </a:lnTo>
                  <a:cubicBezTo>
                    <a:pt x="283956" y="14378"/>
                    <a:pt x="281779" y="9417"/>
                    <a:pt x="278100" y="5789"/>
                  </a:cubicBezTo>
                  <a:close/>
                  <a:moveTo>
                    <a:pt x="169509" y="219815"/>
                  </a:moveTo>
                  <a:cubicBezTo>
                    <a:pt x="140552" y="248772"/>
                    <a:pt x="90028" y="248772"/>
                    <a:pt x="61054" y="219815"/>
                  </a:cubicBezTo>
                  <a:cubicBezTo>
                    <a:pt x="31151" y="189929"/>
                    <a:pt x="31151" y="141261"/>
                    <a:pt x="61054" y="111359"/>
                  </a:cubicBezTo>
                  <a:cubicBezTo>
                    <a:pt x="75549" y="96880"/>
                    <a:pt x="94804" y="88898"/>
                    <a:pt x="115273" y="88898"/>
                  </a:cubicBezTo>
                  <a:cubicBezTo>
                    <a:pt x="135776" y="88898"/>
                    <a:pt x="155014" y="96880"/>
                    <a:pt x="169526" y="111359"/>
                  </a:cubicBezTo>
                  <a:cubicBezTo>
                    <a:pt x="199429" y="141261"/>
                    <a:pt x="199429" y="189929"/>
                    <a:pt x="169509" y="21981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680E2B7A-856A-4F73-96C8-15B55BD5FBF3}"/>
                </a:ext>
              </a:extLst>
            </p:cNvPr>
            <p:cNvSpPr/>
            <p:nvPr/>
          </p:nvSpPr>
          <p:spPr>
            <a:xfrm>
              <a:off x="25387463" y="5539943"/>
              <a:ext cx="219375" cy="337500"/>
            </a:xfrm>
            <a:custGeom>
              <a:avLst/>
              <a:gdLst>
                <a:gd name="connsiteX0" fmla="*/ 115408 w 219375"/>
                <a:gd name="connsiteY0" fmla="*/ 0 h 337500"/>
                <a:gd name="connsiteX1" fmla="*/ 0 w 219375"/>
                <a:gd name="connsiteY1" fmla="*/ 115358 h 337500"/>
                <a:gd name="connsiteX2" fmla="*/ 94095 w 219375"/>
                <a:gd name="connsiteY2" fmla="*/ 228758 h 337500"/>
                <a:gd name="connsiteX3" fmla="*/ 94095 w 219375"/>
                <a:gd name="connsiteY3" fmla="*/ 263638 h 337500"/>
                <a:gd name="connsiteX4" fmla="*/ 63855 w 219375"/>
                <a:gd name="connsiteY4" fmla="*/ 263638 h 337500"/>
                <a:gd name="connsiteX5" fmla="*/ 44533 w 219375"/>
                <a:gd name="connsiteY5" fmla="*/ 282994 h 337500"/>
                <a:gd name="connsiteX6" fmla="*/ 63855 w 219375"/>
                <a:gd name="connsiteY6" fmla="*/ 302333 h 337500"/>
                <a:gd name="connsiteX7" fmla="*/ 94095 w 219375"/>
                <a:gd name="connsiteY7" fmla="*/ 302333 h 337500"/>
                <a:gd name="connsiteX8" fmla="*/ 94095 w 219375"/>
                <a:gd name="connsiteY8" fmla="*/ 324051 h 337500"/>
                <a:gd name="connsiteX9" fmla="*/ 113451 w 219375"/>
                <a:gd name="connsiteY9" fmla="*/ 343389 h 337500"/>
                <a:gd name="connsiteX10" fmla="*/ 132823 w 219375"/>
                <a:gd name="connsiteY10" fmla="*/ 324051 h 337500"/>
                <a:gd name="connsiteX11" fmla="*/ 132823 w 219375"/>
                <a:gd name="connsiteY11" fmla="*/ 302333 h 337500"/>
                <a:gd name="connsiteX12" fmla="*/ 164582 w 219375"/>
                <a:gd name="connsiteY12" fmla="*/ 302333 h 337500"/>
                <a:gd name="connsiteX13" fmla="*/ 183921 w 219375"/>
                <a:gd name="connsiteY13" fmla="*/ 282994 h 337500"/>
                <a:gd name="connsiteX14" fmla="*/ 164582 w 219375"/>
                <a:gd name="connsiteY14" fmla="*/ 263638 h 337500"/>
                <a:gd name="connsiteX15" fmla="*/ 132823 w 219375"/>
                <a:gd name="connsiteY15" fmla="*/ 263638 h 337500"/>
                <a:gd name="connsiteX16" fmla="*/ 132823 w 219375"/>
                <a:gd name="connsiteY16" fmla="*/ 229399 h 337500"/>
                <a:gd name="connsiteX17" fmla="*/ 230749 w 219375"/>
                <a:gd name="connsiteY17" fmla="*/ 115358 h 337500"/>
                <a:gd name="connsiteX18" fmla="*/ 115408 w 219375"/>
                <a:gd name="connsiteY18" fmla="*/ 0 h 337500"/>
                <a:gd name="connsiteX19" fmla="*/ 115408 w 219375"/>
                <a:gd name="connsiteY19" fmla="*/ 192038 h 337500"/>
                <a:gd name="connsiteX20" fmla="*/ 38711 w 219375"/>
                <a:gd name="connsiteY20" fmla="*/ 115341 h 337500"/>
                <a:gd name="connsiteX21" fmla="*/ 115408 w 219375"/>
                <a:gd name="connsiteY21" fmla="*/ 38644 h 337500"/>
                <a:gd name="connsiteX22" fmla="*/ 192088 w 219375"/>
                <a:gd name="connsiteY22" fmla="*/ 115341 h 337500"/>
                <a:gd name="connsiteX23" fmla="*/ 115408 w 219375"/>
                <a:gd name="connsiteY23" fmla="*/ 192038 h 3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9375" h="337500">
                  <a:moveTo>
                    <a:pt x="115408" y="0"/>
                  </a:moveTo>
                  <a:cubicBezTo>
                    <a:pt x="51789" y="0"/>
                    <a:pt x="0" y="51739"/>
                    <a:pt x="0" y="115358"/>
                  </a:cubicBezTo>
                  <a:cubicBezTo>
                    <a:pt x="0" y="171720"/>
                    <a:pt x="40753" y="218767"/>
                    <a:pt x="94095" y="228758"/>
                  </a:cubicBezTo>
                  <a:lnTo>
                    <a:pt x="94095" y="263638"/>
                  </a:lnTo>
                  <a:lnTo>
                    <a:pt x="63855" y="263638"/>
                  </a:lnTo>
                  <a:cubicBezTo>
                    <a:pt x="53173" y="263638"/>
                    <a:pt x="44533" y="272312"/>
                    <a:pt x="44533" y="282994"/>
                  </a:cubicBezTo>
                  <a:cubicBezTo>
                    <a:pt x="44533" y="293676"/>
                    <a:pt x="53173" y="302333"/>
                    <a:pt x="63855" y="302333"/>
                  </a:cubicBezTo>
                  <a:lnTo>
                    <a:pt x="94095" y="302333"/>
                  </a:lnTo>
                  <a:lnTo>
                    <a:pt x="94095" y="324051"/>
                  </a:lnTo>
                  <a:cubicBezTo>
                    <a:pt x="94095" y="334732"/>
                    <a:pt x="102769" y="343389"/>
                    <a:pt x="113451" y="343389"/>
                  </a:cubicBezTo>
                  <a:cubicBezTo>
                    <a:pt x="124133" y="343389"/>
                    <a:pt x="132823" y="334716"/>
                    <a:pt x="132823" y="324051"/>
                  </a:cubicBezTo>
                  <a:lnTo>
                    <a:pt x="132823" y="302333"/>
                  </a:lnTo>
                  <a:lnTo>
                    <a:pt x="164582" y="302333"/>
                  </a:lnTo>
                  <a:cubicBezTo>
                    <a:pt x="175264" y="302333"/>
                    <a:pt x="183921" y="293642"/>
                    <a:pt x="183921" y="282994"/>
                  </a:cubicBezTo>
                  <a:cubicBezTo>
                    <a:pt x="183921" y="272278"/>
                    <a:pt x="175264" y="263638"/>
                    <a:pt x="164582" y="263638"/>
                  </a:cubicBezTo>
                  <a:lnTo>
                    <a:pt x="132823" y="263638"/>
                  </a:lnTo>
                  <a:lnTo>
                    <a:pt x="132823" y="229399"/>
                  </a:lnTo>
                  <a:cubicBezTo>
                    <a:pt x="188359" y="220961"/>
                    <a:pt x="230749" y="173036"/>
                    <a:pt x="230749" y="115358"/>
                  </a:cubicBezTo>
                  <a:cubicBezTo>
                    <a:pt x="230749" y="51739"/>
                    <a:pt x="179027" y="0"/>
                    <a:pt x="115408" y="0"/>
                  </a:cubicBezTo>
                  <a:close/>
                  <a:moveTo>
                    <a:pt x="115408" y="192038"/>
                  </a:moveTo>
                  <a:cubicBezTo>
                    <a:pt x="73103" y="192038"/>
                    <a:pt x="38711" y="157629"/>
                    <a:pt x="38711" y="115341"/>
                  </a:cubicBezTo>
                  <a:cubicBezTo>
                    <a:pt x="38711" y="73052"/>
                    <a:pt x="73103" y="38644"/>
                    <a:pt x="115408" y="38644"/>
                  </a:cubicBezTo>
                  <a:cubicBezTo>
                    <a:pt x="157680" y="38644"/>
                    <a:pt x="192088" y="73052"/>
                    <a:pt x="192088" y="115341"/>
                  </a:cubicBezTo>
                  <a:cubicBezTo>
                    <a:pt x="192088" y="157629"/>
                    <a:pt x="157697" y="192038"/>
                    <a:pt x="115408" y="19203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06" name="图形 121">
            <a:extLst>
              <a:ext uri="{FF2B5EF4-FFF2-40B4-BE49-F238E27FC236}">
                <a16:creationId xmlns:a16="http://schemas.microsoft.com/office/drawing/2014/main" id="{638F3378-CC06-465C-8B83-34B36392EFED}"/>
              </a:ext>
            </a:extLst>
          </p:cNvPr>
          <p:cNvSpPr/>
          <p:nvPr/>
        </p:nvSpPr>
        <p:spPr>
          <a:xfrm>
            <a:off x="953318" y="5575095"/>
            <a:ext cx="523125" cy="371250"/>
          </a:xfrm>
          <a:custGeom>
            <a:avLst/>
            <a:gdLst>
              <a:gd name="connsiteX0" fmla="*/ 529453 w 523125"/>
              <a:gd name="connsiteY0" fmla="*/ 4383 h 371250"/>
              <a:gd name="connsiteX1" fmla="*/ 510418 w 523125"/>
              <a:gd name="connsiteY1" fmla="*/ 823 h 371250"/>
              <a:gd name="connsiteX2" fmla="*/ 365411 w 523125"/>
              <a:gd name="connsiteY2" fmla="*/ 41356 h 371250"/>
              <a:gd name="connsiteX3" fmla="*/ 198939 w 523125"/>
              <a:gd name="connsiteY3" fmla="*/ 620 h 371250"/>
              <a:gd name="connsiteX4" fmla="*/ 188663 w 523125"/>
              <a:gd name="connsiteY4" fmla="*/ 620 h 371250"/>
              <a:gd name="connsiteX5" fmla="*/ 16639 w 523125"/>
              <a:gd name="connsiteY5" fmla="*/ 42706 h 371250"/>
              <a:gd name="connsiteX6" fmla="*/ 0 w 523125"/>
              <a:gd name="connsiteY6" fmla="*/ 63581 h 371250"/>
              <a:gd name="connsiteX7" fmla="*/ 0 w 523125"/>
              <a:gd name="connsiteY7" fmla="*/ 364428 h 371250"/>
              <a:gd name="connsiteX8" fmla="*/ 8505 w 523125"/>
              <a:gd name="connsiteY8" fmla="*/ 381320 h 371250"/>
              <a:gd name="connsiteX9" fmla="*/ 21971 w 523125"/>
              <a:gd name="connsiteY9" fmla="*/ 385910 h 371250"/>
              <a:gd name="connsiteX10" fmla="*/ 27219 w 523125"/>
              <a:gd name="connsiteY10" fmla="*/ 385235 h 371250"/>
              <a:gd name="connsiteX11" fmla="*/ 193928 w 523125"/>
              <a:gd name="connsiteY11" fmla="*/ 343554 h 371250"/>
              <a:gd name="connsiteX12" fmla="*/ 360653 w 523125"/>
              <a:gd name="connsiteY12" fmla="*/ 385235 h 371250"/>
              <a:gd name="connsiteX13" fmla="*/ 371841 w 523125"/>
              <a:gd name="connsiteY13" fmla="*/ 385083 h 371250"/>
              <a:gd name="connsiteX14" fmla="*/ 522383 w 523125"/>
              <a:gd name="connsiteY14" fmla="*/ 342086 h 371250"/>
              <a:gd name="connsiteX15" fmla="*/ 538211 w 523125"/>
              <a:gd name="connsiteY15" fmla="*/ 321414 h 371250"/>
              <a:gd name="connsiteX16" fmla="*/ 538211 w 523125"/>
              <a:gd name="connsiteY16" fmla="*/ 21511 h 371250"/>
              <a:gd name="connsiteX17" fmla="*/ 529453 w 523125"/>
              <a:gd name="connsiteY17" fmla="*/ 4383 h 371250"/>
              <a:gd name="connsiteX18" fmla="*/ 215055 w 523125"/>
              <a:gd name="connsiteY18" fmla="*/ 79916 h 371250"/>
              <a:gd name="connsiteX19" fmla="*/ 224387 w 523125"/>
              <a:gd name="connsiteY19" fmla="*/ 60712 h 371250"/>
              <a:gd name="connsiteX20" fmla="*/ 245261 w 523125"/>
              <a:gd name="connsiteY20" fmla="*/ 56190 h 371250"/>
              <a:gd name="connsiteX21" fmla="*/ 325468 w 523125"/>
              <a:gd name="connsiteY21" fmla="*/ 75798 h 371250"/>
              <a:gd name="connsiteX22" fmla="*/ 344098 w 523125"/>
              <a:gd name="connsiteY22" fmla="*/ 99508 h 371250"/>
              <a:gd name="connsiteX23" fmla="*/ 344098 w 523125"/>
              <a:gd name="connsiteY23" fmla="*/ 305518 h 371250"/>
              <a:gd name="connsiteX24" fmla="*/ 334699 w 523125"/>
              <a:gd name="connsiteY24" fmla="*/ 324755 h 371250"/>
              <a:gd name="connsiteX25" fmla="*/ 313757 w 523125"/>
              <a:gd name="connsiteY25" fmla="*/ 329193 h 371250"/>
              <a:gd name="connsiteX26" fmla="*/ 233550 w 523125"/>
              <a:gd name="connsiteY26" fmla="*/ 309163 h 371250"/>
              <a:gd name="connsiteX27" fmla="*/ 215055 w 523125"/>
              <a:gd name="connsiteY27" fmla="*/ 285487 h 371250"/>
              <a:gd name="connsiteX28" fmla="*/ 215055 w 523125"/>
              <a:gd name="connsiteY28" fmla="*/ 79916 h 371250"/>
              <a:gd name="connsiteX29" fmla="*/ 43014 w 523125"/>
              <a:gd name="connsiteY29" fmla="*/ 99592 h 371250"/>
              <a:gd name="connsiteX30" fmla="*/ 61628 w 523125"/>
              <a:gd name="connsiteY30" fmla="*/ 75883 h 371250"/>
              <a:gd name="connsiteX31" fmla="*/ 141834 w 523125"/>
              <a:gd name="connsiteY31" fmla="*/ 56308 h 371250"/>
              <a:gd name="connsiteX32" fmla="*/ 162692 w 523125"/>
              <a:gd name="connsiteY32" fmla="*/ 60830 h 371250"/>
              <a:gd name="connsiteX33" fmla="*/ 172024 w 523125"/>
              <a:gd name="connsiteY33" fmla="*/ 80034 h 371250"/>
              <a:gd name="connsiteX34" fmla="*/ 172024 w 523125"/>
              <a:gd name="connsiteY34" fmla="*/ 285656 h 371250"/>
              <a:gd name="connsiteX35" fmla="*/ 153529 w 523125"/>
              <a:gd name="connsiteY35" fmla="*/ 309331 h 371250"/>
              <a:gd name="connsiteX36" fmla="*/ 73322 w 523125"/>
              <a:gd name="connsiteY36" fmla="*/ 329362 h 371250"/>
              <a:gd name="connsiteX37" fmla="*/ 52380 w 523125"/>
              <a:gd name="connsiteY37" fmla="*/ 324907 h 371250"/>
              <a:gd name="connsiteX38" fmla="*/ 42998 w 523125"/>
              <a:gd name="connsiteY38" fmla="*/ 305653 h 371250"/>
              <a:gd name="connsiteX39" fmla="*/ 43014 w 523125"/>
              <a:gd name="connsiteY39" fmla="*/ 99592 h 371250"/>
              <a:gd name="connsiteX40" fmla="*/ 43014 w 523125"/>
              <a:gd name="connsiteY40" fmla="*/ 99592 h 371250"/>
              <a:gd name="connsiteX41" fmla="*/ 495214 w 523125"/>
              <a:gd name="connsiteY41" fmla="*/ 286820 h 371250"/>
              <a:gd name="connsiteX42" fmla="*/ 477478 w 523125"/>
              <a:gd name="connsiteY42" fmla="*/ 310310 h 371250"/>
              <a:gd name="connsiteX43" fmla="*/ 418213 w 523125"/>
              <a:gd name="connsiteY43" fmla="*/ 327185 h 371250"/>
              <a:gd name="connsiteX44" fmla="*/ 396816 w 523125"/>
              <a:gd name="connsiteY44" fmla="*/ 323236 h 371250"/>
              <a:gd name="connsiteX45" fmla="*/ 387096 w 523125"/>
              <a:gd name="connsiteY45" fmla="*/ 303746 h 371250"/>
              <a:gd name="connsiteX46" fmla="*/ 387096 w 523125"/>
              <a:gd name="connsiteY46" fmla="*/ 98546 h 371250"/>
              <a:gd name="connsiteX47" fmla="*/ 404966 w 523125"/>
              <a:gd name="connsiteY47" fmla="*/ 75022 h 371250"/>
              <a:gd name="connsiteX48" fmla="*/ 464265 w 523125"/>
              <a:gd name="connsiteY48" fmla="*/ 58468 h 371250"/>
              <a:gd name="connsiteX49" fmla="*/ 485595 w 523125"/>
              <a:gd name="connsiteY49" fmla="*/ 62535 h 371250"/>
              <a:gd name="connsiteX50" fmla="*/ 495248 w 523125"/>
              <a:gd name="connsiteY50" fmla="*/ 81975 h 371250"/>
              <a:gd name="connsiteX51" fmla="*/ 495248 w 523125"/>
              <a:gd name="connsiteY51" fmla="*/ 286820 h 371250"/>
              <a:gd name="connsiteX52" fmla="*/ 495214 w 523125"/>
              <a:gd name="connsiteY52" fmla="*/ 286820 h 37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523125" h="371250">
                <a:moveTo>
                  <a:pt x="529453" y="4383"/>
                </a:moveTo>
                <a:cubicBezTo>
                  <a:pt x="524121" y="333"/>
                  <a:pt x="516864" y="-1034"/>
                  <a:pt x="510418" y="823"/>
                </a:cubicBezTo>
                <a:lnTo>
                  <a:pt x="365411" y="41356"/>
                </a:lnTo>
                <a:lnTo>
                  <a:pt x="198939" y="620"/>
                </a:lnTo>
                <a:cubicBezTo>
                  <a:pt x="195581" y="-207"/>
                  <a:pt x="192021" y="-207"/>
                  <a:pt x="188663" y="620"/>
                </a:cubicBezTo>
                <a:lnTo>
                  <a:pt x="16639" y="42706"/>
                </a:lnTo>
                <a:cubicBezTo>
                  <a:pt x="7020" y="45052"/>
                  <a:pt x="0" y="53658"/>
                  <a:pt x="0" y="63581"/>
                </a:cubicBezTo>
                <a:lnTo>
                  <a:pt x="0" y="364428"/>
                </a:lnTo>
                <a:cubicBezTo>
                  <a:pt x="0" y="371043"/>
                  <a:pt x="3308" y="377270"/>
                  <a:pt x="8505" y="381320"/>
                </a:cubicBezTo>
                <a:cubicBezTo>
                  <a:pt x="12319" y="384341"/>
                  <a:pt x="17246" y="385910"/>
                  <a:pt x="21971" y="385910"/>
                </a:cubicBezTo>
                <a:cubicBezTo>
                  <a:pt x="23709" y="385910"/>
                  <a:pt x="25498" y="385657"/>
                  <a:pt x="27219" y="385235"/>
                </a:cubicBezTo>
                <a:lnTo>
                  <a:pt x="193928" y="343554"/>
                </a:lnTo>
                <a:lnTo>
                  <a:pt x="360653" y="385235"/>
                </a:lnTo>
                <a:cubicBezTo>
                  <a:pt x="364281" y="386163"/>
                  <a:pt x="368213" y="386130"/>
                  <a:pt x="371841" y="385083"/>
                </a:cubicBezTo>
                <a:lnTo>
                  <a:pt x="522383" y="342086"/>
                </a:lnTo>
                <a:cubicBezTo>
                  <a:pt x="531596" y="339453"/>
                  <a:pt x="538211" y="331016"/>
                  <a:pt x="538211" y="321414"/>
                </a:cubicBezTo>
                <a:lnTo>
                  <a:pt x="538211" y="21511"/>
                </a:lnTo>
                <a:cubicBezTo>
                  <a:pt x="538228" y="14778"/>
                  <a:pt x="534819" y="8450"/>
                  <a:pt x="529453" y="4383"/>
                </a:cubicBezTo>
                <a:close/>
                <a:moveTo>
                  <a:pt x="215055" y="79916"/>
                </a:moveTo>
                <a:cubicBezTo>
                  <a:pt x="215055" y="72423"/>
                  <a:pt x="218498" y="65336"/>
                  <a:pt x="224387" y="60712"/>
                </a:cubicBezTo>
                <a:cubicBezTo>
                  <a:pt x="230293" y="56071"/>
                  <a:pt x="237971" y="54418"/>
                  <a:pt x="245261" y="56190"/>
                </a:cubicBezTo>
                <a:lnTo>
                  <a:pt x="325468" y="75798"/>
                </a:lnTo>
                <a:cubicBezTo>
                  <a:pt x="336403" y="78465"/>
                  <a:pt x="344098" y="88269"/>
                  <a:pt x="344098" y="99508"/>
                </a:cubicBezTo>
                <a:lnTo>
                  <a:pt x="344098" y="305518"/>
                </a:lnTo>
                <a:cubicBezTo>
                  <a:pt x="344098" y="313027"/>
                  <a:pt x="340639" y="320115"/>
                  <a:pt x="334699" y="324755"/>
                </a:cubicBezTo>
                <a:cubicBezTo>
                  <a:pt x="328759" y="329396"/>
                  <a:pt x="321047" y="331016"/>
                  <a:pt x="313757" y="329193"/>
                </a:cubicBezTo>
                <a:lnTo>
                  <a:pt x="233550" y="309163"/>
                </a:lnTo>
                <a:cubicBezTo>
                  <a:pt x="222683" y="306446"/>
                  <a:pt x="215055" y="296675"/>
                  <a:pt x="215055" y="285487"/>
                </a:cubicBezTo>
                <a:lnTo>
                  <a:pt x="215055" y="79916"/>
                </a:lnTo>
                <a:close/>
                <a:moveTo>
                  <a:pt x="43014" y="99592"/>
                </a:moveTo>
                <a:cubicBezTo>
                  <a:pt x="43014" y="88336"/>
                  <a:pt x="50709" y="78549"/>
                  <a:pt x="61628" y="75883"/>
                </a:cubicBezTo>
                <a:lnTo>
                  <a:pt x="141834" y="56308"/>
                </a:lnTo>
                <a:cubicBezTo>
                  <a:pt x="149108" y="54536"/>
                  <a:pt x="156803" y="56190"/>
                  <a:pt x="162692" y="60830"/>
                </a:cubicBezTo>
                <a:cubicBezTo>
                  <a:pt x="168581" y="65454"/>
                  <a:pt x="172024" y="72525"/>
                  <a:pt x="172024" y="80034"/>
                </a:cubicBezTo>
                <a:lnTo>
                  <a:pt x="172024" y="285656"/>
                </a:lnTo>
                <a:cubicBezTo>
                  <a:pt x="172024" y="296861"/>
                  <a:pt x="164396" y="306648"/>
                  <a:pt x="153529" y="309331"/>
                </a:cubicBezTo>
                <a:lnTo>
                  <a:pt x="73322" y="329362"/>
                </a:lnTo>
                <a:cubicBezTo>
                  <a:pt x="66032" y="331168"/>
                  <a:pt x="58303" y="329565"/>
                  <a:pt x="52380" y="324907"/>
                </a:cubicBezTo>
                <a:cubicBezTo>
                  <a:pt x="46457" y="320283"/>
                  <a:pt x="42998" y="313179"/>
                  <a:pt x="42998" y="305653"/>
                </a:cubicBezTo>
                <a:lnTo>
                  <a:pt x="43014" y="99592"/>
                </a:lnTo>
                <a:lnTo>
                  <a:pt x="43014" y="99592"/>
                </a:lnTo>
                <a:close/>
                <a:moveTo>
                  <a:pt x="495214" y="286820"/>
                </a:moveTo>
                <a:cubicBezTo>
                  <a:pt x="495214" y="297721"/>
                  <a:pt x="487958" y="307306"/>
                  <a:pt x="477478" y="310310"/>
                </a:cubicBezTo>
                <a:lnTo>
                  <a:pt x="418213" y="327185"/>
                </a:lnTo>
                <a:cubicBezTo>
                  <a:pt x="410856" y="329295"/>
                  <a:pt x="402924" y="327810"/>
                  <a:pt x="396816" y="323236"/>
                </a:cubicBezTo>
                <a:cubicBezTo>
                  <a:pt x="390690" y="318663"/>
                  <a:pt x="387096" y="311407"/>
                  <a:pt x="387096" y="303746"/>
                </a:cubicBezTo>
                <a:lnTo>
                  <a:pt x="387096" y="98546"/>
                </a:lnTo>
                <a:cubicBezTo>
                  <a:pt x="387096" y="87594"/>
                  <a:pt x="394419" y="77975"/>
                  <a:pt x="404966" y="75022"/>
                </a:cubicBezTo>
                <a:lnTo>
                  <a:pt x="464265" y="58468"/>
                </a:lnTo>
                <a:cubicBezTo>
                  <a:pt x="471639" y="56409"/>
                  <a:pt x="479486" y="57911"/>
                  <a:pt x="485595" y="62535"/>
                </a:cubicBezTo>
                <a:cubicBezTo>
                  <a:pt x="491653" y="67158"/>
                  <a:pt x="495248" y="74347"/>
                  <a:pt x="495248" y="81975"/>
                </a:cubicBezTo>
                <a:lnTo>
                  <a:pt x="495248" y="286820"/>
                </a:lnTo>
                <a:lnTo>
                  <a:pt x="495214" y="286820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07" name="组合 206">
            <a:extLst>
              <a:ext uri="{FF2B5EF4-FFF2-40B4-BE49-F238E27FC236}">
                <a16:creationId xmlns:a16="http://schemas.microsoft.com/office/drawing/2014/main" id="{0C04F0C3-E548-4D75-B5C7-F2337FAB9690}"/>
              </a:ext>
            </a:extLst>
          </p:cNvPr>
          <p:cNvGrpSpPr/>
          <p:nvPr/>
        </p:nvGrpSpPr>
        <p:grpSpPr>
          <a:xfrm>
            <a:off x="2172518" y="5499158"/>
            <a:ext cx="438750" cy="523125"/>
            <a:chOff x="23267340" y="6521983"/>
            <a:chExt cx="438750" cy="523125"/>
          </a:xfrm>
        </p:grpSpPr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AF098549-72CC-403F-A6E8-8E0E2ADD582C}"/>
                </a:ext>
              </a:extLst>
            </p:cNvPr>
            <p:cNvSpPr/>
            <p:nvPr/>
          </p:nvSpPr>
          <p:spPr>
            <a:xfrm>
              <a:off x="23267340" y="6521983"/>
              <a:ext cx="438750" cy="523125"/>
            </a:xfrm>
            <a:custGeom>
              <a:avLst/>
              <a:gdLst>
                <a:gd name="connsiteX0" fmla="*/ 453144 w 438750"/>
                <a:gd name="connsiteY0" fmla="*/ 195767 h 523125"/>
                <a:gd name="connsiteX1" fmla="*/ 432304 w 438750"/>
                <a:gd name="connsiteY1" fmla="*/ 114733 h 523125"/>
                <a:gd name="connsiteX2" fmla="*/ 444893 w 438750"/>
                <a:gd name="connsiteY2" fmla="*/ 61965 h 523125"/>
                <a:gd name="connsiteX3" fmla="*/ 440117 w 438750"/>
                <a:gd name="connsiteY3" fmla="*/ 40298 h 523125"/>
                <a:gd name="connsiteX4" fmla="*/ 420154 w 438750"/>
                <a:gd name="connsiteY4" fmla="*/ 30628 h 523125"/>
                <a:gd name="connsiteX5" fmla="*/ 345077 w 438750"/>
                <a:gd name="connsiteY5" fmla="*/ 30628 h 523125"/>
                <a:gd name="connsiteX6" fmla="*/ 344081 w 438750"/>
                <a:gd name="connsiteY6" fmla="*/ 30156 h 523125"/>
                <a:gd name="connsiteX7" fmla="*/ 226986 w 438750"/>
                <a:gd name="connsiteY7" fmla="*/ 17 h 523125"/>
                <a:gd name="connsiteX8" fmla="*/ 226986 w 438750"/>
                <a:gd name="connsiteY8" fmla="*/ 0 h 523125"/>
                <a:gd name="connsiteX9" fmla="*/ 226462 w 438750"/>
                <a:gd name="connsiteY9" fmla="*/ 17 h 523125"/>
                <a:gd name="connsiteX10" fmla="*/ 225973 w 438750"/>
                <a:gd name="connsiteY10" fmla="*/ 0 h 523125"/>
                <a:gd name="connsiteX11" fmla="*/ 225973 w 438750"/>
                <a:gd name="connsiteY11" fmla="*/ 34 h 523125"/>
                <a:gd name="connsiteX12" fmla="*/ 109029 w 438750"/>
                <a:gd name="connsiteY12" fmla="*/ 30173 h 523125"/>
                <a:gd name="connsiteX13" fmla="*/ 108270 w 438750"/>
                <a:gd name="connsiteY13" fmla="*/ 30645 h 523125"/>
                <a:gd name="connsiteX14" fmla="*/ 33210 w 438750"/>
                <a:gd name="connsiteY14" fmla="*/ 30645 h 523125"/>
                <a:gd name="connsiteX15" fmla="*/ 13247 w 438750"/>
                <a:gd name="connsiteY15" fmla="*/ 40314 h 523125"/>
                <a:gd name="connsiteX16" fmla="*/ 8471 w 438750"/>
                <a:gd name="connsiteY16" fmla="*/ 61965 h 523125"/>
                <a:gd name="connsiteX17" fmla="*/ 21026 w 438750"/>
                <a:gd name="connsiteY17" fmla="*/ 114750 h 523125"/>
                <a:gd name="connsiteX18" fmla="*/ 0 w 438750"/>
                <a:gd name="connsiteY18" fmla="*/ 195784 h 523125"/>
                <a:gd name="connsiteX19" fmla="*/ 225990 w 438750"/>
                <a:gd name="connsiteY19" fmla="*/ 528053 h 523125"/>
                <a:gd name="connsiteX20" fmla="*/ 225990 w 438750"/>
                <a:gd name="connsiteY20" fmla="*/ 528103 h 523125"/>
                <a:gd name="connsiteX21" fmla="*/ 226479 w 438750"/>
                <a:gd name="connsiteY21" fmla="*/ 528086 h 523125"/>
                <a:gd name="connsiteX22" fmla="*/ 227003 w 438750"/>
                <a:gd name="connsiteY22" fmla="*/ 528086 h 523125"/>
                <a:gd name="connsiteX23" fmla="*/ 227003 w 438750"/>
                <a:gd name="connsiteY23" fmla="*/ 528053 h 523125"/>
                <a:gd name="connsiteX24" fmla="*/ 453144 w 438750"/>
                <a:gd name="connsiteY24" fmla="*/ 195767 h 523125"/>
                <a:gd name="connsiteX25" fmla="*/ 294570 w 438750"/>
                <a:gd name="connsiteY25" fmla="*/ 279653 h 523125"/>
                <a:gd name="connsiteX26" fmla="*/ 240013 w 438750"/>
                <a:gd name="connsiteY26" fmla="*/ 342411 h 523125"/>
                <a:gd name="connsiteX27" fmla="*/ 226665 w 438750"/>
                <a:gd name="connsiteY27" fmla="*/ 348469 h 523125"/>
                <a:gd name="connsiteX28" fmla="*/ 213317 w 438750"/>
                <a:gd name="connsiteY28" fmla="*/ 342377 h 523125"/>
                <a:gd name="connsiteX29" fmla="*/ 158811 w 438750"/>
                <a:gd name="connsiteY29" fmla="*/ 279653 h 523125"/>
                <a:gd name="connsiteX30" fmla="*/ 144079 w 438750"/>
                <a:gd name="connsiteY30" fmla="*/ 280665 h 523125"/>
                <a:gd name="connsiteX31" fmla="*/ 34560 w 438750"/>
                <a:gd name="connsiteY31" fmla="*/ 171113 h 523125"/>
                <a:gd name="connsiteX32" fmla="*/ 143961 w 438750"/>
                <a:gd name="connsiteY32" fmla="*/ 61560 h 523125"/>
                <a:gd name="connsiteX33" fmla="*/ 225973 w 438750"/>
                <a:gd name="connsiteY33" fmla="*/ 98584 h 523125"/>
                <a:gd name="connsiteX34" fmla="*/ 225973 w 438750"/>
                <a:gd name="connsiteY34" fmla="*/ 99748 h 523125"/>
                <a:gd name="connsiteX35" fmla="*/ 226462 w 438750"/>
                <a:gd name="connsiteY35" fmla="*/ 99158 h 523125"/>
                <a:gd name="connsiteX36" fmla="*/ 226986 w 438750"/>
                <a:gd name="connsiteY36" fmla="*/ 99748 h 523125"/>
                <a:gd name="connsiteX37" fmla="*/ 226986 w 438750"/>
                <a:gd name="connsiteY37" fmla="*/ 98567 h 523125"/>
                <a:gd name="connsiteX38" fmla="*/ 309167 w 438750"/>
                <a:gd name="connsiteY38" fmla="*/ 61543 h 523125"/>
                <a:gd name="connsiteX39" fmla="*/ 418736 w 438750"/>
                <a:gd name="connsiteY39" fmla="*/ 171096 h 523125"/>
                <a:gd name="connsiteX40" fmla="*/ 309251 w 438750"/>
                <a:gd name="connsiteY40" fmla="*/ 280648 h 523125"/>
                <a:gd name="connsiteX41" fmla="*/ 294570 w 438750"/>
                <a:gd name="connsiteY41" fmla="*/ 279653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38750" h="523125">
                  <a:moveTo>
                    <a:pt x="453144" y="195767"/>
                  </a:moveTo>
                  <a:cubicBezTo>
                    <a:pt x="453144" y="166877"/>
                    <a:pt x="445703" y="139421"/>
                    <a:pt x="432304" y="114733"/>
                  </a:cubicBezTo>
                  <a:lnTo>
                    <a:pt x="444893" y="61965"/>
                  </a:lnTo>
                  <a:cubicBezTo>
                    <a:pt x="446681" y="54388"/>
                    <a:pt x="444943" y="46406"/>
                    <a:pt x="440117" y="40298"/>
                  </a:cubicBezTo>
                  <a:cubicBezTo>
                    <a:pt x="435324" y="34189"/>
                    <a:pt x="427933" y="30628"/>
                    <a:pt x="420154" y="30628"/>
                  </a:cubicBezTo>
                  <a:lnTo>
                    <a:pt x="345077" y="30628"/>
                  </a:lnTo>
                  <a:cubicBezTo>
                    <a:pt x="344739" y="30459"/>
                    <a:pt x="344402" y="30308"/>
                    <a:pt x="344081" y="30156"/>
                  </a:cubicBezTo>
                  <a:cubicBezTo>
                    <a:pt x="309994" y="12116"/>
                    <a:pt x="270321" y="1232"/>
                    <a:pt x="226986" y="17"/>
                  </a:cubicBezTo>
                  <a:lnTo>
                    <a:pt x="226986" y="0"/>
                  </a:lnTo>
                  <a:cubicBezTo>
                    <a:pt x="226986" y="0"/>
                    <a:pt x="226631" y="17"/>
                    <a:pt x="226462" y="17"/>
                  </a:cubicBezTo>
                  <a:cubicBezTo>
                    <a:pt x="226277" y="17"/>
                    <a:pt x="225973" y="0"/>
                    <a:pt x="225973" y="0"/>
                  </a:cubicBezTo>
                  <a:lnTo>
                    <a:pt x="225973" y="34"/>
                  </a:lnTo>
                  <a:cubicBezTo>
                    <a:pt x="183617" y="1232"/>
                    <a:pt x="143117" y="12116"/>
                    <a:pt x="109029" y="30173"/>
                  </a:cubicBezTo>
                  <a:cubicBezTo>
                    <a:pt x="108776" y="30324"/>
                    <a:pt x="108574" y="30476"/>
                    <a:pt x="108270" y="30645"/>
                  </a:cubicBezTo>
                  <a:lnTo>
                    <a:pt x="33210" y="30645"/>
                  </a:lnTo>
                  <a:cubicBezTo>
                    <a:pt x="25431" y="30645"/>
                    <a:pt x="18090" y="34206"/>
                    <a:pt x="13247" y="40314"/>
                  </a:cubicBezTo>
                  <a:cubicBezTo>
                    <a:pt x="8438" y="46423"/>
                    <a:pt x="6666" y="54405"/>
                    <a:pt x="8471" y="61965"/>
                  </a:cubicBezTo>
                  <a:lnTo>
                    <a:pt x="21026" y="114750"/>
                  </a:lnTo>
                  <a:cubicBezTo>
                    <a:pt x="7594" y="139438"/>
                    <a:pt x="0" y="166877"/>
                    <a:pt x="0" y="195784"/>
                  </a:cubicBezTo>
                  <a:cubicBezTo>
                    <a:pt x="0" y="302400"/>
                    <a:pt x="42188" y="521826"/>
                    <a:pt x="225990" y="528053"/>
                  </a:cubicBezTo>
                  <a:lnTo>
                    <a:pt x="225990" y="528103"/>
                  </a:lnTo>
                  <a:cubicBezTo>
                    <a:pt x="225990" y="528103"/>
                    <a:pt x="226311" y="528086"/>
                    <a:pt x="226479" y="528086"/>
                  </a:cubicBezTo>
                  <a:cubicBezTo>
                    <a:pt x="226648" y="528086"/>
                    <a:pt x="227003" y="528086"/>
                    <a:pt x="227003" y="528086"/>
                  </a:cubicBezTo>
                  <a:lnTo>
                    <a:pt x="227003" y="528053"/>
                  </a:lnTo>
                  <a:cubicBezTo>
                    <a:pt x="410805" y="521826"/>
                    <a:pt x="453144" y="302400"/>
                    <a:pt x="453144" y="195767"/>
                  </a:cubicBezTo>
                  <a:close/>
                  <a:moveTo>
                    <a:pt x="294570" y="279653"/>
                  </a:moveTo>
                  <a:lnTo>
                    <a:pt x="240013" y="342411"/>
                  </a:lnTo>
                  <a:cubicBezTo>
                    <a:pt x="236706" y="346275"/>
                    <a:pt x="231846" y="348469"/>
                    <a:pt x="226665" y="348469"/>
                  </a:cubicBezTo>
                  <a:cubicBezTo>
                    <a:pt x="221535" y="348469"/>
                    <a:pt x="216675" y="346241"/>
                    <a:pt x="213317" y="342377"/>
                  </a:cubicBezTo>
                  <a:lnTo>
                    <a:pt x="158811" y="279653"/>
                  </a:lnTo>
                  <a:cubicBezTo>
                    <a:pt x="154001" y="280277"/>
                    <a:pt x="149091" y="280665"/>
                    <a:pt x="144079" y="280665"/>
                  </a:cubicBezTo>
                  <a:cubicBezTo>
                    <a:pt x="83599" y="280665"/>
                    <a:pt x="34560" y="231609"/>
                    <a:pt x="34560" y="171113"/>
                  </a:cubicBezTo>
                  <a:cubicBezTo>
                    <a:pt x="34560" y="110633"/>
                    <a:pt x="83481" y="61560"/>
                    <a:pt x="143961" y="61560"/>
                  </a:cubicBezTo>
                  <a:cubicBezTo>
                    <a:pt x="176648" y="61560"/>
                    <a:pt x="206348" y="75887"/>
                    <a:pt x="225973" y="98584"/>
                  </a:cubicBezTo>
                  <a:lnTo>
                    <a:pt x="225973" y="99748"/>
                  </a:lnTo>
                  <a:cubicBezTo>
                    <a:pt x="225973" y="99546"/>
                    <a:pt x="226294" y="99360"/>
                    <a:pt x="226462" y="99158"/>
                  </a:cubicBezTo>
                  <a:cubicBezTo>
                    <a:pt x="226631" y="99360"/>
                    <a:pt x="226986" y="99546"/>
                    <a:pt x="226986" y="99748"/>
                  </a:cubicBezTo>
                  <a:lnTo>
                    <a:pt x="226986" y="98567"/>
                  </a:lnTo>
                  <a:cubicBezTo>
                    <a:pt x="247658" y="75870"/>
                    <a:pt x="276497" y="61543"/>
                    <a:pt x="309167" y="61543"/>
                  </a:cubicBezTo>
                  <a:cubicBezTo>
                    <a:pt x="369664" y="61543"/>
                    <a:pt x="418736" y="110599"/>
                    <a:pt x="418736" y="171096"/>
                  </a:cubicBezTo>
                  <a:cubicBezTo>
                    <a:pt x="418736" y="231593"/>
                    <a:pt x="369765" y="280648"/>
                    <a:pt x="309251" y="280648"/>
                  </a:cubicBezTo>
                  <a:cubicBezTo>
                    <a:pt x="304239" y="280631"/>
                    <a:pt x="299379" y="280311"/>
                    <a:pt x="294570" y="279653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A3AED7C3-A989-4F3C-992E-F2887A2929B8}"/>
                </a:ext>
              </a:extLst>
            </p:cNvPr>
            <p:cNvSpPr/>
            <p:nvPr/>
          </p:nvSpPr>
          <p:spPr>
            <a:xfrm>
              <a:off x="23448443" y="6764426"/>
              <a:ext cx="84375" cy="67500"/>
            </a:xfrm>
            <a:custGeom>
              <a:avLst/>
              <a:gdLst>
                <a:gd name="connsiteX0" fmla="*/ 44871 w 84375"/>
                <a:gd name="connsiteY0" fmla="*/ 0 h 67500"/>
                <a:gd name="connsiteX1" fmla="*/ 0 w 84375"/>
                <a:gd name="connsiteY1" fmla="*/ 31691 h 67500"/>
                <a:gd name="connsiteX2" fmla="*/ 30071 w 84375"/>
                <a:gd name="connsiteY2" fmla="*/ 66302 h 67500"/>
                <a:gd name="connsiteX3" fmla="*/ 44921 w 84375"/>
                <a:gd name="connsiteY3" fmla="*/ 73119 h 67500"/>
                <a:gd name="connsiteX4" fmla="*/ 59856 w 84375"/>
                <a:gd name="connsiteY4" fmla="*/ 66437 h 67500"/>
                <a:gd name="connsiteX5" fmla="*/ 90720 w 84375"/>
                <a:gd name="connsiteY5" fmla="*/ 31658 h 67500"/>
                <a:gd name="connsiteX6" fmla="*/ 44871 w 84375"/>
                <a:gd name="connsiteY6" fmla="*/ 0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375" h="67500">
                  <a:moveTo>
                    <a:pt x="44871" y="0"/>
                  </a:moveTo>
                  <a:cubicBezTo>
                    <a:pt x="44871" y="0"/>
                    <a:pt x="17449" y="25397"/>
                    <a:pt x="0" y="31691"/>
                  </a:cubicBezTo>
                  <a:lnTo>
                    <a:pt x="30071" y="66302"/>
                  </a:lnTo>
                  <a:cubicBezTo>
                    <a:pt x="33817" y="70605"/>
                    <a:pt x="39217" y="73086"/>
                    <a:pt x="44921" y="73119"/>
                  </a:cubicBezTo>
                  <a:cubicBezTo>
                    <a:pt x="50625" y="73119"/>
                    <a:pt x="56076" y="70673"/>
                    <a:pt x="59856" y="66437"/>
                  </a:cubicBezTo>
                  <a:lnTo>
                    <a:pt x="90720" y="31658"/>
                  </a:lnTo>
                  <a:cubicBezTo>
                    <a:pt x="73288" y="25397"/>
                    <a:pt x="44871" y="203"/>
                    <a:pt x="44871" y="0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6CA056FE-8CDE-42FD-A835-934B1051D3EE}"/>
                </a:ext>
              </a:extLst>
            </p:cNvPr>
            <p:cNvSpPr/>
            <p:nvPr/>
          </p:nvSpPr>
          <p:spPr>
            <a:xfrm>
              <a:off x="23321829" y="6603439"/>
              <a:ext cx="337500" cy="168750"/>
            </a:xfrm>
            <a:custGeom>
              <a:avLst/>
              <a:gdLst>
                <a:gd name="connsiteX0" fmla="*/ 254796 w 337500"/>
                <a:gd name="connsiteY0" fmla="*/ 0 h 168750"/>
                <a:gd name="connsiteX1" fmla="*/ 182031 w 337500"/>
                <a:gd name="connsiteY1" fmla="*/ 37344 h 168750"/>
                <a:gd name="connsiteX2" fmla="*/ 172192 w 337500"/>
                <a:gd name="connsiteY2" fmla="*/ 54877 h 168750"/>
                <a:gd name="connsiteX3" fmla="*/ 162354 w 337500"/>
                <a:gd name="connsiteY3" fmla="*/ 37344 h 168750"/>
                <a:gd name="connsiteX4" fmla="*/ 89606 w 337500"/>
                <a:gd name="connsiteY4" fmla="*/ 0 h 168750"/>
                <a:gd name="connsiteX5" fmla="*/ 0 w 337500"/>
                <a:gd name="connsiteY5" fmla="*/ 89623 h 168750"/>
                <a:gd name="connsiteX6" fmla="*/ 89606 w 337500"/>
                <a:gd name="connsiteY6" fmla="*/ 179246 h 168750"/>
                <a:gd name="connsiteX7" fmla="*/ 112607 w 337500"/>
                <a:gd name="connsiteY7" fmla="*/ 176243 h 168750"/>
                <a:gd name="connsiteX8" fmla="*/ 162371 w 337500"/>
                <a:gd name="connsiteY8" fmla="*/ 141885 h 168750"/>
                <a:gd name="connsiteX9" fmla="*/ 172209 w 337500"/>
                <a:gd name="connsiteY9" fmla="*/ 124352 h 168750"/>
                <a:gd name="connsiteX10" fmla="*/ 182047 w 337500"/>
                <a:gd name="connsiteY10" fmla="*/ 141885 h 168750"/>
                <a:gd name="connsiteX11" fmla="*/ 231812 w 337500"/>
                <a:gd name="connsiteY11" fmla="*/ 176243 h 168750"/>
                <a:gd name="connsiteX12" fmla="*/ 254779 w 337500"/>
                <a:gd name="connsiteY12" fmla="*/ 179246 h 168750"/>
                <a:gd name="connsiteX13" fmla="*/ 344419 w 337500"/>
                <a:gd name="connsiteY13" fmla="*/ 89623 h 168750"/>
                <a:gd name="connsiteX14" fmla="*/ 254796 w 337500"/>
                <a:gd name="connsiteY14" fmla="*/ 0 h 168750"/>
                <a:gd name="connsiteX15" fmla="*/ 89589 w 337500"/>
                <a:gd name="connsiteY15" fmla="*/ 138088 h 168750"/>
                <a:gd name="connsiteX16" fmla="*/ 41158 w 337500"/>
                <a:gd name="connsiteY16" fmla="*/ 89623 h 168750"/>
                <a:gd name="connsiteX17" fmla="*/ 89589 w 337500"/>
                <a:gd name="connsiteY17" fmla="*/ 41175 h 168750"/>
                <a:gd name="connsiteX18" fmla="*/ 138038 w 337500"/>
                <a:gd name="connsiteY18" fmla="*/ 89623 h 168750"/>
                <a:gd name="connsiteX19" fmla="*/ 89589 w 337500"/>
                <a:gd name="connsiteY19" fmla="*/ 138088 h 168750"/>
                <a:gd name="connsiteX20" fmla="*/ 254796 w 337500"/>
                <a:gd name="connsiteY20" fmla="*/ 138088 h 168750"/>
                <a:gd name="connsiteX21" fmla="*/ 206331 w 337500"/>
                <a:gd name="connsiteY21" fmla="*/ 89623 h 168750"/>
                <a:gd name="connsiteX22" fmla="*/ 254796 w 337500"/>
                <a:gd name="connsiteY22" fmla="*/ 41175 h 168750"/>
                <a:gd name="connsiteX23" fmla="*/ 303244 w 337500"/>
                <a:gd name="connsiteY23" fmla="*/ 89623 h 168750"/>
                <a:gd name="connsiteX24" fmla="*/ 254796 w 337500"/>
                <a:gd name="connsiteY24" fmla="*/ 138088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37500" h="168750">
                  <a:moveTo>
                    <a:pt x="254796" y="0"/>
                  </a:moveTo>
                  <a:cubicBezTo>
                    <a:pt x="224910" y="0"/>
                    <a:pt x="198332" y="14749"/>
                    <a:pt x="182031" y="37344"/>
                  </a:cubicBezTo>
                  <a:cubicBezTo>
                    <a:pt x="178166" y="42778"/>
                    <a:pt x="174859" y="48651"/>
                    <a:pt x="172192" y="54877"/>
                  </a:cubicBezTo>
                  <a:cubicBezTo>
                    <a:pt x="169577" y="48651"/>
                    <a:pt x="166269" y="42778"/>
                    <a:pt x="162354" y="37344"/>
                  </a:cubicBezTo>
                  <a:cubicBezTo>
                    <a:pt x="146070" y="14749"/>
                    <a:pt x="119542" y="0"/>
                    <a:pt x="89606" y="0"/>
                  </a:cubicBezTo>
                  <a:cubicBezTo>
                    <a:pt x="40179" y="0"/>
                    <a:pt x="0" y="40213"/>
                    <a:pt x="0" y="89623"/>
                  </a:cubicBezTo>
                  <a:cubicBezTo>
                    <a:pt x="0" y="139050"/>
                    <a:pt x="40179" y="179246"/>
                    <a:pt x="89606" y="179246"/>
                  </a:cubicBezTo>
                  <a:cubicBezTo>
                    <a:pt x="97116" y="179246"/>
                    <a:pt x="112607" y="176243"/>
                    <a:pt x="112607" y="176243"/>
                  </a:cubicBezTo>
                  <a:cubicBezTo>
                    <a:pt x="132924" y="170859"/>
                    <a:pt x="150441" y="158507"/>
                    <a:pt x="162371" y="141885"/>
                  </a:cubicBezTo>
                  <a:cubicBezTo>
                    <a:pt x="166269" y="136468"/>
                    <a:pt x="169594" y="130579"/>
                    <a:pt x="172209" y="124352"/>
                  </a:cubicBezTo>
                  <a:cubicBezTo>
                    <a:pt x="174842" y="130579"/>
                    <a:pt x="178149" y="136468"/>
                    <a:pt x="182047" y="141885"/>
                  </a:cubicBezTo>
                  <a:cubicBezTo>
                    <a:pt x="194012" y="158490"/>
                    <a:pt x="211545" y="170859"/>
                    <a:pt x="231812" y="176243"/>
                  </a:cubicBezTo>
                  <a:cubicBezTo>
                    <a:pt x="231812" y="176243"/>
                    <a:pt x="247303" y="179246"/>
                    <a:pt x="254779" y="179246"/>
                  </a:cubicBezTo>
                  <a:cubicBezTo>
                    <a:pt x="304223" y="179246"/>
                    <a:pt x="344419" y="139050"/>
                    <a:pt x="344419" y="89623"/>
                  </a:cubicBezTo>
                  <a:cubicBezTo>
                    <a:pt x="344402" y="40213"/>
                    <a:pt x="304239" y="0"/>
                    <a:pt x="254796" y="0"/>
                  </a:cubicBezTo>
                  <a:close/>
                  <a:moveTo>
                    <a:pt x="89589" y="138088"/>
                  </a:moveTo>
                  <a:cubicBezTo>
                    <a:pt x="62910" y="138088"/>
                    <a:pt x="41158" y="116336"/>
                    <a:pt x="41158" y="89623"/>
                  </a:cubicBezTo>
                  <a:cubicBezTo>
                    <a:pt x="41158" y="62910"/>
                    <a:pt x="62910" y="41175"/>
                    <a:pt x="89589" y="41175"/>
                  </a:cubicBezTo>
                  <a:cubicBezTo>
                    <a:pt x="116319" y="41175"/>
                    <a:pt x="138038" y="62910"/>
                    <a:pt x="138038" y="89623"/>
                  </a:cubicBezTo>
                  <a:cubicBezTo>
                    <a:pt x="138038" y="116336"/>
                    <a:pt x="116319" y="138088"/>
                    <a:pt x="89589" y="138088"/>
                  </a:cubicBezTo>
                  <a:close/>
                  <a:moveTo>
                    <a:pt x="254796" y="138088"/>
                  </a:moveTo>
                  <a:cubicBezTo>
                    <a:pt x="228083" y="138088"/>
                    <a:pt x="206331" y="116336"/>
                    <a:pt x="206331" y="89623"/>
                  </a:cubicBezTo>
                  <a:cubicBezTo>
                    <a:pt x="206331" y="62910"/>
                    <a:pt x="228083" y="41175"/>
                    <a:pt x="254796" y="41175"/>
                  </a:cubicBezTo>
                  <a:cubicBezTo>
                    <a:pt x="281492" y="41175"/>
                    <a:pt x="303244" y="62910"/>
                    <a:pt x="303244" y="89623"/>
                  </a:cubicBezTo>
                  <a:cubicBezTo>
                    <a:pt x="303244" y="116336"/>
                    <a:pt x="281492" y="138088"/>
                    <a:pt x="254796" y="13808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211" name="组合 210">
            <a:extLst>
              <a:ext uri="{FF2B5EF4-FFF2-40B4-BE49-F238E27FC236}">
                <a16:creationId xmlns:a16="http://schemas.microsoft.com/office/drawing/2014/main" id="{7D11AFE4-C83F-4889-BA7A-BE64B7A7F55B}"/>
              </a:ext>
            </a:extLst>
          </p:cNvPr>
          <p:cNvGrpSpPr/>
          <p:nvPr/>
        </p:nvGrpSpPr>
        <p:grpSpPr>
          <a:xfrm>
            <a:off x="3391718" y="5499964"/>
            <a:ext cx="523043" cy="521512"/>
            <a:chOff x="24311595" y="6516593"/>
            <a:chExt cx="523043" cy="521512"/>
          </a:xfrm>
        </p:grpSpPr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BC3E6E2C-D670-41D2-A548-46238CB3AE35}"/>
                </a:ext>
              </a:extLst>
            </p:cNvPr>
            <p:cNvSpPr/>
            <p:nvPr/>
          </p:nvSpPr>
          <p:spPr>
            <a:xfrm>
              <a:off x="24311595" y="6516593"/>
              <a:ext cx="405000" cy="405000"/>
            </a:xfrm>
            <a:custGeom>
              <a:avLst/>
              <a:gdLst>
                <a:gd name="connsiteX0" fmla="*/ 415280 w 405000"/>
                <a:gd name="connsiteY0" fmla="*/ 104716 h 405000"/>
                <a:gd name="connsiteX1" fmla="*/ 261262 w 405000"/>
                <a:gd name="connsiteY1" fmla="*/ 1981 h 405000"/>
                <a:gd name="connsiteX2" fmla="*/ 13216 w 405000"/>
                <a:gd name="connsiteY2" fmla="*/ 197411 h 405000"/>
                <a:gd name="connsiteX3" fmla="*/ 92967 w 405000"/>
                <a:gd name="connsiteY3" fmla="*/ 408888 h 405000"/>
                <a:gd name="connsiteX4" fmla="*/ 142664 w 405000"/>
                <a:gd name="connsiteY4" fmla="*/ 380774 h 405000"/>
                <a:gd name="connsiteX5" fmla="*/ 415280 w 405000"/>
                <a:gd name="connsiteY5" fmla="*/ 104716 h 405000"/>
                <a:gd name="connsiteX6" fmla="*/ 194285 w 405000"/>
                <a:gd name="connsiteY6" fmla="*/ 94541 h 405000"/>
                <a:gd name="connsiteX7" fmla="*/ 254748 w 405000"/>
                <a:gd name="connsiteY7" fmla="*/ 48826 h 405000"/>
                <a:gd name="connsiteX8" fmla="*/ 300462 w 405000"/>
                <a:gd name="connsiteY8" fmla="*/ 109289 h 405000"/>
                <a:gd name="connsiteX9" fmla="*/ 239999 w 405000"/>
                <a:gd name="connsiteY9" fmla="*/ 155004 h 405000"/>
                <a:gd name="connsiteX10" fmla="*/ 194285 w 405000"/>
                <a:gd name="connsiteY10" fmla="*/ 94541 h 405000"/>
                <a:gd name="connsiteX11" fmla="*/ 83602 w 405000"/>
                <a:gd name="connsiteY11" fmla="*/ 152641 h 405000"/>
                <a:gd name="connsiteX12" fmla="*/ 128388 w 405000"/>
                <a:gd name="connsiteY12" fmla="*/ 118807 h 405000"/>
                <a:gd name="connsiteX13" fmla="*/ 162290 w 405000"/>
                <a:gd name="connsiteY13" fmla="*/ 163576 h 405000"/>
                <a:gd name="connsiteX14" fmla="*/ 117470 w 405000"/>
                <a:gd name="connsiteY14" fmla="*/ 197444 h 405000"/>
                <a:gd name="connsiteX15" fmla="*/ 83602 w 405000"/>
                <a:gd name="connsiteY15" fmla="*/ 152641 h 405000"/>
                <a:gd name="connsiteX16" fmla="*/ 94824 w 405000"/>
                <a:gd name="connsiteY16" fmla="*/ 330875 h 405000"/>
                <a:gd name="connsiteX17" fmla="*/ 60939 w 405000"/>
                <a:gd name="connsiteY17" fmla="*/ 286072 h 405000"/>
                <a:gd name="connsiteX18" fmla="*/ 105759 w 405000"/>
                <a:gd name="connsiteY18" fmla="*/ 252238 h 405000"/>
                <a:gd name="connsiteX19" fmla="*/ 139627 w 405000"/>
                <a:gd name="connsiteY19" fmla="*/ 297007 h 405000"/>
                <a:gd name="connsiteX20" fmla="*/ 94824 w 405000"/>
                <a:gd name="connsiteY20" fmla="*/ 330875 h 4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5000" h="405000">
                  <a:moveTo>
                    <a:pt x="415280" y="104716"/>
                  </a:moveTo>
                  <a:cubicBezTo>
                    <a:pt x="382374" y="50413"/>
                    <a:pt x="327496" y="11195"/>
                    <a:pt x="261262" y="1981"/>
                  </a:cubicBezTo>
                  <a:cubicBezTo>
                    <a:pt x="141567" y="-14607"/>
                    <a:pt x="41566" y="74915"/>
                    <a:pt x="13216" y="197411"/>
                  </a:cubicBezTo>
                  <a:cubicBezTo>
                    <a:pt x="-22609" y="352374"/>
                    <a:pt x="17857" y="406644"/>
                    <a:pt x="92967" y="408888"/>
                  </a:cubicBezTo>
                  <a:cubicBezTo>
                    <a:pt x="106754" y="396401"/>
                    <a:pt x="123849" y="386579"/>
                    <a:pt x="142664" y="380774"/>
                  </a:cubicBezTo>
                  <a:lnTo>
                    <a:pt x="415280" y="104716"/>
                  </a:lnTo>
                  <a:close/>
                  <a:moveTo>
                    <a:pt x="194285" y="94541"/>
                  </a:moveTo>
                  <a:cubicBezTo>
                    <a:pt x="198352" y="65229"/>
                    <a:pt x="225419" y="44759"/>
                    <a:pt x="254748" y="48826"/>
                  </a:cubicBezTo>
                  <a:cubicBezTo>
                    <a:pt x="284060" y="52910"/>
                    <a:pt x="304529" y="79994"/>
                    <a:pt x="300462" y="109289"/>
                  </a:cubicBezTo>
                  <a:cubicBezTo>
                    <a:pt x="296379" y="138601"/>
                    <a:pt x="269311" y="159088"/>
                    <a:pt x="239999" y="155004"/>
                  </a:cubicBezTo>
                  <a:cubicBezTo>
                    <a:pt x="210671" y="150920"/>
                    <a:pt x="190218" y="123886"/>
                    <a:pt x="194285" y="94541"/>
                  </a:cubicBezTo>
                  <a:close/>
                  <a:moveTo>
                    <a:pt x="83602" y="152641"/>
                  </a:moveTo>
                  <a:cubicBezTo>
                    <a:pt x="86606" y="130940"/>
                    <a:pt x="106687" y="115736"/>
                    <a:pt x="128388" y="118807"/>
                  </a:cubicBezTo>
                  <a:cubicBezTo>
                    <a:pt x="150140" y="121777"/>
                    <a:pt x="165311" y="141824"/>
                    <a:pt x="162290" y="163576"/>
                  </a:cubicBezTo>
                  <a:cubicBezTo>
                    <a:pt x="159269" y="185294"/>
                    <a:pt x="139188" y="200499"/>
                    <a:pt x="117470" y="197444"/>
                  </a:cubicBezTo>
                  <a:cubicBezTo>
                    <a:pt x="95752" y="194458"/>
                    <a:pt x="80581" y="174410"/>
                    <a:pt x="83602" y="152641"/>
                  </a:cubicBezTo>
                  <a:close/>
                  <a:moveTo>
                    <a:pt x="94824" y="330875"/>
                  </a:moveTo>
                  <a:cubicBezTo>
                    <a:pt x="73089" y="327871"/>
                    <a:pt x="57918" y="307841"/>
                    <a:pt x="60939" y="286072"/>
                  </a:cubicBezTo>
                  <a:cubicBezTo>
                    <a:pt x="63959" y="264388"/>
                    <a:pt x="84041" y="249166"/>
                    <a:pt x="105759" y="252238"/>
                  </a:cubicBezTo>
                  <a:cubicBezTo>
                    <a:pt x="127477" y="255224"/>
                    <a:pt x="142664" y="275272"/>
                    <a:pt x="139627" y="297007"/>
                  </a:cubicBezTo>
                  <a:cubicBezTo>
                    <a:pt x="136606" y="318759"/>
                    <a:pt x="116542" y="333929"/>
                    <a:pt x="94824" y="330875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3" name="任意多边形: 形状 212">
              <a:extLst>
                <a:ext uri="{FF2B5EF4-FFF2-40B4-BE49-F238E27FC236}">
                  <a16:creationId xmlns:a16="http://schemas.microsoft.com/office/drawing/2014/main" id="{6DED76AF-A335-420A-92CB-B9806393FF78}"/>
                </a:ext>
              </a:extLst>
            </p:cNvPr>
            <p:cNvSpPr/>
            <p:nvPr/>
          </p:nvSpPr>
          <p:spPr>
            <a:xfrm>
              <a:off x="24564638" y="6581083"/>
              <a:ext cx="270000" cy="286875"/>
            </a:xfrm>
            <a:custGeom>
              <a:avLst/>
              <a:gdLst>
                <a:gd name="connsiteX0" fmla="*/ 68293 w 270000"/>
                <a:gd name="connsiteY0" fmla="*/ 295191 h 286875"/>
                <a:gd name="connsiteX1" fmla="*/ 73761 w 270000"/>
                <a:gd name="connsiteY1" fmla="*/ 288272 h 286875"/>
                <a:gd name="connsiteX2" fmla="*/ 275231 w 270000"/>
                <a:gd name="connsiteY2" fmla="*/ 25663 h 286875"/>
                <a:gd name="connsiteX3" fmla="*/ 264938 w 270000"/>
                <a:gd name="connsiteY3" fmla="*/ 8484 h 286875"/>
                <a:gd name="connsiteX4" fmla="*/ 240182 w 270000"/>
                <a:gd name="connsiteY4" fmla="*/ 1616 h 286875"/>
                <a:gd name="connsiteX5" fmla="*/ 5991 w 270000"/>
                <a:gd name="connsiteY5" fmla="*/ 227961 h 286875"/>
                <a:gd name="connsiteX6" fmla="*/ 0 w 270000"/>
                <a:gd name="connsiteY6" fmla="*/ 233732 h 286875"/>
                <a:gd name="connsiteX7" fmla="*/ 68293 w 270000"/>
                <a:gd name="connsiteY7" fmla="*/ 295191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000" h="286875">
                  <a:moveTo>
                    <a:pt x="68293" y="295191"/>
                  </a:moveTo>
                  <a:lnTo>
                    <a:pt x="73761" y="288272"/>
                  </a:lnTo>
                  <a:lnTo>
                    <a:pt x="275231" y="25663"/>
                  </a:lnTo>
                  <a:cubicBezTo>
                    <a:pt x="274793" y="21360"/>
                    <a:pt x="272498" y="15319"/>
                    <a:pt x="264938" y="8484"/>
                  </a:cubicBezTo>
                  <a:cubicBezTo>
                    <a:pt x="250003" y="-4982"/>
                    <a:pt x="240182" y="1616"/>
                    <a:pt x="240182" y="1616"/>
                  </a:cubicBezTo>
                  <a:lnTo>
                    <a:pt x="5991" y="227961"/>
                  </a:lnTo>
                  <a:lnTo>
                    <a:pt x="0" y="233732"/>
                  </a:lnTo>
                  <a:lnTo>
                    <a:pt x="68293" y="295191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893847F9-9F36-455A-9571-219ABA5F385B}"/>
                </a:ext>
              </a:extLst>
            </p:cNvPr>
            <p:cNvSpPr/>
            <p:nvPr/>
          </p:nvSpPr>
          <p:spPr>
            <a:xfrm>
              <a:off x="24483756" y="6828366"/>
              <a:ext cx="135000" cy="135000"/>
            </a:xfrm>
            <a:custGeom>
              <a:avLst/>
              <a:gdLst>
                <a:gd name="connsiteX0" fmla="*/ 68276 w 135000"/>
                <a:gd name="connsiteY0" fmla="*/ 137734 h 135000"/>
                <a:gd name="connsiteX1" fmla="*/ 74048 w 135000"/>
                <a:gd name="connsiteY1" fmla="*/ 131287 h 135000"/>
                <a:gd name="connsiteX2" fmla="*/ 137042 w 135000"/>
                <a:gd name="connsiteY2" fmla="*/ 61138 h 135000"/>
                <a:gd name="connsiteX3" fmla="*/ 68344 w 135000"/>
                <a:gd name="connsiteY3" fmla="*/ 0 h 135000"/>
                <a:gd name="connsiteX4" fmla="*/ 5788 w 135000"/>
                <a:gd name="connsiteY4" fmla="*/ 69744 h 135000"/>
                <a:gd name="connsiteX5" fmla="*/ 0 w 135000"/>
                <a:gd name="connsiteY5" fmla="*/ 76224 h 135000"/>
                <a:gd name="connsiteX6" fmla="*/ 68276 w 135000"/>
                <a:gd name="connsiteY6" fmla="*/ 137734 h 135000"/>
                <a:gd name="connsiteX7" fmla="*/ 30729 w 135000"/>
                <a:gd name="connsiteY7" fmla="*/ 65998 h 135000"/>
                <a:gd name="connsiteX8" fmla="*/ 62049 w 135000"/>
                <a:gd name="connsiteY8" fmla="*/ 30493 h 135000"/>
                <a:gd name="connsiteX9" fmla="*/ 73238 w 135000"/>
                <a:gd name="connsiteY9" fmla="*/ 29784 h 135000"/>
                <a:gd name="connsiteX10" fmla="*/ 77271 w 135000"/>
                <a:gd name="connsiteY10" fmla="*/ 33345 h 135000"/>
                <a:gd name="connsiteX11" fmla="*/ 79937 w 135000"/>
                <a:gd name="connsiteY11" fmla="*/ 38745 h 135000"/>
                <a:gd name="connsiteX12" fmla="*/ 77963 w 135000"/>
                <a:gd name="connsiteY12" fmla="*/ 44516 h 135000"/>
                <a:gd name="connsiteX13" fmla="*/ 46643 w 135000"/>
                <a:gd name="connsiteY13" fmla="*/ 80021 h 135000"/>
                <a:gd name="connsiteX14" fmla="*/ 35454 w 135000"/>
                <a:gd name="connsiteY14" fmla="*/ 80696 h 135000"/>
                <a:gd name="connsiteX15" fmla="*/ 31438 w 135000"/>
                <a:gd name="connsiteY15" fmla="*/ 77169 h 135000"/>
                <a:gd name="connsiteX16" fmla="*/ 28755 w 135000"/>
                <a:gd name="connsiteY16" fmla="*/ 71752 h 135000"/>
                <a:gd name="connsiteX17" fmla="*/ 30729 w 135000"/>
                <a:gd name="connsiteY17" fmla="*/ 65998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5000" h="135000">
                  <a:moveTo>
                    <a:pt x="68276" y="137734"/>
                  </a:moveTo>
                  <a:lnTo>
                    <a:pt x="74048" y="131287"/>
                  </a:lnTo>
                  <a:lnTo>
                    <a:pt x="137042" y="61138"/>
                  </a:lnTo>
                  <a:lnTo>
                    <a:pt x="68344" y="0"/>
                  </a:lnTo>
                  <a:lnTo>
                    <a:pt x="5788" y="69744"/>
                  </a:lnTo>
                  <a:lnTo>
                    <a:pt x="0" y="76224"/>
                  </a:lnTo>
                  <a:lnTo>
                    <a:pt x="68276" y="137734"/>
                  </a:lnTo>
                  <a:close/>
                  <a:moveTo>
                    <a:pt x="30729" y="65998"/>
                  </a:moveTo>
                  <a:lnTo>
                    <a:pt x="62049" y="30493"/>
                  </a:lnTo>
                  <a:cubicBezTo>
                    <a:pt x="64952" y="27219"/>
                    <a:pt x="69947" y="26848"/>
                    <a:pt x="73238" y="29784"/>
                  </a:cubicBezTo>
                  <a:lnTo>
                    <a:pt x="77271" y="33345"/>
                  </a:lnTo>
                  <a:cubicBezTo>
                    <a:pt x="78840" y="34729"/>
                    <a:pt x="79802" y="36636"/>
                    <a:pt x="79937" y="38745"/>
                  </a:cubicBezTo>
                  <a:cubicBezTo>
                    <a:pt x="80055" y="40888"/>
                    <a:pt x="79363" y="42930"/>
                    <a:pt x="77963" y="44516"/>
                  </a:cubicBezTo>
                  <a:lnTo>
                    <a:pt x="46643" y="80021"/>
                  </a:lnTo>
                  <a:cubicBezTo>
                    <a:pt x="43740" y="83278"/>
                    <a:pt x="38745" y="83649"/>
                    <a:pt x="35454" y="80696"/>
                  </a:cubicBezTo>
                  <a:lnTo>
                    <a:pt x="31438" y="77169"/>
                  </a:lnTo>
                  <a:cubicBezTo>
                    <a:pt x="29852" y="75769"/>
                    <a:pt x="28907" y="73862"/>
                    <a:pt x="28755" y="71752"/>
                  </a:cubicBezTo>
                  <a:cubicBezTo>
                    <a:pt x="28637" y="69643"/>
                    <a:pt x="29346" y="67567"/>
                    <a:pt x="30729" y="65998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09379556-A377-4D9A-A45B-D32B46662489}"/>
                </a:ext>
              </a:extLst>
            </p:cNvPr>
            <p:cNvSpPr/>
            <p:nvPr/>
          </p:nvSpPr>
          <p:spPr>
            <a:xfrm>
              <a:off x="24396445" y="6919980"/>
              <a:ext cx="135000" cy="118125"/>
            </a:xfrm>
            <a:custGeom>
              <a:avLst/>
              <a:gdLst>
                <a:gd name="connsiteX0" fmla="*/ 137177 w 135000"/>
                <a:gd name="connsiteY0" fmla="*/ 64665 h 118125"/>
                <a:gd name="connsiteX1" fmla="*/ 137177 w 135000"/>
                <a:gd name="connsiteY1" fmla="*/ 64665 h 118125"/>
                <a:gd name="connsiteX2" fmla="*/ 141294 w 135000"/>
                <a:gd name="connsiteY2" fmla="*/ 57898 h 118125"/>
                <a:gd name="connsiteX3" fmla="*/ 77304 w 135000"/>
                <a:gd name="connsiteY3" fmla="*/ 0 h 118125"/>
                <a:gd name="connsiteX4" fmla="*/ 73035 w 135000"/>
                <a:gd name="connsiteY4" fmla="*/ 911 h 118125"/>
                <a:gd name="connsiteX5" fmla="*/ 72647 w 135000"/>
                <a:gd name="connsiteY5" fmla="*/ 1029 h 118125"/>
                <a:gd name="connsiteX6" fmla="*/ 21246 w 135000"/>
                <a:gd name="connsiteY6" fmla="*/ 130967 h 118125"/>
                <a:gd name="connsiteX7" fmla="*/ 31016 w 135000"/>
                <a:gd name="connsiteY7" fmla="*/ 134123 h 118125"/>
                <a:gd name="connsiteX8" fmla="*/ 38019 w 135000"/>
                <a:gd name="connsiteY8" fmla="*/ 126681 h 118125"/>
                <a:gd name="connsiteX9" fmla="*/ 49343 w 135000"/>
                <a:gd name="connsiteY9" fmla="*/ 103005 h 118125"/>
                <a:gd name="connsiteX10" fmla="*/ 137177 w 135000"/>
                <a:gd name="connsiteY10" fmla="*/ 64665 h 118125"/>
                <a:gd name="connsiteX11" fmla="*/ 74655 w 135000"/>
                <a:gd name="connsiteY11" fmla="*/ 80291 h 118125"/>
                <a:gd name="connsiteX12" fmla="*/ 38340 w 135000"/>
                <a:gd name="connsiteY12" fmla="*/ 90906 h 118125"/>
                <a:gd name="connsiteX13" fmla="*/ 33041 w 135000"/>
                <a:gd name="connsiteY13" fmla="*/ 96812 h 118125"/>
                <a:gd name="connsiteX14" fmla="*/ 25397 w 135000"/>
                <a:gd name="connsiteY14" fmla="*/ 99816 h 118125"/>
                <a:gd name="connsiteX15" fmla="*/ 19204 w 135000"/>
                <a:gd name="connsiteY15" fmla="*/ 94433 h 118125"/>
                <a:gd name="connsiteX16" fmla="*/ 18411 w 135000"/>
                <a:gd name="connsiteY16" fmla="*/ 66201 h 118125"/>
                <a:gd name="connsiteX17" fmla="*/ 26038 w 135000"/>
                <a:gd name="connsiteY17" fmla="*/ 50271 h 118125"/>
                <a:gd name="connsiteX18" fmla="*/ 71499 w 135000"/>
                <a:gd name="connsiteY18" fmla="*/ 70672 h 118125"/>
                <a:gd name="connsiteX19" fmla="*/ 107966 w 135000"/>
                <a:gd name="connsiteY19" fmla="*/ 73018 h 118125"/>
                <a:gd name="connsiteX20" fmla="*/ 74655 w 135000"/>
                <a:gd name="connsiteY20" fmla="*/ 80291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35000" h="118125">
                  <a:moveTo>
                    <a:pt x="137177" y="64665"/>
                  </a:moveTo>
                  <a:lnTo>
                    <a:pt x="137177" y="64665"/>
                  </a:lnTo>
                  <a:cubicBezTo>
                    <a:pt x="137177" y="64631"/>
                    <a:pt x="140738" y="58995"/>
                    <a:pt x="141294" y="57898"/>
                  </a:cubicBezTo>
                  <a:lnTo>
                    <a:pt x="77304" y="0"/>
                  </a:lnTo>
                  <a:cubicBezTo>
                    <a:pt x="75853" y="270"/>
                    <a:pt x="74486" y="591"/>
                    <a:pt x="73035" y="911"/>
                  </a:cubicBezTo>
                  <a:cubicBezTo>
                    <a:pt x="72900" y="945"/>
                    <a:pt x="72799" y="996"/>
                    <a:pt x="72647" y="1029"/>
                  </a:cubicBezTo>
                  <a:cubicBezTo>
                    <a:pt x="20925" y="13230"/>
                    <a:pt x="-29919" y="68732"/>
                    <a:pt x="21246" y="130967"/>
                  </a:cubicBezTo>
                  <a:cubicBezTo>
                    <a:pt x="23608" y="133819"/>
                    <a:pt x="27422" y="135068"/>
                    <a:pt x="31016" y="134123"/>
                  </a:cubicBezTo>
                  <a:cubicBezTo>
                    <a:pt x="34611" y="133194"/>
                    <a:pt x="37344" y="130258"/>
                    <a:pt x="38019" y="126681"/>
                  </a:cubicBezTo>
                  <a:cubicBezTo>
                    <a:pt x="39504" y="118479"/>
                    <a:pt x="42458" y="109502"/>
                    <a:pt x="49343" y="103005"/>
                  </a:cubicBezTo>
                  <a:cubicBezTo>
                    <a:pt x="65070" y="88104"/>
                    <a:pt x="109148" y="112134"/>
                    <a:pt x="137177" y="64665"/>
                  </a:cubicBezTo>
                  <a:close/>
                  <a:moveTo>
                    <a:pt x="74655" y="80291"/>
                  </a:moveTo>
                  <a:cubicBezTo>
                    <a:pt x="61779" y="80781"/>
                    <a:pt x="48482" y="81287"/>
                    <a:pt x="38340" y="90906"/>
                  </a:cubicBezTo>
                  <a:cubicBezTo>
                    <a:pt x="36383" y="92745"/>
                    <a:pt x="34611" y="94770"/>
                    <a:pt x="33041" y="96812"/>
                  </a:cubicBezTo>
                  <a:cubicBezTo>
                    <a:pt x="31253" y="99158"/>
                    <a:pt x="28299" y="100305"/>
                    <a:pt x="25397" y="99816"/>
                  </a:cubicBezTo>
                  <a:cubicBezTo>
                    <a:pt x="22494" y="99326"/>
                    <a:pt x="20098" y="97251"/>
                    <a:pt x="19204" y="94433"/>
                  </a:cubicBezTo>
                  <a:cubicBezTo>
                    <a:pt x="16318" y="85573"/>
                    <a:pt x="15626" y="76005"/>
                    <a:pt x="18411" y="66201"/>
                  </a:cubicBezTo>
                  <a:cubicBezTo>
                    <a:pt x="20014" y="60446"/>
                    <a:pt x="22663" y="55114"/>
                    <a:pt x="26038" y="50271"/>
                  </a:cubicBezTo>
                  <a:cubicBezTo>
                    <a:pt x="39083" y="64479"/>
                    <a:pt x="50456" y="72563"/>
                    <a:pt x="71499" y="70672"/>
                  </a:cubicBezTo>
                  <a:cubicBezTo>
                    <a:pt x="84662" y="69525"/>
                    <a:pt x="96761" y="70014"/>
                    <a:pt x="107966" y="73018"/>
                  </a:cubicBezTo>
                  <a:cubicBezTo>
                    <a:pt x="97639" y="79397"/>
                    <a:pt x="86333" y="79836"/>
                    <a:pt x="74655" y="80291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216" name="组合 215">
            <a:extLst>
              <a:ext uri="{FF2B5EF4-FFF2-40B4-BE49-F238E27FC236}">
                <a16:creationId xmlns:a16="http://schemas.microsoft.com/office/drawing/2014/main" id="{78054507-002E-4444-B57C-82DD1A3C186B}"/>
              </a:ext>
            </a:extLst>
          </p:cNvPr>
          <p:cNvGrpSpPr/>
          <p:nvPr/>
        </p:nvGrpSpPr>
        <p:grpSpPr>
          <a:xfrm>
            <a:off x="4610918" y="5499900"/>
            <a:ext cx="320625" cy="521640"/>
            <a:chOff x="25503209" y="6518692"/>
            <a:chExt cx="320625" cy="521640"/>
          </a:xfrm>
        </p:grpSpPr>
        <p:sp>
          <p:nvSpPr>
            <p:cNvPr id="217" name="任意多边形: 形状 216">
              <a:extLst>
                <a:ext uri="{FF2B5EF4-FFF2-40B4-BE49-F238E27FC236}">
                  <a16:creationId xmlns:a16="http://schemas.microsoft.com/office/drawing/2014/main" id="{B8522827-68AC-42E8-B1D2-C20E6F0513E5}"/>
                </a:ext>
              </a:extLst>
            </p:cNvPr>
            <p:cNvSpPr/>
            <p:nvPr/>
          </p:nvSpPr>
          <p:spPr>
            <a:xfrm>
              <a:off x="25514795" y="6635332"/>
              <a:ext cx="303750" cy="405000"/>
            </a:xfrm>
            <a:custGeom>
              <a:avLst/>
              <a:gdLst>
                <a:gd name="connsiteX0" fmla="*/ 227279 w 303750"/>
                <a:gd name="connsiteY0" fmla="*/ 0 h 405000"/>
                <a:gd name="connsiteX1" fmla="*/ 81361 w 303750"/>
                <a:gd name="connsiteY1" fmla="*/ 0 h 405000"/>
                <a:gd name="connsiteX2" fmla="*/ 12342 w 303750"/>
                <a:gd name="connsiteY2" fmla="*/ 126461 h 405000"/>
                <a:gd name="connsiteX3" fmla="*/ 11684 w 303750"/>
                <a:gd name="connsiteY3" fmla="*/ 221974 h 405000"/>
                <a:gd name="connsiteX4" fmla="*/ 110116 w 303750"/>
                <a:gd name="connsiteY4" fmla="*/ 408493 h 405000"/>
                <a:gd name="connsiteX5" fmla="*/ 127835 w 303750"/>
                <a:gd name="connsiteY5" fmla="*/ 419192 h 405000"/>
                <a:gd name="connsiteX6" fmla="*/ 127835 w 303750"/>
                <a:gd name="connsiteY6" fmla="*/ 235997 h 405000"/>
                <a:gd name="connsiteX7" fmla="*/ 106842 w 303750"/>
                <a:gd name="connsiteY7" fmla="*/ 198096 h 405000"/>
                <a:gd name="connsiteX8" fmla="*/ 148692 w 303750"/>
                <a:gd name="connsiteY8" fmla="*/ 153731 h 405000"/>
                <a:gd name="connsiteX9" fmla="*/ 159914 w 303750"/>
                <a:gd name="connsiteY9" fmla="*/ 153731 h 405000"/>
                <a:gd name="connsiteX10" fmla="*/ 201747 w 303750"/>
                <a:gd name="connsiteY10" fmla="*/ 198096 h 405000"/>
                <a:gd name="connsiteX11" fmla="*/ 180755 w 303750"/>
                <a:gd name="connsiteY11" fmla="*/ 235997 h 405000"/>
                <a:gd name="connsiteX12" fmla="*/ 180755 w 303750"/>
                <a:gd name="connsiteY12" fmla="*/ 419158 h 405000"/>
                <a:gd name="connsiteX13" fmla="*/ 198490 w 303750"/>
                <a:gd name="connsiteY13" fmla="*/ 408459 h 405000"/>
                <a:gd name="connsiteX14" fmla="*/ 296939 w 303750"/>
                <a:gd name="connsiteY14" fmla="*/ 221873 h 405000"/>
                <a:gd name="connsiteX15" fmla="*/ 296281 w 303750"/>
                <a:gd name="connsiteY15" fmla="*/ 126377 h 405000"/>
                <a:gd name="connsiteX16" fmla="*/ 227279 w 303750"/>
                <a:gd name="connsiteY16" fmla="*/ 0 h 4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3750" h="405000">
                  <a:moveTo>
                    <a:pt x="227279" y="0"/>
                  </a:moveTo>
                  <a:lnTo>
                    <a:pt x="81361" y="0"/>
                  </a:lnTo>
                  <a:lnTo>
                    <a:pt x="12342" y="126461"/>
                  </a:lnTo>
                  <a:cubicBezTo>
                    <a:pt x="-3875" y="156178"/>
                    <a:pt x="-4128" y="192021"/>
                    <a:pt x="11684" y="221974"/>
                  </a:cubicBezTo>
                  <a:lnTo>
                    <a:pt x="110116" y="408493"/>
                  </a:lnTo>
                  <a:cubicBezTo>
                    <a:pt x="113575" y="415091"/>
                    <a:pt x="120393" y="419192"/>
                    <a:pt x="127835" y="419192"/>
                  </a:cubicBezTo>
                  <a:lnTo>
                    <a:pt x="127835" y="235997"/>
                  </a:lnTo>
                  <a:cubicBezTo>
                    <a:pt x="115229" y="228049"/>
                    <a:pt x="106842" y="214076"/>
                    <a:pt x="106842" y="198096"/>
                  </a:cubicBezTo>
                  <a:cubicBezTo>
                    <a:pt x="106842" y="174420"/>
                    <a:pt x="125371" y="155199"/>
                    <a:pt x="148692" y="153731"/>
                  </a:cubicBezTo>
                  <a:lnTo>
                    <a:pt x="159914" y="153731"/>
                  </a:lnTo>
                  <a:cubicBezTo>
                    <a:pt x="183235" y="155216"/>
                    <a:pt x="201747" y="174420"/>
                    <a:pt x="201747" y="198096"/>
                  </a:cubicBezTo>
                  <a:cubicBezTo>
                    <a:pt x="201747" y="214076"/>
                    <a:pt x="193377" y="228049"/>
                    <a:pt x="180755" y="235997"/>
                  </a:cubicBezTo>
                  <a:lnTo>
                    <a:pt x="180755" y="419158"/>
                  </a:lnTo>
                  <a:cubicBezTo>
                    <a:pt x="188163" y="419158"/>
                    <a:pt x="195031" y="415058"/>
                    <a:pt x="198490" y="408459"/>
                  </a:cubicBezTo>
                  <a:lnTo>
                    <a:pt x="296939" y="221873"/>
                  </a:lnTo>
                  <a:cubicBezTo>
                    <a:pt x="312768" y="191987"/>
                    <a:pt x="312498" y="156128"/>
                    <a:pt x="296281" y="126377"/>
                  </a:cubicBezTo>
                  <a:lnTo>
                    <a:pt x="227279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8" name="任意多边形: 形状 217">
              <a:extLst>
                <a:ext uri="{FF2B5EF4-FFF2-40B4-BE49-F238E27FC236}">
                  <a16:creationId xmlns:a16="http://schemas.microsoft.com/office/drawing/2014/main" id="{28A1FB86-2134-4176-BE38-8A4CDF241934}"/>
                </a:ext>
              </a:extLst>
            </p:cNvPr>
            <p:cNvSpPr/>
            <p:nvPr/>
          </p:nvSpPr>
          <p:spPr>
            <a:xfrm>
              <a:off x="25503209" y="6518692"/>
              <a:ext cx="320625" cy="84375"/>
            </a:xfrm>
            <a:custGeom>
              <a:avLst/>
              <a:gdLst>
                <a:gd name="connsiteX0" fmla="*/ 0 w 320625"/>
                <a:gd name="connsiteY0" fmla="*/ 0 h 84375"/>
                <a:gd name="connsiteX1" fmla="*/ 0 w 320625"/>
                <a:gd name="connsiteY1" fmla="*/ 46474 h 84375"/>
                <a:gd name="connsiteX2" fmla="*/ 22798 w 320625"/>
                <a:gd name="connsiteY2" fmla="*/ 46474 h 84375"/>
                <a:gd name="connsiteX3" fmla="*/ 22798 w 320625"/>
                <a:gd name="connsiteY3" fmla="*/ 46491 h 84375"/>
                <a:gd name="connsiteX4" fmla="*/ 69272 w 320625"/>
                <a:gd name="connsiteY4" fmla="*/ 92964 h 84375"/>
                <a:gd name="connsiteX5" fmla="*/ 262524 w 320625"/>
                <a:gd name="connsiteY5" fmla="*/ 92964 h 84375"/>
                <a:gd name="connsiteX6" fmla="*/ 308998 w 320625"/>
                <a:gd name="connsiteY6" fmla="*/ 46491 h 84375"/>
                <a:gd name="connsiteX7" fmla="*/ 308998 w 320625"/>
                <a:gd name="connsiteY7" fmla="*/ 46474 h 84375"/>
                <a:gd name="connsiteX8" fmla="*/ 331847 w 320625"/>
                <a:gd name="connsiteY8" fmla="*/ 46474 h 84375"/>
                <a:gd name="connsiteX9" fmla="*/ 331847 w 320625"/>
                <a:gd name="connsiteY9" fmla="*/ 0 h 84375"/>
                <a:gd name="connsiteX10" fmla="*/ 0 w 320625"/>
                <a:gd name="connsiteY10" fmla="*/ 0 h 8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0625" h="84375">
                  <a:moveTo>
                    <a:pt x="0" y="0"/>
                  </a:moveTo>
                  <a:lnTo>
                    <a:pt x="0" y="46474"/>
                  </a:lnTo>
                  <a:lnTo>
                    <a:pt x="22798" y="46474"/>
                  </a:lnTo>
                  <a:lnTo>
                    <a:pt x="22798" y="46491"/>
                  </a:lnTo>
                  <a:cubicBezTo>
                    <a:pt x="22798" y="72158"/>
                    <a:pt x="43605" y="92964"/>
                    <a:pt x="69272" y="92964"/>
                  </a:cubicBezTo>
                  <a:lnTo>
                    <a:pt x="262524" y="92964"/>
                  </a:lnTo>
                  <a:cubicBezTo>
                    <a:pt x="288191" y="92964"/>
                    <a:pt x="308998" y="72158"/>
                    <a:pt x="308998" y="46491"/>
                  </a:cubicBezTo>
                  <a:lnTo>
                    <a:pt x="308998" y="46474"/>
                  </a:lnTo>
                  <a:lnTo>
                    <a:pt x="331847" y="46474"/>
                  </a:lnTo>
                  <a:lnTo>
                    <a:pt x="3318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19" name="图形 161">
            <a:extLst>
              <a:ext uri="{FF2B5EF4-FFF2-40B4-BE49-F238E27FC236}">
                <a16:creationId xmlns:a16="http://schemas.microsoft.com/office/drawing/2014/main" id="{883B2AB2-C99C-4557-B682-A6C4DD7C1BEF}"/>
              </a:ext>
            </a:extLst>
          </p:cNvPr>
          <p:cNvSpPr/>
          <p:nvPr/>
        </p:nvSpPr>
        <p:spPr>
          <a:xfrm>
            <a:off x="5830118" y="5499158"/>
            <a:ext cx="489375" cy="523125"/>
          </a:xfrm>
          <a:custGeom>
            <a:avLst/>
            <a:gdLst>
              <a:gd name="connsiteX0" fmla="*/ 51845 w 489375"/>
              <a:gd name="connsiteY0" fmla="*/ 366375 h 523125"/>
              <a:gd name="connsiteX1" fmla="*/ 162343 w 489375"/>
              <a:gd name="connsiteY1" fmla="*/ 465448 h 523125"/>
              <a:gd name="connsiteX2" fmla="*/ 396703 w 489375"/>
              <a:gd name="connsiteY2" fmla="*/ 204240 h 523125"/>
              <a:gd name="connsiteX3" fmla="*/ 286205 w 489375"/>
              <a:gd name="connsiteY3" fmla="*/ 105116 h 523125"/>
              <a:gd name="connsiteX4" fmla="*/ 51845 w 489375"/>
              <a:gd name="connsiteY4" fmla="*/ 366375 h 523125"/>
              <a:gd name="connsiteX5" fmla="*/ 258513 w 489375"/>
              <a:gd name="connsiteY5" fmla="*/ 226380 h 523125"/>
              <a:gd name="connsiteX6" fmla="*/ 126922 w 489375"/>
              <a:gd name="connsiteY6" fmla="*/ 373057 h 523125"/>
              <a:gd name="connsiteX7" fmla="*/ 120509 w 489375"/>
              <a:gd name="connsiteY7" fmla="*/ 376145 h 523125"/>
              <a:gd name="connsiteX8" fmla="*/ 113793 w 489375"/>
              <a:gd name="connsiteY8" fmla="*/ 373766 h 523125"/>
              <a:gd name="connsiteX9" fmla="*/ 107263 w 489375"/>
              <a:gd name="connsiteY9" fmla="*/ 367910 h 523125"/>
              <a:gd name="connsiteX10" fmla="*/ 106554 w 489375"/>
              <a:gd name="connsiteY10" fmla="*/ 354781 h 523125"/>
              <a:gd name="connsiteX11" fmla="*/ 238145 w 489375"/>
              <a:gd name="connsiteY11" fmla="*/ 208104 h 523125"/>
              <a:gd name="connsiteX12" fmla="*/ 244558 w 489375"/>
              <a:gd name="connsiteY12" fmla="*/ 205016 h 523125"/>
              <a:gd name="connsiteX13" fmla="*/ 251274 w 489375"/>
              <a:gd name="connsiteY13" fmla="*/ 207378 h 523125"/>
              <a:gd name="connsiteX14" fmla="*/ 257804 w 489375"/>
              <a:gd name="connsiteY14" fmla="*/ 213234 h 523125"/>
              <a:gd name="connsiteX15" fmla="*/ 258513 w 489375"/>
              <a:gd name="connsiteY15" fmla="*/ 226380 h 523125"/>
              <a:gd name="connsiteX16" fmla="*/ 296786 w 489375"/>
              <a:gd name="connsiteY16" fmla="*/ 156635 h 523125"/>
              <a:gd name="connsiteX17" fmla="*/ 303299 w 489375"/>
              <a:gd name="connsiteY17" fmla="*/ 162474 h 523125"/>
              <a:gd name="connsiteX18" fmla="*/ 304025 w 489375"/>
              <a:gd name="connsiteY18" fmla="*/ 175603 h 523125"/>
              <a:gd name="connsiteX19" fmla="*/ 292584 w 489375"/>
              <a:gd name="connsiteY19" fmla="*/ 188360 h 523125"/>
              <a:gd name="connsiteX20" fmla="*/ 286154 w 489375"/>
              <a:gd name="connsiteY20" fmla="*/ 191448 h 523125"/>
              <a:gd name="connsiteX21" fmla="*/ 279438 w 489375"/>
              <a:gd name="connsiteY21" fmla="*/ 189086 h 523125"/>
              <a:gd name="connsiteX22" fmla="*/ 272908 w 489375"/>
              <a:gd name="connsiteY22" fmla="*/ 183230 h 523125"/>
              <a:gd name="connsiteX23" fmla="*/ 269819 w 489375"/>
              <a:gd name="connsiteY23" fmla="*/ 176801 h 523125"/>
              <a:gd name="connsiteX24" fmla="*/ 272199 w 489375"/>
              <a:gd name="connsiteY24" fmla="*/ 170085 h 523125"/>
              <a:gd name="connsiteX25" fmla="*/ 283640 w 489375"/>
              <a:gd name="connsiteY25" fmla="*/ 157327 h 523125"/>
              <a:gd name="connsiteX26" fmla="*/ 296786 w 489375"/>
              <a:gd name="connsiteY26" fmla="*/ 156635 h 523125"/>
              <a:gd name="connsiteX27" fmla="*/ 324039 w 489375"/>
              <a:gd name="connsiteY27" fmla="*/ 62979 h 523125"/>
              <a:gd name="connsiteX28" fmla="*/ 434503 w 489375"/>
              <a:gd name="connsiteY28" fmla="*/ 162086 h 523125"/>
              <a:gd name="connsiteX29" fmla="*/ 407368 w 489375"/>
              <a:gd name="connsiteY29" fmla="*/ 192343 h 523125"/>
              <a:gd name="connsiteX30" fmla="*/ 296904 w 489375"/>
              <a:gd name="connsiteY30" fmla="*/ 93236 h 523125"/>
              <a:gd name="connsiteX31" fmla="*/ 324039 w 489375"/>
              <a:gd name="connsiteY31" fmla="*/ 62979 h 523125"/>
              <a:gd name="connsiteX32" fmla="*/ 478934 w 489375"/>
              <a:gd name="connsiteY32" fmla="*/ 64413 h 523125"/>
              <a:gd name="connsiteX33" fmla="*/ 416311 w 489375"/>
              <a:gd name="connsiteY33" fmla="*/ 8220 h 523125"/>
              <a:gd name="connsiteX34" fmla="*/ 370951 w 489375"/>
              <a:gd name="connsiteY34" fmla="*/ 10683 h 523125"/>
              <a:gd name="connsiteX35" fmla="*/ 334029 w 489375"/>
              <a:gd name="connsiteY35" fmla="*/ 51858 h 523125"/>
              <a:gd name="connsiteX36" fmla="*/ 444526 w 489375"/>
              <a:gd name="connsiteY36" fmla="*/ 150948 h 523125"/>
              <a:gd name="connsiteX37" fmla="*/ 481449 w 489375"/>
              <a:gd name="connsiteY37" fmla="*/ 109807 h 523125"/>
              <a:gd name="connsiteX38" fmla="*/ 489583 w 489375"/>
              <a:gd name="connsiteY38" fmla="*/ 86604 h 523125"/>
              <a:gd name="connsiteX39" fmla="*/ 478934 w 489375"/>
              <a:gd name="connsiteY39" fmla="*/ 64413 h 523125"/>
              <a:gd name="connsiteX40" fmla="*/ 442248 w 489375"/>
              <a:gd name="connsiteY40" fmla="*/ 109655 h 523125"/>
              <a:gd name="connsiteX41" fmla="*/ 375288 w 489375"/>
              <a:gd name="connsiteY41" fmla="*/ 49597 h 523125"/>
              <a:gd name="connsiteX42" fmla="*/ 394627 w 489375"/>
              <a:gd name="connsiteY42" fmla="*/ 28065 h 523125"/>
              <a:gd name="connsiteX43" fmla="*/ 461587 w 489375"/>
              <a:gd name="connsiteY43" fmla="*/ 88106 h 523125"/>
              <a:gd name="connsiteX44" fmla="*/ 442248 w 489375"/>
              <a:gd name="connsiteY44" fmla="*/ 109655 h 523125"/>
              <a:gd name="connsiteX45" fmla="*/ 629 w 489375"/>
              <a:gd name="connsiteY45" fmla="*/ 513035 h 523125"/>
              <a:gd name="connsiteX46" fmla="*/ 5304 w 489375"/>
              <a:gd name="connsiteY46" fmla="*/ 529370 h 523125"/>
              <a:gd name="connsiteX47" fmla="*/ 22044 w 489375"/>
              <a:gd name="connsiteY47" fmla="*/ 532290 h 523125"/>
              <a:gd name="connsiteX48" fmla="*/ 149096 w 489375"/>
              <a:gd name="connsiteY48" fmla="*/ 480247 h 523125"/>
              <a:gd name="connsiteX49" fmla="*/ 38632 w 489375"/>
              <a:gd name="connsiteY49" fmla="*/ 381140 h 523125"/>
              <a:gd name="connsiteX50" fmla="*/ 629 w 489375"/>
              <a:gd name="connsiteY50" fmla="*/ 513035 h 523125"/>
              <a:gd name="connsiteX51" fmla="*/ 112916 w 489375"/>
              <a:gd name="connsiteY51" fmla="*/ 473986 h 523125"/>
              <a:gd name="connsiteX52" fmla="*/ 62999 w 489375"/>
              <a:gd name="connsiteY52" fmla="*/ 494422 h 523125"/>
              <a:gd name="connsiteX53" fmla="*/ 33806 w 489375"/>
              <a:gd name="connsiteY53" fmla="*/ 468232 h 523125"/>
              <a:gd name="connsiteX54" fmla="*/ 48740 w 489375"/>
              <a:gd name="connsiteY54" fmla="*/ 416409 h 523125"/>
              <a:gd name="connsiteX55" fmla="*/ 112916 w 489375"/>
              <a:gd name="connsiteY55" fmla="*/ 473986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89375" h="523125">
                <a:moveTo>
                  <a:pt x="51845" y="366375"/>
                </a:moveTo>
                <a:lnTo>
                  <a:pt x="162343" y="465448"/>
                </a:lnTo>
                <a:lnTo>
                  <a:pt x="396703" y="204240"/>
                </a:lnTo>
                <a:lnTo>
                  <a:pt x="286205" y="105116"/>
                </a:lnTo>
                <a:lnTo>
                  <a:pt x="51845" y="366375"/>
                </a:lnTo>
                <a:close/>
                <a:moveTo>
                  <a:pt x="258513" y="226380"/>
                </a:moveTo>
                <a:lnTo>
                  <a:pt x="126922" y="373057"/>
                </a:lnTo>
                <a:cubicBezTo>
                  <a:pt x="125268" y="374896"/>
                  <a:pt x="122973" y="376010"/>
                  <a:pt x="120509" y="376145"/>
                </a:cubicBezTo>
                <a:cubicBezTo>
                  <a:pt x="118046" y="376297"/>
                  <a:pt x="115616" y="375436"/>
                  <a:pt x="113793" y="373766"/>
                </a:cubicBezTo>
                <a:lnTo>
                  <a:pt x="107263" y="367910"/>
                </a:lnTo>
                <a:cubicBezTo>
                  <a:pt x="103449" y="364485"/>
                  <a:pt x="103128" y="358612"/>
                  <a:pt x="106554" y="354781"/>
                </a:cubicBezTo>
                <a:lnTo>
                  <a:pt x="238145" y="208104"/>
                </a:lnTo>
                <a:cubicBezTo>
                  <a:pt x="239799" y="206265"/>
                  <a:pt x="242094" y="205151"/>
                  <a:pt x="244558" y="205016"/>
                </a:cubicBezTo>
                <a:cubicBezTo>
                  <a:pt x="247021" y="204881"/>
                  <a:pt x="249451" y="205741"/>
                  <a:pt x="251274" y="207378"/>
                </a:cubicBezTo>
                <a:lnTo>
                  <a:pt x="257804" y="213234"/>
                </a:lnTo>
                <a:cubicBezTo>
                  <a:pt x="261618" y="216676"/>
                  <a:pt x="261922" y="222549"/>
                  <a:pt x="258513" y="226380"/>
                </a:cubicBezTo>
                <a:close/>
                <a:moveTo>
                  <a:pt x="296786" y="156635"/>
                </a:moveTo>
                <a:lnTo>
                  <a:pt x="303299" y="162474"/>
                </a:lnTo>
                <a:cubicBezTo>
                  <a:pt x="307147" y="165900"/>
                  <a:pt x="307451" y="171789"/>
                  <a:pt x="304025" y="175603"/>
                </a:cubicBezTo>
                <a:lnTo>
                  <a:pt x="292584" y="188360"/>
                </a:lnTo>
                <a:cubicBezTo>
                  <a:pt x="290913" y="190200"/>
                  <a:pt x="288618" y="191296"/>
                  <a:pt x="286154" y="191448"/>
                </a:cubicBezTo>
                <a:cubicBezTo>
                  <a:pt x="283691" y="191583"/>
                  <a:pt x="281278" y="190740"/>
                  <a:pt x="279438" y="189086"/>
                </a:cubicBezTo>
                <a:lnTo>
                  <a:pt x="272908" y="183230"/>
                </a:lnTo>
                <a:cubicBezTo>
                  <a:pt x="271085" y="181576"/>
                  <a:pt x="269971" y="179281"/>
                  <a:pt x="269819" y="176801"/>
                </a:cubicBezTo>
                <a:cubicBezTo>
                  <a:pt x="269684" y="174337"/>
                  <a:pt x="270545" y="171907"/>
                  <a:pt x="272199" y="170085"/>
                </a:cubicBezTo>
                <a:lnTo>
                  <a:pt x="283640" y="157327"/>
                </a:lnTo>
                <a:cubicBezTo>
                  <a:pt x="287083" y="153513"/>
                  <a:pt x="292972" y="153193"/>
                  <a:pt x="296786" y="156635"/>
                </a:cubicBezTo>
                <a:close/>
                <a:moveTo>
                  <a:pt x="324039" y="62979"/>
                </a:moveTo>
                <a:lnTo>
                  <a:pt x="434503" y="162086"/>
                </a:lnTo>
                <a:lnTo>
                  <a:pt x="407368" y="192343"/>
                </a:lnTo>
                <a:lnTo>
                  <a:pt x="296904" y="93236"/>
                </a:lnTo>
                <a:lnTo>
                  <a:pt x="324039" y="62979"/>
                </a:lnTo>
                <a:close/>
                <a:moveTo>
                  <a:pt x="478934" y="64413"/>
                </a:moveTo>
                <a:lnTo>
                  <a:pt x="416311" y="8220"/>
                </a:lnTo>
                <a:cubicBezTo>
                  <a:pt x="403098" y="-3644"/>
                  <a:pt x="382798" y="-2530"/>
                  <a:pt x="370951" y="10683"/>
                </a:cubicBezTo>
                <a:lnTo>
                  <a:pt x="334029" y="51858"/>
                </a:lnTo>
                <a:lnTo>
                  <a:pt x="444526" y="150948"/>
                </a:lnTo>
                <a:lnTo>
                  <a:pt x="481449" y="109807"/>
                </a:lnTo>
                <a:cubicBezTo>
                  <a:pt x="487119" y="103462"/>
                  <a:pt x="490089" y="95109"/>
                  <a:pt x="489583" y="86604"/>
                </a:cubicBezTo>
                <a:cubicBezTo>
                  <a:pt x="489110" y="78082"/>
                  <a:pt x="485279" y="70100"/>
                  <a:pt x="478934" y="64413"/>
                </a:cubicBezTo>
                <a:close/>
                <a:moveTo>
                  <a:pt x="442248" y="109655"/>
                </a:moveTo>
                <a:lnTo>
                  <a:pt x="375288" y="49597"/>
                </a:lnTo>
                <a:lnTo>
                  <a:pt x="394627" y="28065"/>
                </a:lnTo>
                <a:lnTo>
                  <a:pt x="461587" y="88106"/>
                </a:lnTo>
                <a:lnTo>
                  <a:pt x="442248" y="109655"/>
                </a:lnTo>
                <a:close/>
                <a:moveTo>
                  <a:pt x="629" y="513035"/>
                </a:moveTo>
                <a:cubicBezTo>
                  <a:pt x="-1075" y="518941"/>
                  <a:pt x="748" y="525303"/>
                  <a:pt x="5304" y="529370"/>
                </a:cubicBezTo>
                <a:cubicBezTo>
                  <a:pt x="9860" y="533471"/>
                  <a:pt x="16374" y="534601"/>
                  <a:pt x="22044" y="532290"/>
                </a:cubicBezTo>
                <a:lnTo>
                  <a:pt x="149096" y="480247"/>
                </a:lnTo>
                <a:lnTo>
                  <a:pt x="38632" y="381140"/>
                </a:lnTo>
                <a:lnTo>
                  <a:pt x="629" y="513035"/>
                </a:lnTo>
                <a:close/>
                <a:moveTo>
                  <a:pt x="112916" y="473986"/>
                </a:moveTo>
                <a:lnTo>
                  <a:pt x="62999" y="494422"/>
                </a:lnTo>
                <a:lnTo>
                  <a:pt x="33806" y="468232"/>
                </a:lnTo>
                <a:lnTo>
                  <a:pt x="48740" y="416409"/>
                </a:lnTo>
                <a:lnTo>
                  <a:pt x="112916" y="473986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220" name="图形 195">
            <a:extLst>
              <a:ext uri="{FF2B5EF4-FFF2-40B4-BE49-F238E27FC236}">
                <a16:creationId xmlns:a16="http://schemas.microsoft.com/office/drawing/2014/main" id="{6595F5EB-544E-4827-8DA3-74137E0CE25B}"/>
              </a:ext>
            </a:extLst>
          </p:cNvPr>
          <p:cNvSpPr/>
          <p:nvPr/>
        </p:nvSpPr>
        <p:spPr>
          <a:xfrm>
            <a:off x="7049318" y="5558220"/>
            <a:ext cx="523125" cy="405000"/>
          </a:xfrm>
          <a:custGeom>
            <a:avLst/>
            <a:gdLst>
              <a:gd name="connsiteX0" fmla="*/ 370761 w 523125"/>
              <a:gd name="connsiteY0" fmla="*/ 91386 h 405000"/>
              <a:gd name="connsiteX1" fmla="*/ 455102 w 523125"/>
              <a:gd name="connsiteY1" fmla="*/ 173770 h 405000"/>
              <a:gd name="connsiteX2" fmla="*/ 539477 w 523125"/>
              <a:gd name="connsiteY2" fmla="*/ 91977 h 405000"/>
              <a:gd name="connsiteX3" fmla="*/ 538853 w 523125"/>
              <a:gd name="connsiteY3" fmla="*/ 87522 h 405000"/>
              <a:gd name="connsiteX4" fmla="*/ 533318 w 523125"/>
              <a:gd name="connsiteY4" fmla="*/ 87809 h 405000"/>
              <a:gd name="connsiteX5" fmla="*/ 466290 w 523125"/>
              <a:gd name="connsiteY5" fmla="*/ 8699 h 405000"/>
              <a:gd name="connsiteX6" fmla="*/ 439476 w 523125"/>
              <a:gd name="connsiteY6" fmla="*/ 1358 h 405000"/>
              <a:gd name="connsiteX7" fmla="*/ 323848 w 523125"/>
              <a:gd name="connsiteY7" fmla="*/ 41470 h 405000"/>
              <a:gd name="connsiteX8" fmla="*/ 275940 w 523125"/>
              <a:gd name="connsiteY8" fmla="*/ 17457 h 405000"/>
              <a:gd name="connsiteX9" fmla="*/ 216186 w 523125"/>
              <a:gd name="connsiteY9" fmla="*/ 77161 h 405000"/>
              <a:gd name="connsiteX10" fmla="*/ 216236 w 523125"/>
              <a:gd name="connsiteY10" fmla="*/ 78747 h 405000"/>
              <a:gd name="connsiteX11" fmla="*/ 99259 w 523125"/>
              <a:gd name="connsiteY11" fmla="*/ 119264 h 405000"/>
              <a:gd name="connsiteX12" fmla="*/ 74183 w 523125"/>
              <a:gd name="connsiteY12" fmla="*/ 136527 h 405000"/>
              <a:gd name="connsiteX13" fmla="*/ 6750 w 523125"/>
              <a:gd name="connsiteY13" fmla="*/ 216869 h 405000"/>
              <a:gd name="connsiteX14" fmla="*/ 641 w 523125"/>
              <a:gd name="connsiteY14" fmla="*/ 216869 h 405000"/>
              <a:gd name="connsiteX15" fmla="*/ 0 w 523125"/>
              <a:gd name="connsiteY15" fmla="*/ 220345 h 405000"/>
              <a:gd name="connsiteX16" fmla="*/ 84358 w 523125"/>
              <a:gd name="connsiteY16" fmla="*/ 302577 h 405000"/>
              <a:gd name="connsiteX17" fmla="*/ 168699 w 523125"/>
              <a:gd name="connsiteY17" fmla="*/ 221037 h 405000"/>
              <a:gd name="connsiteX18" fmla="*/ 168058 w 523125"/>
              <a:gd name="connsiteY18" fmla="*/ 216835 h 405000"/>
              <a:gd name="connsiteX19" fmla="*/ 162388 w 523125"/>
              <a:gd name="connsiteY19" fmla="*/ 216835 h 405000"/>
              <a:gd name="connsiteX20" fmla="*/ 109384 w 523125"/>
              <a:gd name="connsiteY20" fmla="*/ 153807 h 405000"/>
              <a:gd name="connsiteX21" fmla="*/ 227644 w 523125"/>
              <a:gd name="connsiteY21" fmla="*/ 112868 h 405000"/>
              <a:gd name="connsiteX22" fmla="*/ 239844 w 523125"/>
              <a:gd name="connsiteY22" fmla="*/ 124715 h 405000"/>
              <a:gd name="connsiteX23" fmla="*/ 239844 w 523125"/>
              <a:gd name="connsiteY23" fmla="*/ 374616 h 405000"/>
              <a:gd name="connsiteX24" fmla="*/ 126664 w 523125"/>
              <a:gd name="connsiteY24" fmla="*/ 374616 h 405000"/>
              <a:gd name="connsiteX25" fmla="*/ 90804 w 523125"/>
              <a:gd name="connsiteY25" fmla="*/ 410476 h 405000"/>
              <a:gd name="connsiteX26" fmla="*/ 90804 w 523125"/>
              <a:gd name="connsiteY26" fmla="*/ 420651 h 405000"/>
              <a:gd name="connsiteX27" fmla="*/ 461160 w 523125"/>
              <a:gd name="connsiteY27" fmla="*/ 420651 h 405000"/>
              <a:gd name="connsiteX28" fmla="*/ 461160 w 523125"/>
              <a:gd name="connsiteY28" fmla="*/ 410459 h 405000"/>
              <a:gd name="connsiteX29" fmla="*/ 425301 w 523125"/>
              <a:gd name="connsiteY29" fmla="*/ 374600 h 405000"/>
              <a:gd name="connsiteX30" fmla="*/ 312137 w 523125"/>
              <a:gd name="connsiteY30" fmla="*/ 374600 h 405000"/>
              <a:gd name="connsiteX31" fmla="*/ 312137 w 523125"/>
              <a:gd name="connsiteY31" fmla="*/ 124731 h 405000"/>
              <a:gd name="connsiteX32" fmla="*/ 335694 w 523125"/>
              <a:gd name="connsiteY32" fmla="*/ 77144 h 405000"/>
              <a:gd name="connsiteX33" fmla="*/ 335661 w 523125"/>
              <a:gd name="connsiteY33" fmla="*/ 75490 h 405000"/>
              <a:gd name="connsiteX34" fmla="*/ 409843 w 523125"/>
              <a:gd name="connsiteY34" fmla="*/ 49806 h 405000"/>
              <a:gd name="connsiteX35" fmla="*/ 377393 w 523125"/>
              <a:gd name="connsiteY35" fmla="*/ 87826 h 405000"/>
              <a:gd name="connsiteX36" fmla="*/ 371402 w 523125"/>
              <a:gd name="connsiteY36" fmla="*/ 87539 h 405000"/>
              <a:gd name="connsiteX37" fmla="*/ 370761 w 523125"/>
              <a:gd name="connsiteY37" fmla="*/ 91386 h 405000"/>
              <a:gd name="connsiteX38" fmla="*/ 53646 w 523125"/>
              <a:gd name="connsiteY38" fmla="*/ 216852 h 405000"/>
              <a:gd name="connsiteX39" fmla="*/ 84578 w 523125"/>
              <a:gd name="connsiteY39" fmla="*/ 180183 h 405000"/>
              <a:gd name="connsiteX40" fmla="*/ 115526 w 523125"/>
              <a:gd name="connsiteY40" fmla="*/ 216852 h 405000"/>
              <a:gd name="connsiteX41" fmla="*/ 53646 w 523125"/>
              <a:gd name="connsiteY41" fmla="*/ 216852 h 405000"/>
              <a:gd name="connsiteX42" fmla="*/ 455321 w 523125"/>
              <a:gd name="connsiteY42" fmla="*/ 50886 h 405000"/>
              <a:gd name="connsiteX43" fmla="*/ 486270 w 523125"/>
              <a:gd name="connsiteY43" fmla="*/ 87539 h 405000"/>
              <a:gd name="connsiteX44" fmla="*/ 424406 w 523125"/>
              <a:gd name="connsiteY44" fmla="*/ 87539 h 405000"/>
              <a:gd name="connsiteX45" fmla="*/ 455321 w 523125"/>
              <a:gd name="connsiteY45" fmla="*/ 50886 h 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23125" h="405000">
                <a:moveTo>
                  <a:pt x="370761" y="91386"/>
                </a:moveTo>
                <a:cubicBezTo>
                  <a:pt x="370761" y="137556"/>
                  <a:pt x="408527" y="173770"/>
                  <a:pt x="455102" y="173770"/>
                </a:cubicBezTo>
                <a:cubicBezTo>
                  <a:pt x="501711" y="173770"/>
                  <a:pt x="539477" y="138164"/>
                  <a:pt x="539477" y="91977"/>
                </a:cubicBezTo>
                <a:cubicBezTo>
                  <a:pt x="539477" y="89834"/>
                  <a:pt x="539021" y="87522"/>
                  <a:pt x="538853" y="87522"/>
                </a:cubicBezTo>
                <a:lnTo>
                  <a:pt x="533318" y="87809"/>
                </a:lnTo>
                <a:lnTo>
                  <a:pt x="466290" y="8699"/>
                </a:lnTo>
                <a:cubicBezTo>
                  <a:pt x="459726" y="936"/>
                  <a:pt x="449061" y="-1966"/>
                  <a:pt x="439476" y="1358"/>
                </a:cubicBezTo>
                <a:lnTo>
                  <a:pt x="323848" y="41470"/>
                </a:lnTo>
                <a:cubicBezTo>
                  <a:pt x="312947" y="26890"/>
                  <a:pt x="295498" y="17457"/>
                  <a:pt x="275940" y="17457"/>
                </a:cubicBezTo>
                <a:cubicBezTo>
                  <a:pt x="242966" y="17457"/>
                  <a:pt x="216186" y="44187"/>
                  <a:pt x="216186" y="77161"/>
                </a:cubicBezTo>
                <a:cubicBezTo>
                  <a:pt x="216186" y="77684"/>
                  <a:pt x="216219" y="78207"/>
                  <a:pt x="216236" y="78747"/>
                </a:cubicBezTo>
                <a:lnTo>
                  <a:pt x="99259" y="119264"/>
                </a:lnTo>
                <a:cubicBezTo>
                  <a:pt x="89488" y="122639"/>
                  <a:pt x="80831" y="128613"/>
                  <a:pt x="74183" y="136527"/>
                </a:cubicBezTo>
                <a:lnTo>
                  <a:pt x="6750" y="216869"/>
                </a:lnTo>
                <a:lnTo>
                  <a:pt x="641" y="216869"/>
                </a:lnTo>
                <a:cubicBezTo>
                  <a:pt x="473" y="216852"/>
                  <a:pt x="0" y="218219"/>
                  <a:pt x="0" y="220345"/>
                </a:cubicBezTo>
                <a:cubicBezTo>
                  <a:pt x="0" y="266515"/>
                  <a:pt x="37766" y="302577"/>
                  <a:pt x="84358" y="302577"/>
                </a:cubicBezTo>
                <a:cubicBezTo>
                  <a:pt x="130933" y="302577"/>
                  <a:pt x="168699" y="267207"/>
                  <a:pt x="168699" y="221037"/>
                </a:cubicBezTo>
                <a:cubicBezTo>
                  <a:pt x="168699" y="218877"/>
                  <a:pt x="168244" y="216835"/>
                  <a:pt x="168058" y="216835"/>
                </a:cubicBezTo>
                <a:lnTo>
                  <a:pt x="162388" y="216835"/>
                </a:lnTo>
                <a:lnTo>
                  <a:pt x="109384" y="153807"/>
                </a:lnTo>
                <a:lnTo>
                  <a:pt x="227644" y="112868"/>
                </a:lnTo>
                <a:cubicBezTo>
                  <a:pt x="231019" y="117323"/>
                  <a:pt x="235086" y="121340"/>
                  <a:pt x="239844" y="124715"/>
                </a:cubicBezTo>
                <a:lnTo>
                  <a:pt x="239844" y="374616"/>
                </a:lnTo>
                <a:lnTo>
                  <a:pt x="126664" y="374616"/>
                </a:lnTo>
                <a:cubicBezTo>
                  <a:pt x="106869" y="374616"/>
                  <a:pt x="90804" y="390665"/>
                  <a:pt x="90804" y="410476"/>
                </a:cubicBezTo>
                <a:lnTo>
                  <a:pt x="90804" y="420651"/>
                </a:lnTo>
                <a:lnTo>
                  <a:pt x="461160" y="420651"/>
                </a:lnTo>
                <a:lnTo>
                  <a:pt x="461160" y="410459"/>
                </a:lnTo>
                <a:cubicBezTo>
                  <a:pt x="461160" y="390681"/>
                  <a:pt x="445112" y="374600"/>
                  <a:pt x="425301" y="374600"/>
                </a:cubicBezTo>
                <a:lnTo>
                  <a:pt x="312137" y="374600"/>
                </a:lnTo>
                <a:lnTo>
                  <a:pt x="312137" y="124731"/>
                </a:lnTo>
                <a:cubicBezTo>
                  <a:pt x="325266" y="113830"/>
                  <a:pt x="335694" y="96584"/>
                  <a:pt x="335694" y="77144"/>
                </a:cubicBezTo>
                <a:cubicBezTo>
                  <a:pt x="335694" y="76587"/>
                  <a:pt x="335661" y="76047"/>
                  <a:pt x="335661" y="75490"/>
                </a:cubicBezTo>
                <a:lnTo>
                  <a:pt x="409843" y="49806"/>
                </a:lnTo>
                <a:lnTo>
                  <a:pt x="377393" y="87826"/>
                </a:lnTo>
                <a:lnTo>
                  <a:pt x="371402" y="87539"/>
                </a:lnTo>
                <a:cubicBezTo>
                  <a:pt x="371233" y="87539"/>
                  <a:pt x="370761" y="89243"/>
                  <a:pt x="370761" y="91386"/>
                </a:cubicBezTo>
                <a:close/>
                <a:moveTo>
                  <a:pt x="53646" y="216852"/>
                </a:moveTo>
                <a:lnTo>
                  <a:pt x="84578" y="180183"/>
                </a:lnTo>
                <a:lnTo>
                  <a:pt x="115526" y="216852"/>
                </a:lnTo>
                <a:lnTo>
                  <a:pt x="53646" y="216852"/>
                </a:lnTo>
                <a:close/>
                <a:moveTo>
                  <a:pt x="455321" y="50886"/>
                </a:moveTo>
                <a:lnTo>
                  <a:pt x="486270" y="87539"/>
                </a:lnTo>
                <a:lnTo>
                  <a:pt x="424406" y="87539"/>
                </a:lnTo>
                <a:lnTo>
                  <a:pt x="455321" y="50886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21" name="组合 220">
            <a:extLst>
              <a:ext uri="{FF2B5EF4-FFF2-40B4-BE49-F238E27FC236}">
                <a16:creationId xmlns:a16="http://schemas.microsoft.com/office/drawing/2014/main" id="{8A1D1A8F-74C8-43D9-8F4C-3DA6610A71BE}"/>
              </a:ext>
            </a:extLst>
          </p:cNvPr>
          <p:cNvGrpSpPr/>
          <p:nvPr/>
        </p:nvGrpSpPr>
        <p:grpSpPr>
          <a:xfrm>
            <a:off x="8268518" y="5493640"/>
            <a:ext cx="488514" cy="534161"/>
            <a:chOff x="24309033" y="7598946"/>
            <a:chExt cx="488514" cy="534161"/>
          </a:xfrm>
        </p:grpSpPr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7A5002A0-661F-4F0B-9CA5-DEC2C6364462}"/>
                </a:ext>
              </a:extLst>
            </p:cNvPr>
            <p:cNvSpPr/>
            <p:nvPr/>
          </p:nvSpPr>
          <p:spPr>
            <a:xfrm>
              <a:off x="24341922" y="7728107"/>
              <a:ext cx="455625" cy="405000"/>
            </a:xfrm>
            <a:custGeom>
              <a:avLst/>
              <a:gdLst>
                <a:gd name="connsiteX0" fmla="*/ 470931 w 455625"/>
                <a:gd name="connsiteY0" fmla="*/ 0 h 405000"/>
                <a:gd name="connsiteX1" fmla="*/ 418433 w 455625"/>
                <a:gd name="connsiteY1" fmla="*/ 0 h 405000"/>
                <a:gd name="connsiteX2" fmla="*/ 385746 w 455625"/>
                <a:gd name="connsiteY2" fmla="*/ 32670 h 405000"/>
                <a:gd name="connsiteX3" fmla="*/ 385746 w 455625"/>
                <a:gd name="connsiteY3" fmla="*/ 53696 h 405000"/>
                <a:gd name="connsiteX4" fmla="*/ 418433 w 455625"/>
                <a:gd name="connsiteY4" fmla="*/ 86383 h 405000"/>
                <a:gd name="connsiteX5" fmla="*/ 428355 w 455625"/>
                <a:gd name="connsiteY5" fmla="*/ 86383 h 405000"/>
                <a:gd name="connsiteX6" fmla="*/ 428355 w 455625"/>
                <a:gd name="connsiteY6" fmla="*/ 190384 h 405000"/>
                <a:gd name="connsiteX7" fmla="*/ 321840 w 455625"/>
                <a:gd name="connsiteY7" fmla="*/ 310838 h 405000"/>
                <a:gd name="connsiteX8" fmla="*/ 321840 w 455625"/>
                <a:gd name="connsiteY8" fmla="*/ 235372 h 405000"/>
                <a:gd name="connsiteX9" fmla="*/ 160144 w 455625"/>
                <a:gd name="connsiteY9" fmla="*/ 299700 h 405000"/>
                <a:gd name="connsiteX10" fmla="*/ 0 w 455625"/>
                <a:gd name="connsiteY10" fmla="*/ 236841 h 405000"/>
                <a:gd name="connsiteX11" fmla="*/ 0 w 455625"/>
                <a:gd name="connsiteY11" fmla="*/ 377038 h 405000"/>
                <a:gd name="connsiteX12" fmla="*/ 30004 w 455625"/>
                <a:gd name="connsiteY12" fmla="*/ 407042 h 405000"/>
                <a:gd name="connsiteX13" fmla="*/ 291870 w 455625"/>
                <a:gd name="connsiteY13" fmla="*/ 407042 h 405000"/>
                <a:gd name="connsiteX14" fmla="*/ 321857 w 455625"/>
                <a:gd name="connsiteY14" fmla="*/ 377038 h 405000"/>
                <a:gd name="connsiteX15" fmla="*/ 321857 w 455625"/>
                <a:gd name="connsiteY15" fmla="*/ 375536 h 405000"/>
                <a:gd name="connsiteX16" fmla="*/ 470964 w 455625"/>
                <a:gd name="connsiteY16" fmla="*/ 206618 h 405000"/>
                <a:gd name="connsiteX17" fmla="*/ 470964 w 455625"/>
                <a:gd name="connsiteY17" fmla="*/ 0 h 405000"/>
                <a:gd name="connsiteX18" fmla="*/ 470931 w 455625"/>
                <a:gd name="connsiteY18" fmla="*/ 0 h 4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5625" h="405000">
                  <a:moveTo>
                    <a:pt x="470931" y="0"/>
                  </a:moveTo>
                  <a:lnTo>
                    <a:pt x="418433" y="0"/>
                  </a:lnTo>
                  <a:cubicBezTo>
                    <a:pt x="400427" y="0"/>
                    <a:pt x="385746" y="14631"/>
                    <a:pt x="385746" y="32670"/>
                  </a:cubicBezTo>
                  <a:lnTo>
                    <a:pt x="385746" y="53696"/>
                  </a:lnTo>
                  <a:cubicBezTo>
                    <a:pt x="385746" y="71736"/>
                    <a:pt x="400376" y="86383"/>
                    <a:pt x="418433" y="86383"/>
                  </a:cubicBezTo>
                  <a:lnTo>
                    <a:pt x="428355" y="86383"/>
                  </a:lnTo>
                  <a:lnTo>
                    <a:pt x="428355" y="190384"/>
                  </a:lnTo>
                  <a:lnTo>
                    <a:pt x="321840" y="310838"/>
                  </a:lnTo>
                  <a:lnTo>
                    <a:pt x="321840" y="235372"/>
                  </a:lnTo>
                  <a:cubicBezTo>
                    <a:pt x="279568" y="275198"/>
                    <a:pt x="222666" y="299700"/>
                    <a:pt x="160144" y="299700"/>
                  </a:cubicBezTo>
                  <a:cubicBezTo>
                    <a:pt x="98364" y="299700"/>
                    <a:pt x="42103" y="275839"/>
                    <a:pt x="0" y="236841"/>
                  </a:cubicBezTo>
                  <a:lnTo>
                    <a:pt x="0" y="377038"/>
                  </a:lnTo>
                  <a:cubicBezTo>
                    <a:pt x="0" y="393609"/>
                    <a:pt x="13433" y="407042"/>
                    <a:pt x="30004" y="407042"/>
                  </a:cubicBezTo>
                  <a:lnTo>
                    <a:pt x="291870" y="407042"/>
                  </a:lnTo>
                  <a:cubicBezTo>
                    <a:pt x="308424" y="407042"/>
                    <a:pt x="321857" y="393609"/>
                    <a:pt x="321857" y="377038"/>
                  </a:cubicBezTo>
                  <a:lnTo>
                    <a:pt x="321857" y="375536"/>
                  </a:lnTo>
                  <a:lnTo>
                    <a:pt x="470964" y="206618"/>
                  </a:lnTo>
                  <a:lnTo>
                    <a:pt x="470964" y="0"/>
                  </a:lnTo>
                  <a:lnTo>
                    <a:pt x="470931" y="0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941731AD-830D-4A0C-BBE9-E144769B36E1}"/>
                </a:ext>
              </a:extLst>
            </p:cNvPr>
            <p:cNvSpPr/>
            <p:nvPr/>
          </p:nvSpPr>
          <p:spPr>
            <a:xfrm>
              <a:off x="24309033" y="7598946"/>
              <a:ext cx="371250" cy="371250"/>
            </a:xfrm>
            <a:custGeom>
              <a:avLst/>
              <a:gdLst>
                <a:gd name="connsiteX0" fmla="*/ 193016 w 371250"/>
                <a:gd name="connsiteY0" fmla="*/ 386016 h 371250"/>
                <a:gd name="connsiteX1" fmla="*/ 386033 w 371250"/>
                <a:gd name="connsiteY1" fmla="*/ 192999 h 371250"/>
                <a:gd name="connsiteX2" fmla="*/ 193016 w 371250"/>
                <a:gd name="connsiteY2" fmla="*/ 0 h 371250"/>
                <a:gd name="connsiteX3" fmla="*/ 0 w 371250"/>
                <a:gd name="connsiteY3" fmla="*/ 192999 h 371250"/>
                <a:gd name="connsiteX4" fmla="*/ 193016 w 371250"/>
                <a:gd name="connsiteY4" fmla="*/ 386016 h 371250"/>
                <a:gd name="connsiteX5" fmla="*/ 177086 w 371250"/>
                <a:gd name="connsiteY5" fmla="*/ 35488 h 371250"/>
                <a:gd name="connsiteX6" fmla="*/ 198096 w 371250"/>
                <a:gd name="connsiteY6" fmla="*/ 56481 h 371250"/>
                <a:gd name="connsiteX7" fmla="*/ 177086 w 371250"/>
                <a:gd name="connsiteY7" fmla="*/ 77456 h 371250"/>
                <a:gd name="connsiteX8" fmla="*/ 156111 w 371250"/>
                <a:gd name="connsiteY8" fmla="*/ 56481 h 371250"/>
                <a:gd name="connsiteX9" fmla="*/ 177086 w 371250"/>
                <a:gd name="connsiteY9" fmla="*/ 35488 h 371250"/>
                <a:gd name="connsiteX10" fmla="*/ 193016 w 371250"/>
                <a:gd name="connsiteY10" fmla="*/ 144079 h 371250"/>
                <a:gd name="connsiteX11" fmla="*/ 239372 w 371250"/>
                <a:gd name="connsiteY11" fmla="*/ 190451 h 371250"/>
                <a:gd name="connsiteX12" fmla="*/ 193016 w 371250"/>
                <a:gd name="connsiteY12" fmla="*/ 236790 h 371250"/>
                <a:gd name="connsiteX13" fmla="*/ 146627 w 371250"/>
                <a:gd name="connsiteY13" fmla="*/ 190451 h 371250"/>
                <a:gd name="connsiteX14" fmla="*/ 193016 w 371250"/>
                <a:gd name="connsiteY14" fmla="*/ 144079 h 371250"/>
                <a:gd name="connsiteX15" fmla="*/ 34965 w 371250"/>
                <a:gd name="connsiteY15" fmla="*/ 188544 h 371250"/>
                <a:gd name="connsiteX16" fmla="*/ 103646 w 371250"/>
                <a:gd name="connsiteY16" fmla="*/ 62539 h 371250"/>
                <a:gd name="connsiteX17" fmla="*/ 132621 w 371250"/>
                <a:gd name="connsiteY17" fmla="*/ 71432 h 371250"/>
                <a:gd name="connsiteX18" fmla="*/ 123846 w 371250"/>
                <a:gd name="connsiteY18" fmla="*/ 100339 h 371250"/>
                <a:gd name="connsiteX19" fmla="*/ 77693 w 371250"/>
                <a:gd name="connsiteY19" fmla="*/ 185153 h 371250"/>
                <a:gd name="connsiteX20" fmla="*/ 58033 w 371250"/>
                <a:gd name="connsiteY20" fmla="*/ 208204 h 371250"/>
                <a:gd name="connsiteX21" fmla="*/ 56312 w 371250"/>
                <a:gd name="connsiteY21" fmla="*/ 208254 h 371250"/>
                <a:gd name="connsiteX22" fmla="*/ 34965 w 371250"/>
                <a:gd name="connsiteY22" fmla="*/ 188544 h 37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1250" h="371250">
                  <a:moveTo>
                    <a:pt x="193016" y="386016"/>
                  </a:moveTo>
                  <a:cubicBezTo>
                    <a:pt x="299447" y="386016"/>
                    <a:pt x="386033" y="299430"/>
                    <a:pt x="386033" y="192999"/>
                  </a:cubicBezTo>
                  <a:cubicBezTo>
                    <a:pt x="386033" y="86586"/>
                    <a:pt x="299430" y="0"/>
                    <a:pt x="193016" y="0"/>
                  </a:cubicBezTo>
                  <a:cubicBezTo>
                    <a:pt x="86569" y="0"/>
                    <a:pt x="0" y="86586"/>
                    <a:pt x="0" y="192999"/>
                  </a:cubicBezTo>
                  <a:cubicBezTo>
                    <a:pt x="0" y="299430"/>
                    <a:pt x="86569" y="386016"/>
                    <a:pt x="193016" y="386016"/>
                  </a:cubicBezTo>
                  <a:close/>
                  <a:moveTo>
                    <a:pt x="177086" y="35488"/>
                  </a:moveTo>
                  <a:cubicBezTo>
                    <a:pt x="188696" y="35488"/>
                    <a:pt x="198096" y="44888"/>
                    <a:pt x="198096" y="56481"/>
                  </a:cubicBezTo>
                  <a:cubicBezTo>
                    <a:pt x="198096" y="68074"/>
                    <a:pt x="188679" y="77456"/>
                    <a:pt x="177086" y="77456"/>
                  </a:cubicBezTo>
                  <a:cubicBezTo>
                    <a:pt x="165510" y="77456"/>
                    <a:pt x="156111" y="68057"/>
                    <a:pt x="156111" y="56481"/>
                  </a:cubicBezTo>
                  <a:cubicBezTo>
                    <a:pt x="156111" y="44888"/>
                    <a:pt x="165510" y="35488"/>
                    <a:pt x="177086" y="35488"/>
                  </a:cubicBezTo>
                  <a:close/>
                  <a:moveTo>
                    <a:pt x="193016" y="144079"/>
                  </a:moveTo>
                  <a:cubicBezTo>
                    <a:pt x="218616" y="144079"/>
                    <a:pt x="239372" y="164818"/>
                    <a:pt x="239372" y="190451"/>
                  </a:cubicBezTo>
                  <a:cubicBezTo>
                    <a:pt x="239372" y="216051"/>
                    <a:pt x="218616" y="236790"/>
                    <a:pt x="193016" y="236790"/>
                  </a:cubicBezTo>
                  <a:cubicBezTo>
                    <a:pt x="167417" y="236790"/>
                    <a:pt x="146627" y="216051"/>
                    <a:pt x="146627" y="190451"/>
                  </a:cubicBezTo>
                  <a:cubicBezTo>
                    <a:pt x="146627" y="164818"/>
                    <a:pt x="167417" y="144079"/>
                    <a:pt x="193016" y="144079"/>
                  </a:cubicBezTo>
                  <a:close/>
                  <a:moveTo>
                    <a:pt x="34965" y="188544"/>
                  </a:moveTo>
                  <a:cubicBezTo>
                    <a:pt x="28249" y="103629"/>
                    <a:pt x="100558" y="64176"/>
                    <a:pt x="103646" y="62539"/>
                  </a:cubicBezTo>
                  <a:cubicBezTo>
                    <a:pt x="114092" y="56953"/>
                    <a:pt x="127035" y="60936"/>
                    <a:pt x="132621" y="71432"/>
                  </a:cubicBezTo>
                  <a:cubicBezTo>
                    <a:pt x="138173" y="81844"/>
                    <a:pt x="134241" y="94770"/>
                    <a:pt x="123846" y="100339"/>
                  </a:cubicBezTo>
                  <a:cubicBezTo>
                    <a:pt x="121551" y="101604"/>
                    <a:pt x="73238" y="128807"/>
                    <a:pt x="77693" y="185153"/>
                  </a:cubicBezTo>
                  <a:cubicBezTo>
                    <a:pt x="78621" y="196965"/>
                    <a:pt x="69829" y="207276"/>
                    <a:pt x="58033" y="208204"/>
                  </a:cubicBezTo>
                  <a:cubicBezTo>
                    <a:pt x="57459" y="208238"/>
                    <a:pt x="56869" y="208254"/>
                    <a:pt x="56312" y="208254"/>
                  </a:cubicBezTo>
                  <a:cubicBezTo>
                    <a:pt x="45225" y="208271"/>
                    <a:pt x="35859" y="199766"/>
                    <a:pt x="34965" y="188544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315F6361-CBD7-4CBB-8D23-1EA0DA767BAC}"/>
                </a:ext>
              </a:extLst>
            </p:cNvPr>
            <p:cNvSpPr/>
            <p:nvPr/>
          </p:nvSpPr>
          <p:spPr>
            <a:xfrm>
              <a:off x="24472130" y="7759461"/>
              <a:ext cx="50625" cy="50625"/>
            </a:xfrm>
            <a:custGeom>
              <a:avLst/>
              <a:gdLst>
                <a:gd name="connsiteX0" fmla="*/ 59839 w 50625"/>
                <a:gd name="connsiteY0" fmla="*/ 29919 h 50625"/>
                <a:gd name="connsiteX1" fmla="*/ 29919 w 50625"/>
                <a:gd name="connsiteY1" fmla="*/ 59839 h 50625"/>
                <a:gd name="connsiteX2" fmla="*/ 0 w 50625"/>
                <a:gd name="connsiteY2" fmla="*/ 29919 h 50625"/>
                <a:gd name="connsiteX3" fmla="*/ 29919 w 50625"/>
                <a:gd name="connsiteY3" fmla="*/ 0 h 50625"/>
                <a:gd name="connsiteX4" fmla="*/ 59839 w 50625"/>
                <a:gd name="connsiteY4" fmla="*/ 29919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5" h="50625">
                  <a:moveTo>
                    <a:pt x="59839" y="29919"/>
                  </a:moveTo>
                  <a:cubicBezTo>
                    <a:pt x="59839" y="46443"/>
                    <a:pt x="46443" y="59839"/>
                    <a:pt x="29919" y="59839"/>
                  </a:cubicBezTo>
                  <a:cubicBezTo>
                    <a:pt x="13395" y="59839"/>
                    <a:pt x="0" y="46443"/>
                    <a:pt x="0" y="29919"/>
                  </a:cubicBezTo>
                  <a:cubicBezTo>
                    <a:pt x="0" y="13395"/>
                    <a:pt x="13395" y="0"/>
                    <a:pt x="29919" y="0"/>
                  </a:cubicBezTo>
                  <a:cubicBezTo>
                    <a:pt x="46443" y="0"/>
                    <a:pt x="59839" y="13395"/>
                    <a:pt x="59839" y="2991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25" name="图形 199">
            <a:extLst>
              <a:ext uri="{FF2B5EF4-FFF2-40B4-BE49-F238E27FC236}">
                <a16:creationId xmlns:a16="http://schemas.microsoft.com/office/drawing/2014/main" id="{1D16C0AE-37C4-4898-92B4-FBD19DC16FBC}"/>
              </a:ext>
            </a:extLst>
          </p:cNvPr>
          <p:cNvSpPr/>
          <p:nvPr/>
        </p:nvSpPr>
        <p:spPr>
          <a:xfrm>
            <a:off x="9487718" y="5516033"/>
            <a:ext cx="523125" cy="489375"/>
          </a:xfrm>
          <a:custGeom>
            <a:avLst/>
            <a:gdLst>
              <a:gd name="connsiteX0" fmla="*/ 517573 w 523125"/>
              <a:gd name="connsiteY0" fmla="*/ 440235 h 489375"/>
              <a:gd name="connsiteX1" fmla="*/ 517573 w 523125"/>
              <a:gd name="connsiteY1" fmla="*/ 222564 h 489375"/>
              <a:gd name="connsiteX2" fmla="*/ 294621 w 523125"/>
              <a:gd name="connsiteY2" fmla="*/ 128925 h 489375"/>
              <a:gd name="connsiteX3" fmla="*/ 294621 w 523125"/>
              <a:gd name="connsiteY3" fmla="*/ 86451 h 489375"/>
              <a:gd name="connsiteX4" fmla="*/ 316221 w 523125"/>
              <a:gd name="connsiteY4" fmla="*/ 86451 h 489375"/>
              <a:gd name="connsiteX5" fmla="*/ 316221 w 523125"/>
              <a:gd name="connsiteY5" fmla="*/ 105806 h 489375"/>
              <a:gd name="connsiteX6" fmla="*/ 392462 w 523125"/>
              <a:gd name="connsiteY6" fmla="*/ 105806 h 489375"/>
              <a:gd name="connsiteX7" fmla="*/ 392462 w 523125"/>
              <a:gd name="connsiteY7" fmla="*/ 38694 h 489375"/>
              <a:gd name="connsiteX8" fmla="*/ 353768 w 523125"/>
              <a:gd name="connsiteY8" fmla="*/ 38694 h 489375"/>
              <a:gd name="connsiteX9" fmla="*/ 353768 w 523125"/>
              <a:gd name="connsiteY9" fmla="*/ 19356 h 489375"/>
              <a:gd name="connsiteX10" fmla="*/ 294621 w 523125"/>
              <a:gd name="connsiteY10" fmla="*/ 19356 h 489375"/>
              <a:gd name="connsiteX11" fmla="*/ 294621 w 523125"/>
              <a:gd name="connsiteY11" fmla="*/ 19187 h 489375"/>
              <a:gd name="connsiteX12" fmla="*/ 275282 w 523125"/>
              <a:gd name="connsiteY12" fmla="*/ 0 h 489375"/>
              <a:gd name="connsiteX13" fmla="*/ 255926 w 523125"/>
              <a:gd name="connsiteY13" fmla="*/ 19187 h 489375"/>
              <a:gd name="connsiteX14" fmla="*/ 255926 w 523125"/>
              <a:gd name="connsiteY14" fmla="*/ 126900 h 489375"/>
              <a:gd name="connsiteX15" fmla="*/ 19339 w 523125"/>
              <a:gd name="connsiteY15" fmla="*/ 222564 h 489375"/>
              <a:gd name="connsiteX16" fmla="*/ 19339 w 523125"/>
              <a:gd name="connsiteY16" fmla="*/ 440235 h 489375"/>
              <a:gd name="connsiteX17" fmla="*/ 0 w 523125"/>
              <a:gd name="connsiteY17" fmla="*/ 440235 h 489375"/>
              <a:gd name="connsiteX18" fmla="*/ 0 w 523125"/>
              <a:gd name="connsiteY18" fmla="*/ 498251 h 489375"/>
              <a:gd name="connsiteX19" fmla="*/ 227509 w 523125"/>
              <a:gd name="connsiteY19" fmla="*/ 498251 h 489375"/>
              <a:gd name="connsiteX20" fmla="*/ 227509 w 523125"/>
              <a:gd name="connsiteY20" fmla="*/ 354915 h 489375"/>
              <a:gd name="connsiteX21" fmla="*/ 323038 w 523125"/>
              <a:gd name="connsiteY21" fmla="*/ 354915 h 489375"/>
              <a:gd name="connsiteX22" fmla="*/ 323038 w 523125"/>
              <a:gd name="connsiteY22" fmla="*/ 498251 h 489375"/>
              <a:gd name="connsiteX23" fmla="*/ 536912 w 523125"/>
              <a:gd name="connsiteY23" fmla="*/ 498251 h 489375"/>
              <a:gd name="connsiteX24" fmla="*/ 536912 w 523125"/>
              <a:gd name="connsiteY24" fmla="*/ 440235 h 489375"/>
              <a:gd name="connsiteX25" fmla="*/ 517573 w 523125"/>
              <a:gd name="connsiteY25" fmla="*/ 440235 h 489375"/>
              <a:gd name="connsiteX26" fmla="*/ 129684 w 523125"/>
              <a:gd name="connsiteY26" fmla="*/ 354898 h 489375"/>
              <a:gd name="connsiteX27" fmla="*/ 182014 w 523125"/>
              <a:gd name="connsiteY27" fmla="*/ 354898 h 489375"/>
              <a:gd name="connsiteX28" fmla="*/ 182014 w 523125"/>
              <a:gd name="connsiteY28" fmla="*/ 406114 h 489375"/>
              <a:gd name="connsiteX29" fmla="*/ 129684 w 523125"/>
              <a:gd name="connsiteY29" fmla="*/ 406114 h 489375"/>
              <a:gd name="connsiteX30" fmla="*/ 129684 w 523125"/>
              <a:gd name="connsiteY30" fmla="*/ 354898 h 489375"/>
              <a:gd name="connsiteX31" fmla="*/ 46659 w 523125"/>
              <a:gd name="connsiteY31" fmla="*/ 354898 h 489375"/>
              <a:gd name="connsiteX32" fmla="*/ 100102 w 523125"/>
              <a:gd name="connsiteY32" fmla="*/ 354898 h 489375"/>
              <a:gd name="connsiteX33" fmla="*/ 100102 w 523125"/>
              <a:gd name="connsiteY33" fmla="*/ 406114 h 489375"/>
              <a:gd name="connsiteX34" fmla="*/ 46659 w 523125"/>
              <a:gd name="connsiteY34" fmla="*/ 406114 h 489375"/>
              <a:gd name="connsiteX35" fmla="*/ 46659 w 523125"/>
              <a:gd name="connsiteY35" fmla="*/ 354898 h 489375"/>
              <a:gd name="connsiteX36" fmla="*/ 268431 w 523125"/>
              <a:gd name="connsiteY36" fmla="*/ 278117 h 489375"/>
              <a:gd name="connsiteX37" fmla="*/ 230867 w 523125"/>
              <a:gd name="connsiteY37" fmla="*/ 240519 h 489375"/>
              <a:gd name="connsiteX38" fmla="*/ 268431 w 523125"/>
              <a:gd name="connsiteY38" fmla="*/ 202973 h 489375"/>
              <a:gd name="connsiteX39" fmla="*/ 306011 w 523125"/>
              <a:gd name="connsiteY39" fmla="*/ 240519 h 489375"/>
              <a:gd name="connsiteX40" fmla="*/ 268431 w 523125"/>
              <a:gd name="connsiteY40" fmla="*/ 278117 h 489375"/>
              <a:gd name="connsiteX41" fmla="*/ 441366 w 523125"/>
              <a:gd name="connsiteY41" fmla="*/ 354898 h 489375"/>
              <a:gd name="connsiteX42" fmla="*/ 494826 w 523125"/>
              <a:gd name="connsiteY42" fmla="*/ 354898 h 489375"/>
              <a:gd name="connsiteX43" fmla="*/ 494826 w 523125"/>
              <a:gd name="connsiteY43" fmla="*/ 406114 h 489375"/>
              <a:gd name="connsiteX44" fmla="*/ 441366 w 523125"/>
              <a:gd name="connsiteY44" fmla="*/ 406114 h 489375"/>
              <a:gd name="connsiteX45" fmla="*/ 441366 w 523125"/>
              <a:gd name="connsiteY45" fmla="*/ 354898 h 489375"/>
              <a:gd name="connsiteX46" fmla="*/ 358324 w 523125"/>
              <a:gd name="connsiteY46" fmla="*/ 354898 h 489375"/>
              <a:gd name="connsiteX47" fmla="*/ 411801 w 523125"/>
              <a:gd name="connsiteY47" fmla="*/ 354898 h 489375"/>
              <a:gd name="connsiteX48" fmla="*/ 411801 w 523125"/>
              <a:gd name="connsiteY48" fmla="*/ 406114 h 489375"/>
              <a:gd name="connsiteX49" fmla="*/ 358324 w 523125"/>
              <a:gd name="connsiteY49" fmla="*/ 406114 h 489375"/>
              <a:gd name="connsiteX50" fmla="*/ 358324 w 523125"/>
              <a:gd name="connsiteY50" fmla="*/ 354898 h 48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523125" h="489375">
                <a:moveTo>
                  <a:pt x="517573" y="440235"/>
                </a:moveTo>
                <a:lnTo>
                  <a:pt x="517573" y="222564"/>
                </a:lnTo>
                <a:lnTo>
                  <a:pt x="294621" y="128925"/>
                </a:lnTo>
                <a:lnTo>
                  <a:pt x="294621" y="86451"/>
                </a:lnTo>
                <a:lnTo>
                  <a:pt x="316221" y="86451"/>
                </a:lnTo>
                <a:lnTo>
                  <a:pt x="316221" y="105806"/>
                </a:lnTo>
                <a:lnTo>
                  <a:pt x="392462" y="105806"/>
                </a:lnTo>
                <a:lnTo>
                  <a:pt x="392462" y="38694"/>
                </a:lnTo>
                <a:lnTo>
                  <a:pt x="353768" y="38694"/>
                </a:lnTo>
                <a:lnTo>
                  <a:pt x="353768" y="19356"/>
                </a:lnTo>
                <a:lnTo>
                  <a:pt x="294621" y="19356"/>
                </a:lnTo>
                <a:lnTo>
                  <a:pt x="294621" y="19187"/>
                </a:lnTo>
                <a:cubicBezTo>
                  <a:pt x="294621" y="8573"/>
                  <a:pt x="285829" y="0"/>
                  <a:pt x="275282" y="0"/>
                </a:cubicBezTo>
                <a:cubicBezTo>
                  <a:pt x="264701" y="0"/>
                  <a:pt x="255926" y="8573"/>
                  <a:pt x="255926" y="19187"/>
                </a:cubicBezTo>
                <a:lnTo>
                  <a:pt x="255926" y="126900"/>
                </a:lnTo>
                <a:lnTo>
                  <a:pt x="19339" y="222564"/>
                </a:lnTo>
                <a:lnTo>
                  <a:pt x="19339" y="440235"/>
                </a:lnTo>
                <a:lnTo>
                  <a:pt x="0" y="440235"/>
                </a:lnTo>
                <a:lnTo>
                  <a:pt x="0" y="498251"/>
                </a:lnTo>
                <a:lnTo>
                  <a:pt x="227509" y="498251"/>
                </a:lnTo>
                <a:lnTo>
                  <a:pt x="227509" y="354915"/>
                </a:lnTo>
                <a:lnTo>
                  <a:pt x="323038" y="354915"/>
                </a:lnTo>
                <a:lnTo>
                  <a:pt x="323038" y="498251"/>
                </a:lnTo>
                <a:lnTo>
                  <a:pt x="536912" y="498251"/>
                </a:lnTo>
                <a:lnTo>
                  <a:pt x="536912" y="440235"/>
                </a:lnTo>
                <a:lnTo>
                  <a:pt x="517573" y="440235"/>
                </a:lnTo>
                <a:close/>
                <a:moveTo>
                  <a:pt x="129684" y="354898"/>
                </a:moveTo>
                <a:lnTo>
                  <a:pt x="182014" y="354898"/>
                </a:lnTo>
                <a:lnTo>
                  <a:pt x="182014" y="406114"/>
                </a:lnTo>
                <a:lnTo>
                  <a:pt x="129684" y="406114"/>
                </a:lnTo>
                <a:lnTo>
                  <a:pt x="129684" y="354898"/>
                </a:lnTo>
                <a:close/>
                <a:moveTo>
                  <a:pt x="46659" y="354898"/>
                </a:moveTo>
                <a:lnTo>
                  <a:pt x="100102" y="354898"/>
                </a:lnTo>
                <a:lnTo>
                  <a:pt x="100102" y="406114"/>
                </a:lnTo>
                <a:lnTo>
                  <a:pt x="46659" y="406114"/>
                </a:lnTo>
                <a:lnTo>
                  <a:pt x="46659" y="354898"/>
                </a:lnTo>
                <a:close/>
                <a:moveTo>
                  <a:pt x="268431" y="278117"/>
                </a:moveTo>
                <a:cubicBezTo>
                  <a:pt x="247708" y="278117"/>
                  <a:pt x="230867" y="261292"/>
                  <a:pt x="230867" y="240519"/>
                </a:cubicBezTo>
                <a:cubicBezTo>
                  <a:pt x="230867" y="219780"/>
                  <a:pt x="247691" y="202973"/>
                  <a:pt x="268431" y="202973"/>
                </a:cubicBezTo>
                <a:cubicBezTo>
                  <a:pt x="289187" y="202973"/>
                  <a:pt x="306011" y="219763"/>
                  <a:pt x="306011" y="240519"/>
                </a:cubicBezTo>
                <a:cubicBezTo>
                  <a:pt x="306011" y="261276"/>
                  <a:pt x="289204" y="278117"/>
                  <a:pt x="268431" y="278117"/>
                </a:cubicBezTo>
                <a:close/>
                <a:moveTo>
                  <a:pt x="441366" y="354898"/>
                </a:moveTo>
                <a:lnTo>
                  <a:pt x="494826" y="354898"/>
                </a:lnTo>
                <a:lnTo>
                  <a:pt x="494826" y="406114"/>
                </a:lnTo>
                <a:lnTo>
                  <a:pt x="441366" y="406114"/>
                </a:lnTo>
                <a:lnTo>
                  <a:pt x="441366" y="354898"/>
                </a:lnTo>
                <a:close/>
                <a:moveTo>
                  <a:pt x="358324" y="354898"/>
                </a:moveTo>
                <a:lnTo>
                  <a:pt x="411801" y="354898"/>
                </a:lnTo>
                <a:lnTo>
                  <a:pt x="411801" y="406114"/>
                </a:lnTo>
                <a:lnTo>
                  <a:pt x="358324" y="406114"/>
                </a:lnTo>
                <a:lnTo>
                  <a:pt x="358324" y="354898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26" name="组合 225">
            <a:extLst>
              <a:ext uri="{FF2B5EF4-FFF2-40B4-BE49-F238E27FC236}">
                <a16:creationId xmlns:a16="http://schemas.microsoft.com/office/drawing/2014/main" id="{DAA11FF8-A488-4820-953C-20A88CB7EA62}"/>
              </a:ext>
            </a:extLst>
          </p:cNvPr>
          <p:cNvGrpSpPr/>
          <p:nvPr/>
        </p:nvGrpSpPr>
        <p:grpSpPr>
          <a:xfrm>
            <a:off x="10706918" y="5558220"/>
            <a:ext cx="523125" cy="405000"/>
            <a:chOff x="26466615" y="7661130"/>
            <a:chExt cx="523125" cy="405000"/>
          </a:xfrm>
        </p:grpSpPr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8B3BF2D5-B57D-4069-9650-16AAD4790616}"/>
                </a:ext>
              </a:extLst>
            </p:cNvPr>
            <p:cNvSpPr/>
            <p:nvPr/>
          </p:nvSpPr>
          <p:spPr>
            <a:xfrm>
              <a:off x="26466615" y="7661130"/>
              <a:ext cx="523125" cy="405000"/>
            </a:xfrm>
            <a:custGeom>
              <a:avLst/>
              <a:gdLst>
                <a:gd name="connsiteX0" fmla="*/ 498712 w 523125"/>
                <a:gd name="connsiteY0" fmla="*/ 76039 h 405000"/>
                <a:gd name="connsiteX1" fmla="*/ 534437 w 523125"/>
                <a:gd name="connsiteY1" fmla="*/ 38121 h 405000"/>
                <a:gd name="connsiteX2" fmla="*/ 498813 w 523125"/>
                <a:gd name="connsiteY2" fmla="*/ 0 h 405000"/>
                <a:gd name="connsiteX3" fmla="*/ 245402 w 523125"/>
                <a:gd name="connsiteY3" fmla="*/ 4016 h 405000"/>
                <a:gd name="connsiteX4" fmla="*/ 245283 w 523125"/>
                <a:gd name="connsiteY4" fmla="*/ 4016 h 405000"/>
                <a:gd name="connsiteX5" fmla="*/ 210555 w 523125"/>
                <a:gd name="connsiteY5" fmla="*/ 26544 h 405000"/>
                <a:gd name="connsiteX6" fmla="*/ 147408 w 523125"/>
                <a:gd name="connsiteY6" fmla="*/ 282167 h 405000"/>
                <a:gd name="connsiteX7" fmla="*/ 65632 w 523125"/>
                <a:gd name="connsiteY7" fmla="*/ 156819 h 405000"/>
                <a:gd name="connsiteX8" fmla="*/ 16205 w 523125"/>
                <a:gd name="connsiteY8" fmla="*/ 146408 h 405000"/>
                <a:gd name="connsiteX9" fmla="*/ 5810 w 523125"/>
                <a:gd name="connsiteY9" fmla="*/ 195851 h 405000"/>
                <a:gd name="connsiteX10" fmla="*/ 132727 w 523125"/>
                <a:gd name="connsiteY10" fmla="*/ 390420 h 405000"/>
                <a:gd name="connsiteX11" fmla="*/ 162647 w 523125"/>
                <a:gd name="connsiteY11" fmla="*/ 406637 h 405000"/>
                <a:gd name="connsiteX12" fmla="*/ 168688 w 523125"/>
                <a:gd name="connsiteY12" fmla="*/ 407295 h 405000"/>
                <a:gd name="connsiteX13" fmla="*/ 197375 w 523125"/>
                <a:gd name="connsiteY13" fmla="*/ 381662 h 405000"/>
                <a:gd name="connsiteX14" fmla="*/ 271524 w 523125"/>
                <a:gd name="connsiteY14" fmla="*/ 78182 h 405000"/>
                <a:gd name="connsiteX15" fmla="*/ 498594 w 523125"/>
                <a:gd name="connsiteY15" fmla="*/ 76039 h 405000"/>
                <a:gd name="connsiteX16" fmla="*/ 498712 w 523125"/>
                <a:gd name="connsiteY16" fmla="*/ 76039 h 4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125" h="405000">
                  <a:moveTo>
                    <a:pt x="498712" y="76039"/>
                  </a:moveTo>
                  <a:cubicBezTo>
                    <a:pt x="518355" y="76039"/>
                    <a:pt x="534369" y="57831"/>
                    <a:pt x="534437" y="38121"/>
                  </a:cubicBezTo>
                  <a:cubicBezTo>
                    <a:pt x="534504" y="18394"/>
                    <a:pt x="518557" y="68"/>
                    <a:pt x="498813" y="0"/>
                  </a:cubicBezTo>
                  <a:lnTo>
                    <a:pt x="245402" y="4016"/>
                  </a:lnTo>
                  <a:cubicBezTo>
                    <a:pt x="245351" y="4016"/>
                    <a:pt x="245334" y="4016"/>
                    <a:pt x="245283" y="4016"/>
                  </a:cubicBezTo>
                  <a:cubicBezTo>
                    <a:pt x="228797" y="4016"/>
                    <a:pt x="214436" y="10513"/>
                    <a:pt x="210555" y="26544"/>
                  </a:cubicBezTo>
                  <a:lnTo>
                    <a:pt x="147408" y="282167"/>
                  </a:lnTo>
                  <a:lnTo>
                    <a:pt x="65632" y="156819"/>
                  </a:lnTo>
                  <a:cubicBezTo>
                    <a:pt x="54849" y="140299"/>
                    <a:pt x="32692" y="135641"/>
                    <a:pt x="16205" y="146408"/>
                  </a:cubicBezTo>
                  <a:cubicBezTo>
                    <a:pt x="-315" y="157191"/>
                    <a:pt x="-4973" y="179331"/>
                    <a:pt x="5810" y="195851"/>
                  </a:cubicBezTo>
                  <a:lnTo>
                    <a:pt x="132727" y="390420"/>
                  </a:lnTo>
                  <a:cubicBezTo>
                    <a:pt x="139376" y="400646"/>
                    <a:pt x="150699" y="406637"/>
                    <a:pt x="162647" y="406637"/>
                  </a:cubicBezTo>
                  <a:cubicBezTo>
                    <a:pt x="164655" y="406637"/>
                    <a:pt x="166663" y="407649"/>
                    <a:pt x="168688" y="407295"/>
                  </a:cubicBezTo>
                  <a:cubicBezTo>
                    <a:pt x="182745" y="404865"/>
                    <a:pt x="193983" y="395516"/>
                    <a:pt x="197375" y="381662"/>
                  </a:cubicBezTo>
                  <a:lnTo>
                    <a:pt x="271524" y="78182"/>
                  </a:lnTo>
                  <a:lnTo>
                    <a:pt x="498594" y="76039"/>
                  </a:lnTo>
                  <a:cubicBezTo>
                    <a:pt x="498662" y="76039"/>
                    <a:pt x="498662" y="76039"/>
                    <a:pt x="498712" y="76039"/>
                  </a:cubicBez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8" name="任意多边形: 形状 227">
              <a:extLst>
                <a:ext uri="{FF2B5EF4-FFF2-40B4-BE49-F238E27FC236}">
                  <a16:creationId xmlns:a16="http://schemas.microsoft.com/office/drawing/2014/main" id="{90C48B9A-0C00-4E5A-B355-4FFA3C8E5104}"/>
                </a:ext>
              </a:extLst>
            </p:cNvPr>
            <p:cNvSpPr/>
            <p:nvPr/>
          </p:nvSpPr>
          <p:spPr>
            <a:xfrm>
              <a:off x="26744265" y="7756491"/>
              <a:ext cx="236250" cy="270000"/>
            </a:xfrm>
            <a:custGeom>
              <a:avLst/>
              <a:gdLst>
                <a:gd name="connsiteX0" fmla="*/ 210853 w 236250"/>
                <a:gd name="connsiteY0" fmla="*/ 0 h 270000"/>
                <a:gd name="connsiteX1" fmla="*/ 142391 w 236250"/>
                <a:gd name="connsiteY1" fmla="*/ 0 h 270000"/>
                <a:gd name="connsiteX2" fmla="*/ 0 w 236250"/>
                <a:gd name="connsiteY2" fmla="*/ 169459 h 270000"/>
                <a:gd name="connsiteX3" fmla="*/ 0 w 236250"/>
                <a:gd name="connsiteY3" fmla="*/ 233634 h 270000"/>
                <a:gd name="connsiteX4" fmla="*/ 142341 w 236250"/>
                <a:gd name="connsiteY4" fmla="*/ 233634 h 270000"/>
                <a:gd name="connsiteX5" fmla="*/ 142341 w 236250"/>
                <a:gd name="connsiteY5" fmla="*/ 286335 h 270000"/>
                <a:gd name="connsiteX6" fmla="*/ 210853 w 236250"/>
                <a:gd name="connsiteY6" fmla="*/ 286335 h 270000"/>
                <a:gd name="connsiteX7" fmla="*/ 210853 w 236250"/>
                <a:gd name="connsiteY7" fmla="*/ 233634 h 270000"/>
                <a:gd name="connsiteX8" fmla="*/ 245987 w 236250"/>
                <a:gd name="connsiteY8" fmla="*/ 233634 h 270000"/>
                <a:gd name="connsiteX9" fmla="*/ 245987 w 236250"/>
                <a:gd name="connsiteY9" fmla="*/ 173019 h 270000"/>
                <a:gd name="connsiteX10" fmla="*/ 210853 w 236250"/>
                <a:gd name="connsiteY10" fmla="*/ 173019 h 270000"/>
                <a:gd name="connsiteX11" fmla="*/ 210853 w 236250"/>
                <a:gd name="connsiteY11" fmla="*/ 0 h 270000"/>
                <a:gd name="connsiteX12" fmla="*/ 210853 w 236250"/>
                <a:gd name="connsiteY12" fmla="*/ 0 h 270000"/>
                <a:gd name="connsiteX13" fmla="*/ 142324 w 236250"/>
                <a:gd name="connsiteY13" fmla="*/ 173036 h 270000"/>
                <a:gd name="connsiteX14" fmla="*/ 67179 w 236250"/>
                <a:gd name="connsiteY14" fmla="*/ 173036 h 270000"/>
                <a:gd name="connsiteX15" fmla="*/ 142324 w 236250"/>
                <a:gd name="connsiteY15" fmla="*/ 84645 h 270000"/>
                <a:gd name="connsiteX16" fmla="*/ 142324 w 236250"/>
                <a:gd name="connsiteY16" fmla="*/ 173036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250" h="270000">
                  <a:moveTo>
                    <a:pt x="210853" y="0"/>
                  </a:moveTo>
                  <a:lnTo>
                    <a:pt x="142391" y="0"/>
                  </a:lnTo>
                  <a:lnTo>
                    <a:pt x="0" y="169459"/>
                  </a:lnTo>
                  <a:lnTo>
                    <a:pt x="0" y="233634"/>
                  </a:lnTo>
                  <a:lnTo>
                    <a:pt x="142341" y="233634"/>
                  </a:lnTo>
                  <a:lnTo>
                    <a:pt x="142341" y="286335"/>
                  </a:lnTo>
                  <a:lnTo>
                    <a:pt x="210853" y="286335"/>
                  </a:lnTo>
                  <a:lnTo>
                    <a:pt x="210853" y="233634"/>
                  </a:lnTo>
                  <a:lnTo>
                    <a:pt x="245987" y="233634"/>
                  </a:lnTo>
                  <a:lnTo>
                    <a:pt x="245987" y="173019"/>
                  </a:lnTo>
                  <a:lnTo>
                    <a:pt x="210853" y="173019"/>
                  </a:lnTo>
                  <a:lnTo>
                    <a:pt x="210853" y="0"/>
                  </a:lnTo>
                  <a:lnTo>
                    <a:pt x="210853" y="0"/>
                  </a:lnTo>
                  <a:close/>
                  <a:moveTo>
                    <a:pt x="142324" y="173036"/>
                  </a:moveTo>
                  <a:lnTo>
                    <a:pt x="67179" y="173036"/>
                  </a:lnTo>
                  <a:lnTo>
                    <a:pt x="142324" y="84645"/>
                  </a:lnTo>
                  <a:lnTo>
                    <a:pt x="142324" y="173036"/>
                  </a:lnTo>
                  <a:close/>
                </a:path>
              </a:pathLst>
            </a:custGeom>
            <a:solidFill>
              <a:srgbClr val="000000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33" name="图形 225">
            <a:extLst>
              <a:ext uri="{FF2B5EF4-FFF2-40B4-BE49-F238E27FC236}">
                <a16:creationId xmlns:a16="http://schemas.microsoft.com/office/drawing/2014/main" id="{0962B457-EE8C-40F2-B349-1D9BFA490A9F}"/>
              </a:ext>
            </a:extLst>
          </p:cNvPr>
          <p:cNvSpPr/>
          <p:nvPr/>
        </p:nvSpPr>
        <p:spPr>
          <a:xfrm>
            <a:off x="953318" y="3175504"/>
            <a:ext cx="523125" cy="506250"/>
          </a:xfrm>
          <a:custGeom>
            <a:avLst/>
            <a:gdLst>
              <a:gd name="connsiteX0" fmla="*/ 528122 w 523125"/>
              <a:gd name="connsiteY0" fmla="*/ 317058 h 506250"/>
              <a:gd name="connsiteX1" fmla="*/ 495215 w 523125"/>
              <a:gd name="connsiteY1" fmla="*/ 318475 h 506250"/>
              <a:gd name="connsiteX2" fmla="*/ 453821 w 523125"/>
              <a:gd name="connsiteY2" fmla="*/ 363599 h 506250"/>
              <a:gd name="connsiteX3" fmla="*/ 400952 w 523125"/>
              <a:gd name="connsiteY3" fmla="*/ 315084 h 506250"/>
              <a:gd name="connsiteX4" fmla="*/ 454445 w 523125"/>
              <a:gd name="connsiteY4" fmla="*/ 256780 h 506250"/>
              <a:gd name="connsiteX5" fmla="*/ 453028 w 523125"/>
              <a:gd name="connsiteY5" fmla="*/ 223857 h 506250"/>
              <a:gd name="connsiteX6" fmla="*/ 447797 w 523125"/>
              <a:gd name="connsiteY6" fmla="*/ 219082 h 506250"/>
              <a:gd name="connsiteX7" fmla="*/ 414890 w 523125"/>
              <a:gd name="connsiteY7" fmla="*/ 220482 h 506250"/>
              <a:gd name="connsiteX8" fmla="*/ 408107 w 523125"/>
              <a:gd name="connsiteY8" fmla="*/ 227857 h 506250"/>
              <a:gd name="connsiteX9" fmla="*/ 217588 w 523125"/>
              <a:gd name="connsiteY9" fmla="*/ 53065 h 506250"/>
              <a:gd name="connsiteX10" fmla="*/ 198317 w 523125"/>
              <a:gd name="connsiteY10" fmla="*/ 48459 h 506250"/>
              <a:gd name="connsiteX11" fmla="*/ 119358 w 523125"/>
              <a:gd name="connsiteY11" fmla="*/ 70565 h 506250"/>
              <a:gd name="connsiteX12" fmla="*/ 51217 w 523125"/>
              <a:gd name="connsiteY12" fmla="*/ 8026 h 506250"/>
              <a:gd name="connsiteX13" fmla="*/ 8034 w 523125"/>
              <a:gd name="connsiteY13" fmla="*/ 9899 h 506250"/>
              <a:gd name="connsiteX14" fmla="*/ 9907 w 523125"/>
              <a:gd name="connsiteY14" fmla="*/ 53082 h 506250"/>
              <a:gd name="connsiteX15" fmla="*/ 78875 w 523125"/>
              <a:gd name="connsiteY15" fmla="*/ 116347 h 506250"/>
              <a:gd name="connsiteX16" fmla="*/ 79888 w 523125"/>
              <a:gd name="connsiteY16" fmla="*/ 116954 h 506250"/>
              <a:gd name="connsiteX17" fmla="*/ 62912 w 523125"/>
              <a:gd name="connsiteY17" fmla="*/ 195676 h 506250"/>
              <a:gd name="connsiteX18" fmla="*/ 69054 w 523125"/>
              <a:gd name="connsiteY18" fmla="*/ 214981 h 506250"/>
              <a:gd name="connsiteX19" fmla="*/ 259556 w 523125"/>
              <a:gd name="connsiteY19" fmla="*/ 389739 h 506250"/>
              <a:gd name="connsiteX20" fmla="*/ 252806 w 523125"/>
              <a:gd name="connsiteY20" fmla="*/ 397130 h 506250"/>
              <a:gd name="connsiteX21" fmla="*/ 254223 w 523125"/>
              <a:gd name="connsiteY21" fmla="*/ 430053 h 506250"/>
              <a:gd name="connsiteX22" fmla="*/ 259455 w 523125"/>
              <a:gd name="connsiteY22" fmla="*/ 434829 h 506250"/>
              <a:gd name="connsiteX23" fmla="*/ 276212 w 523125"/>
              <a:gd name="connsiteY23" fmla="*/ 440937 h 506250"/>
              <a:gd name="connsiteX24" fmla="*/ 292378 w 523125"/>
              <a:gd name="connsiteY24" fmla="*/ 433411 h 506250"/>
              <a:gd name="connsiteX25" fmla="*/ 345855 w 523125"/>
              <a:gd name="connsiteY25" fmla="*/ 375125 h 506250"/>
              <a:gd name="connsiteX26" fmla="*/ 398724 w 523125"/>
              <a:gd name="connsiteY26" fmla="*/ 423640 h 506250"/>
              <a:gd name="connsiteX27" fmla="*/ 357363 w 523125"/>
              <a:gd name="connsiteY27" fmla="*/ 468747 h 506250"/>
              <a:gd name="connsiteX28" fmla="*/ 351255 w 523125"/>
              <a:gd name="connsiteY28" fmla="*/ 485487 h 506250"/>
              <a:gd name="connsiteX29" fmla="*/ 358798 w 523125"/>
              <a:gd name="connsiteY29" fmla="*/ 501654 h 506250"/>
              <a:gd name="connsiteX30" fmla="*/ 362325 w 523125"/>
              <a:gd name="connsiteY30" fmla="*/ 504894 h 506250"/>
              <a:gd name="connsiteX31" fmla="*/ 395248 w 523125"/>
              <a:gd name="connsiteY31" fmla="*/ 503476 h 506250"/>
              <a:gd name="connsiteX32" fmla="*/ 533117 w 523125"/>
              <a:gd name="connsiteY32" fmla="*/ 353238 h 506250"/>
              <a:gd name="connsiteX33" fmla="*/ 539225 w 523125"/>
              <a:gd name="connsiteY33" fmla="*/ 336481 h 506250"/>
              <a:gd name="connsiteX34" fmla="*/ 531699 w 523125"/>
              <a:gd name="connsiteY34" fmla="*/ 320332 h 506250"/>
              <a:gd name="connsiteX35" fmla="*/ 528122 w 523125"/>
              <a:gd name="connsiteY35" fmla="*/ 317058 h 506250"/>
              <a:gd name="connsiteX36" fmla="*/ 122109 w 523125"/>
              <a:gd name="connsiteY36" fmla="*/ 114339 h 506250"/>
              <a:gd name="connsiteX37" fmla="*/ 123729 w 523125"/>
              <a:gd name="connsiteY37" fmla="*/ 111655 h 506250"/>
              <a:gd name="connsiteX38" fmla="*/ 198401 w 523125"/>
              <a:gd name="connsiteY38" fmla="*/ 90764 h 506250"/>
              <a:gd name="connsiteX39" fmla="*/ 378761 w 523125"/>
              <a:gd name="connsiteY39" fmla="*/ 256224 h 506250"/>
              <a:gd name="connsiteX40" fmla="*/ 285307 w 523125"/>
              <a:gd name="connsiteY40" fmla="*/ 358081 h 506250"/>
              <a:gd name="connsiteX41" fmla="*/ 239053 w 523125"/>
              <a:gd name="connsiteY41" fmla="*/ 315640 h 506250"/>
              <a:gd name="connsiteX42" fmla="*/ 272010 w 523125"/>
              <a:gd name="connsiteY42" fmla="*/ 279714 h 506250"/>
              <a:gd name="connsiteX43" fmla="*/ 271385 w 523125"/>
              <a:gd name="connsiteY43" fmla="*/ 265319 h 506250"/>
              <a:gd name="connsiteX44" fmla="*/ 256991 w 523125"/>
              <a:gd name="connsiteY44" fmla="*/ 265944 h 506250"/>
              <a:gd name="connsiteX45" fmla="*/ 224051 w 523125"/>
              <a:gd name="connsiteY45" fmla="*/ 301854 h 506250"/>
              <a:gd name="connsiteX46" fmla="*/ 209032 w 523125"/>
              <a:gd name="connsiteY46" fmla="*/ 288117 h 506250"/>
              <a:gd name="connsiteX47" fmla="*/ 241955 w 523125"/>
              <a:gd name="connsiteY47" fmla="*/ 252190 h 506250"/>
              <a:gd name="connsiteX48" fmla="*/ 241365 w 523125"/>
              <a:gd name="connsiteY48" fmla="*/ 237813 h 506250"/>
              <a:gd name="connsiteX49" fmla="*/ 226987 w 523125"/>
              <a:gd name="connsiteY49" fmla="*/ 238437 h 506250"/>
              <a:gd name="connsiteX50" fmla="*/ 194030 w 523125"/>
              <a:gd name="connsiteY50" fmla="*/ 274330 h 506250"/>
              <a:gd name="connsiteX51" fmla="*/ 179012 w 523125"/>
              <a:gd name="connsiteY51" fmla="*/ 260577 h 506250"/>
              <a:gd name="connsiteX52" fmla="*/ 211952 w 523125"/>
              <a:gd name="connsiteY52" fmla="*/ 224667 h 506250"/>
              <a:gd name="connsiteX53" fmla="*/ 211327 w 523125"/>
              <a:gd name="connsiteY53" fmla="*/ 210290 h 506250"/>
              <a:gd name="connsiteX54" fmla="*/ 196933 w 523125"/>
              <a:gd name="connsiteY54" fmla="*/ 210914 h 506250"/>
              <a:gd name="connsiteX55" fmla="*/ 164010 w 523125"/>
              <a:gd name="connsiteY55" fmla="*/ 246824 h 506250"/>
              <a:gd name="connsiteX56" fmla="*/ 148974 w 523125"/>
              <a:gd name="connsiteY56" fmla="*/ 233037 h 506250"/>
              <a:gd name="connsiteX57" fmla="*/ 181931 w 523125"/>
              <a:gd name="connsiteY57" fmla="*/ 197144 h 506250"/>
              <a:gd name="connsiteX58" fmla="*/ 181307 w 523125"/>
              <a:gd name="connsiteY58" fmla="*/ 182733 h 506250"/>
              <a:gd name="connsiteX59" fmla="*/ 166929 w 523125"/>
              <a:gd name="connsiteY59" fmla="*/ 183357 h 506250"/>
              <a:gd name="connsiteX60" fmla="*/ 133972 w 523125"/>
              <a:gd name="connsiteY60" fmla="*/ 219267 h 506250"/>
              <a:gd name="connsiteX61" fmla="*/ 105217 w 523125"/>
              <a:gd name="connsiteY61" fmla="*/ 192875 h 506250"/>
              <a:gd name="connsiteX62" fmla="*/ 122109 w 523125"/>
              <a:gd name="connsiteY62" fmla="*/ 114339 h 50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523125" h="506250">
                <a:moveTo>
                  <a:pt x="528122" y="317058"/>
                </a:moveTo>
                <a:cubicBezTo>
                  <a:pt x="518638" y="308350"/>
                  <a:pt x="503906" y="308975"/>
                  <a:pt x="495215" y="318475"/>
                </a:cubicBezTo>
                <a:lnTo>
                  <a:pt x="453821" y="363599"/>
                </a:lnTo>
                <a:lnTo>
                  <a:pt x="400952" y="315084"/>
                </a:lnTo>
                <a:lnTo>
                  <a:pt x="454445" y="256780"/>
                </a:lnTo>
                <a:cubicBezTo>
                  <a:pt x="463153" y="247280"/>
                  <a:pt x="462528" y="232548"/>
                  <a:pt x="453028" y="223857"/>
                </a:cubicBezTo>
                <a:lnTo>
                  <a:pt x="447797" y="219082"/>
                </a:lnTo>
                <a:cubicBezTo>
                  <a:pt x="438313" y="210374"/>
                  <a:pt x="423581" y="210999"/>
                  <a:pt x="414890" y="220482"/>
                </a:cubicBezTo>
                <a:lnTo>
                  <a:pt x="408107" y="227857"/>
                </a:lnTo>
                <a:lnTo>
                  <a:pt x="217588" y="53065"/>
                </a:lnTo>
                <a:cubicBezTo>
                  <a:pt x="212373" y="48324"/>
                  <a:pt x="205100" y="46518"/>
                  <a:pt x="198317" y="48459"/>
                </a:cubicBezTo>
                <a:lnTo>
                  <a:pt x="119358" y="70565"/>
                </a:lnTo>
                <a:lnTo>
                  <a:pt x="51217" y="8026"/>
                </a:lnTo>
                <a:cubicBezTo>
                  <a:pt x="38780" y="-3331"/>
                  <a:pt x="19458" y="-2571"/>
                  <a:pt x="8034" y="9899"/>
                </a:cubicBezTo>
                <a:cubicBezTo>
                  <a:pt x="-3373" y="22319"/>
                  <a:pt x="-2530" y="41658"/>
                  <a:pt x="9907" y="53082"/>
                </a:cubicBezTo>
                <a:lnTo>
                  <a:pt x="78875" y="116347"/>
                </a:lnTo>
                <a:cubicBezTo>
                  <a:pt x="79179" y="116634"/>
                  <a:pt x="79550" y="116718"/>
                  <a:pt x="79888" y="116954"/>
                </a:cubicBezTo>
                <a:lnTo>
                  <a:pt x="62912" y="195676"/>
                </a:lnTo>
                <a:cubicBezTo>
                  <a:pt x="61376" y="202747"/>
                  <a:pt x="63738" y="210087"/>
                  <a:pt x="69054" y="214981"/>
                </a:cubicBezTo>
                <a:lnTo>
                  <a:pt x="259556" y="389739"/>
                </a:lnTo>
                <a:lnTo>
                  <a:pt x="252806" y="397130"/>
                </a:lnTo>
                <a:cubicBezTo>
                  <a:pt x="244098" y="406614"/>
                  <a:pt x="244740" y="421379"/>
                  <a:pt x="254223" y="430053"/>
                </a:cubicBezTo>
                <a:lnTo>
                  <a:pt x="259455" y="434829"/>
                </a:lnTo>
                <a:cubicBezTo>
                  <a:pt x="264011" y="439014"/>
                  <a:pt x="270035" y="441207"/>
                  <a:pt x="276212" y="440937"/>
                </a:cubicBezTo>
                <a:cubicBezTo>
                  <a:pt x="282354" y="440650"/>
                  <a:pt x="288193" y="437950"/>
                  <a:pt x="292378" y="433411"/>
                </a:cubicBezTo>
                <a:lnTo>
                  <a:pt x="345855" y="375125"/>
                </a:lnTo>
                <a:lnTo>
                  <a:pt x="398724" y="423640"/>
                </a:lnTo>
                <a:lnTo>
                  <a:pt x="357363" y="468747"/>
                </a:lnTo>
                <a:cubicBezTo>
                  <a:pt x="353195" y="473320"/>
                  <a:pt x="350985" y="479328"/>
                  <a:pt x="351255" y="485487"/>
                </a:cubicBezTo>
                <a:cubicBezTo>
                  <a:pt x="351558" y="491647"/>
                  <a:pt x="354275" y="497469"/>
                  <a:pt x="358798" y="501654"/>
                </a:cubicBezTo>
                <a:lnTo>
                  <a:pt x="362325" y="504894"/>
                </a:lnTo>
                <a:cubicBezTo>
                  <a:pt x="371808" y="513601"/>
                  <a:pt x="386591" y="512977"/>
                  <a:pt x="395248" y="503476"/>
                </a:cubicBezTo>
                <a:lnTo>
                  <a:pt x="533117" y="353238"/>
                </a:lnTo>
                <a:cubicBezTo>
                  <a:pt x="537302" y="348665"/>
                  <a:pt x="539512" y="342657"/>
                  <a:pt x="539225" y="336481"/>
                </a:cubicBezTo>
                <a:cubicBezTo>
                  <a:pt x="538938" y="330322"/>
                  <a:pt x="536238" y="324500"/>
                  <a:pt x="531699" y="320332"/>
                </a:cubicBezTo>
                <a:lnTo>
                  <a:pt x="528122" y="317058"/>
                </a:lnTo>
                <a:close/>
                <a:moveTo>
                  <a:pt x="122109" y="114339"/>
                </a:moveTo>
                <a:cubicBezTo>
                  <a:pt x="122852" y="113529"/>
                  <a:pt x="123122" y="112516"/>
                  <a:pt x="123729" y="111655"/>
                </a:cubicBezTo>
                <a:lnTo>
                  <a:pt x="198401" y="90764"/>
                </a:lnTo>
                <a:lnTo>
                  <a:pt x="378761" y="256224"/>
                </a:lnTo>
                <a:lnTo>
                  <a:pt x="285307" y="358081"/>
                </a:lnTo>
                <a:lnTo>
                  <a:pt x="239053" y="315640"/>
                </a:lnTo>
                <a:lnTo>
                  <a:pt x="272010" y="279714"/>
                </a:lnTo>
                <a:cubicBezTo>
                  <a:pt x="275807" y="275596"/>
                  <a:pt x="275553" y="269133"/>
                  <a:pt x="271385" y="265319"/>
                </a:cubicBezTo>
                <a:cubicBezTo>
                  <a:pt x="267285" y="261539"/>
                  <a:pt x="260822" y="261792"/>
                  <a:pt x="256991" y="265944"/>
                </a:cubicBezTo>
                <a:lnTo>
                  <a:pt x="224051" y="301854"/>
                </a:lnTo>
                <a:lnTo>
                  <a:pt x="209032" y="288117"/>
                </a:lnTo>
                <a:lnTo>
                  <a:pt x="241955" y="252190"/>
                </a:lnTo>
                <a:cubicBezTo>
                  <a:pt x="245786" y="248056"/>
                  <a:pt x="245482" y="241610"/>
                  <a:pt x="241365" y="237813"/>
                </a:cubicBezTo>
                <a:cubicBezTo>
                  <a:pt x="237264" y="234033"/>
                  <a:pt x="230818" y="234286"/>
                  <a:pt x="226987" y="238437"/>
                </a:cubicBezTo>
                <a:lnTo>
                  <a:pt x="194030" y="274330"/>
                </a:lnTo>
                <a:lnTo>
                  <a:pt x="179012" y="260577"/>
                </a:lnTo>
                <a:lnTo>
                  <a:pt x="211952" y="224667"/>
                </a:lnTo>
                <a:cubicBezTo>
                  <a:pt x="215765" y="220533"/>
                  <a:pt x="215495" y="214087"/>
                  <a:pt x="211327" y="210290"/>
                </a:cubicBezTo>
                <a:cubicBezTo>
                  <a:pt x="207227" y="206510"/>
                  <a:pt x="200780" y="206780"/>
                  <a:pt x="196933" y="210914"/>
                </a:cubicBezTo>
                <a:lnTo>
                  <a:pt x="164010" y="246824"/>
                </a:lnTo>
                <a:lnTo>
                  <a:pt x="148974" y="233037"/>
                </a:lnTo>
                <a:lnTo>
                  <a:pt x="181931" y="197144"/>
                </a:lnTo>
                <a:cubicBezTo>
                  <a:pt x="185728" y="192993"/>
                  <a:pt x="185441" y="186547"/>
                  <a:pt x="181307" y="182733"/>
                </a:cubicBezTo>
                <a:cubicBezTo>
                  <a:pt x="177206" y="178953"/>
                  <a:pt x="170743" y="179223"/>
                  <a:pt x="166929" y="183357"/>
                </a:cubicBezTo>
                <a:lnTo>
                  <a:pt x="133972" y="219267"/>
                </a:lnTo>
                <a:lnTo>
                  <a:pt x="105217" y="192875"/>
                </a:lnTo>
                <a:lnTo>
                  <a:pt x="122109" y="114339"/>
                </a:lnTo>
                <a:close/>
              </a:path>
            </a:pathLst>
          </a:custGeom>
          <a:solidFill>
            <a:srgbClr val="000000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7189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66929E7-59D5-49F8-A16F-B8C4BBE9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48" b="226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231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7DEA0C83-3005-47D2-9A2F-046F72CFDDD1}"/>
              </a:ext>
            </a:extLst>
          </p:cNvPr>
          <p:cNvSpPr/>
          <p:nvPr/>
        </p:nvSpPr>
        <p:spPr>
          <a:xfrm>
            <a:off x="1600565" y="1281003"/>
            <a:ext cx="2495853" cy="2495853"/>
          </a:xfrm>
          <a:prstGeom prst="ellipse">
            <a:avLst/>
          </a:prstGeom>
          <a:blipFill dpi="0" rotWithShape="1">
            <a:blip r:embed="rId3"/>
            <a:srcRect/>
            <a:tile tx="0" ty="254000" sx="60000" sy="60000" flip="none" algn="ctr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DE497DE-95D7-4CD2-9F2D-5E58201FA364}"/>
              </a:ext>
            </a:extLst>
          </p:cNvPr>
          <p:cNvSpPr txBox="1"/>
          <p:nvPr/>
        </p:nvSpPr>
        <p:spPr>
          <a:xfrm>
            <a:off x="5267325" y="1679293"/>
            <a:ext cx="5256211" cy="1287212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dirty="0"/>
              <a:t>点击这里输入文字。</a:t>
            </a:r>
            <a:endParaRPr lang="en-US" altLang="zh-CN" sz="1600" dirty="0"/>
          </a:p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dirty="0"/>
              <a:t>可以在答辩前对答辩人做简要的介绍。</a:t>
            </a:r>
            <a:endParaRPr lang="en-US" altLang="zh-CN" sz="1600" dirty="0"/>
          </a:p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dirty="0"/>
              <a:t>比如专业和研究方向，以及令人印象深刻的一些</a:t>
            </a:r>
            <a:endParaRPr lang="en-US" altLang="zh-CN" sz="1600" dirty="0"/>
          </a:p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dirty="0"/>
              <a:t>的关键信息。</a:t>
            </a:r>
            <a:endParaRPr lang="en-US" altLang="zh-CN" sz="16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B2215A3-04C3-4F1E-8C7F-4B8494B2BCE4}"/>
              </a:ext>
            </a:extLst>
          </p:cNvPr>
          <p:cNvSpPr txBox="1"/>
          <p:nvPr/>
        </p:nvSpPr>
        <p:spPr>
          <a:xfrm>
            <a:off x="5267325" y="5375283"/>
            <a:ext cx="5256211" cy="670633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dirty="0"/>
              <a:t>图标代表本文涉及的体现个人素质的技能</a:t>
            </a:r>
            <a:endParaRPr lang="en-US" altLang="zh-CN" sz="1600" dirty="0"/>
          </a:p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dirty="0"/>
              <a:t>附加文字说明，如文献搜集、建模、数据分析工具等</a:t>
            </a:r>
            <a:endParaRPr lang="en-US" altLang="zh-CN" sz="1600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50A84A3-7065-4C13-A07A-B9951C5097AF}"/>
              </a:ext>
            </a:extLst>
          </p:cNvPr>
          <p:cNvGrpSpPr/>
          <p:nvPr/>
        </p:nvGrpSpPr>
        <p:grpSpPr>
          <a:xfrm>
            <a:off x="5267325" y="4503251"/>
            <a:ext cx="858759" cy="858759"/>
            <a:chOff x="3733724" y="4553544"/>
            <a:chExt cx="858759" cy="858759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3BDEFC25-7090-4ACA-B85C-947AE47A44B4}"/>
                </a:ext>
              </a:extLst>
            </p:cNvPr>
            <p:cNvSpPr/>
            <p:nvPr/>
          </p:nvSpPr>
          <p:spPr>
            <a:xfrm>
              <a:off x="3733724" y="4553544"/>
              <a:ext cx="858759" cy="85875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6B31CFA6-D4FA-40F6-8BC2-2910301042F2}"/>
                </a:ext>
              </a:extLst>
            </p:cNvPr>
            <p:cNvGrpSpPr/>
            <p:nvPr/>
          </p:nvGrpSpPr>
          <p:grpSpPr>
            <a:xfrm>
              <a:off x="3863940" y="4699762"/>
              <a:ext cx="523125" cy="523125"/>
              <a:chOff x="19989269" y="9762726"/>
              <a:chExt cx="523125" cy="523125"/>
            </a:xfrm>
            <a:solidFill>
              <a:schemeClr val="bg1"/>
            </a:solidFill>
          </p:grpSpPr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AC9AB5A4-8EB8-4AB1-AA7B-7748A53164A7}"/>
                  </a:ext>
                </a:extLst>
              </p:cNvPr>
              <p:cNvSpPr/>
              <p:nvPr/>
            </p:nvSpPr>
            <p:spPr>
              <a:xfrm>
                <a:off x="20034325" y="10083671"/>
                <a:ext cx="50625" cy="118125"/>
              </a:xfrm>
              <a:custGeom>
                <a:avLst/>
                <a:gdLst>
                  <a:gd name="connsiteX0" fmla="*/ 0 w 50625"/>
                  <a:gd name="connsiteY0" fmla="*/ 106380 h 118125"/>
                  <a:gd name="connsiteX1" fmla="*/ 17786 w 50625"/>
                  <a:gd name="connsiteY1" fmla="*/ 124166 h 118125"/>
                  <a:gd name="connsiteX2" fmla="*/ 49056 w 50625"/>
                  <a:gd name="connsiteY2" fmla="*/ 124166 h 118125"/>
                  <a:gd name="connsiteX3" fmla="*/ 66842 w 50625"/>
                  <a:gd name="connsiteY3" fmla="*/ 106380 h 118125"/>
                  <a:gd name="connsiteX4" fmla="*/ 66842 w 50625"/>
                  <a:gd name="connsiteY4" fmla="*/ 0 h 118125"/>
                  <a:gd name="connsiteX5" fmla="*/ 12724 w 50625"/>
                  <a:gd name="connsiteY5" fmla="*/ 54337 h 118125"/>
                  <a:gd name="connsiteX6" fmla="*/ 0 w 50625"/>
                  <a:gd name="connsiteY6" fmla="*/ 41361 h 118125"/>
                  <a:gd name="connsiteX7" fmla="*/ 0 w 50625"/>
                  <a:gd name="connsiteY7" fmla="*/ 106380 h 118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625" h="118125">
                    <a:moveTo>
                      <a:pt x="0" y="106380"/>
                    </a:moveTo>
                    <a:cubicBezTo>
                      <a:pt x="0" y="116168"/>
                      <a:pt x="7965" y="124166"/>
                      <a:pt x="17786" y="124166"/>
                    </a:cubicBezTo>
                    <a:lnTo>
                      <a:pt x="49056" y="124166"/>
                    </a:lnTo>
                    <a:cubicBezTo>
                      <a:pt x="58877" y="124166"/>
                      <a:pt x="66842" y="116168"/>
                      <a:pt x="66842" y="106380"/>
                    </a:cubicBezTo>
                    <a:lnTo>
                      <a:pt x="66842" y="0"/>
                    </a:lnTo>
                    <a:lnTo>
                      <a:pt x="12724" y="54337"/>
                    </a:lnTo>
                    <a:lnTo>
                      <a:pt x="0" y="41361"/>
                    </a:lnTo>
                    <a:lnTo>
                      <a:pt x="0" y="106380"/>
                    </a:ln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041355DF-60FC-4C1C-AF27-3BFDA79BFF75}"/>
                  </a:ext>
                </a:extLst>
              </p:cNvPr>
              <p:cNvSpPr/>
              <p:nvPr/>
            </p:nvSpPr>
            <p:spPr>
              <a:xfrm>
                <a:off x="20146493" y="10016357"/>
                <a:ext cx="50625" cy="185625"/>
              </a:xfrm>
              <a:custGeom>
                <a:avLst/>
                <a:gdLst>
                  <a:gd name="connsiteX0" fmla="*/ 0 w 50625"/>
                  <a:gd name="connsiteY0" fmla="*/ 174386 h 185625"/>
                  <a:gd name="connsiteX1" fmla="*/ 17078 w 50625"/>
                  <a:gd name="connsiteY1" fmla="*/ 191481 h 185625"/>
                  <a:gd name="connsiteX2" fmla="*/ 49764 w 50625"/>
                  <a:gd name="connsiteY2" fmla="*/ 191481 h 185625"/>
                  <a:gd name="connsiteX3" fmla="*/ 66842 w 50625"/>
                  <a:gd name="connsiteY3" fmla="*/ 174386 h 185625"/>
                  <a:gd name="connsiteX4" fmla="*/ 66842 w 50625"/>
                  <a:gd name="connsiteY4" fmla="*/ 44803 h 185625"/>
                  <a:gd name="connsiteX5" fmla="*/ 22241 w 50625"/>
                  <a:gd name="connsiteY5" fmla="*/ 0 h 185625"/>
                  <a:gd name="connsiteX6" fmla="*/ 0 w 50625"/>
                  <a:gd name="connsiteY6" fmla="*/ 22494 h 185625"/>
                  <a:gd name="connsiteX7" fmla="*/ 0 w 50625"/>
                  <a:gd name="connsiteY7" fmla="*/ 174386 h 18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625" h="185625">
                    <a:moveTo>
                      <a:pt x="0" y="174386"/>
                    </a:moveTo>
                    <a:cubicBezTo>
                      <a:pt x="0" y="183836"/>
                      <a:pt x="7644" y="191481"/>
                      <a:pt x="17078" y="191481"/>
                    </a:cubicBezTo>
                    <a:lnTo>
                      <a:pt x="49764" y="191481"/>
                    </a:lnTo>
                    <a:cubicBezTo>
                      <a:pt x="59198" y="191481"/>
                      <a:pt x="66842" y="183836"/>
                      <a:pt x="66842" y="174386"/>
                    </a:cubicBezTo>
                    <a:lnTo>
                      <a:pt x="66842" y="44803"/>
                    </a:lnTo>
                    <a:lnTo>
                      <a:pt x="22241" y="0"/>
                    </a:lnTo>
                    <a:lnTo>
                      <a:pt x="0" y="22494"/>
                    </a:lnTo>
                    <a:lnTo>
                      <a:pt x="0" y="174386"/>
                    </a:ln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72BD4586-0F05-4FFE-9AB9-0C5A7B2205C7}"/>
                  </a:ext>
                </a:extLst>
              </p:cNvPr>
              <p:cNvSpPr/>
              <p:nvPr/>
            </p:nvSpPr>
            <p:spPr>
              <a:xfrm>
                <a:off x="20257463" y="10016644"/>
                <a:ext cx="67500" cy="185625"/>
              </a:xfrm>
              <a:custGeom>
                <a:avLst/>
                <a:gdLst>
                  <a:gd name="connsiteX0" fmla="*/ 50946 w 67500"/>
                  <a:gd name="connsiteY0" fmla="*/ 191160 h 185625"/>
                  <a:gd name="connsiteX1" fmla="*/ 68023 w 67500"/>
                  <a:gd name="connsiteY1" fmla="*/ 174083 h 185625"/>
                  <a:gd name="connsiteX2" fmla="*/ 68023 w 67500"/>
                  <a:gd name="connsiteY2" fmla="*/ 0 h 185625"/>
                  <a:gd name="connsiteX3" fmla="*/ 0 w 67500"/>
                  <a:gd name="connsiteY3" fmla="*/ 67264 h 185625"/>
                  <a:gd name="connsiteX4" fmla="*/ 0 w 67500"/>
                  <a:gd name="connsiteY4" fmla="*/ 174083 h 185625"/>
                  <a:gd name="connsiteX5" fmla="*/ 17077 w 67500"/>
                  <a:gd name="connsiteY5" fmla="*/ 191177 h 185625"/>
                  <a:gd name="connsiteX6" fmla="*/ 50946 w 67500"/>
                  <a:gd name="connsiteY6" fmla="*/ 191160 h 185625"/>
                  <a:gd name="connsiteX7" fmla="*/ 50946 w 67500"/>
                  <a:gd name="connsiteY7" fmla="*/ 191160 h 18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7500" h="185625">
                    <a:moveTo>
                      <a:pt x="50946" y="191160"/>
                    </a:moveTo>
                    <a:cubicBezTo>
                      <a:pt x="60379" y="191160"/>
                      <a:pt x="68023" y="183516"/>
                      <a:pt x="68023" y="174083"/>
                    </a:cubicBezTo>
                    <a:lnTo>
                      <a:pt x="68023" y="0"/>
                    </a:lnTo>
                    <a:lnTo>
                      <a:pt x="0" y="67264"/>
                    </a:lnTo>
                    <a:lnTo>
                      <a:pt x="0" y="174083"/>
                    </a:lnTo>
                    <a:cubicBezTo>
                      <a:pt x="0" y="183532"/>
                      <a:pt x="7644" y="191177"/>
                      <a:pt x="17077" y="191177"/>
                    </a:cubicBezTo>
                    <a:lnTo>
                      <a:pt x="50946" y="191160"/>
                    </a:lnTo>
                    <a:lnTo>
                      <a:pt x="50946" y="191160"/>
                    </a:ln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A92A882F-DB72-4EF3-9A28-CE227B324984}"/>
                  </a:ext>
                </a:extLst>
              </p:cNvPr>
              <p:cNvSpPr/>
              <p:nvPr/>
            </p:nvSpPr>
            <p:spPr>
              <a:xfrm>
                <a:off x="20369648" y="9947119"/>
                <a:ext cx="67500" cy="253125"/>
              </a:xfrm>
              <a:custGeom>
                <a:avLst/>
                <a:gdLst>
                  <a:gd name="connsiteX0" fmla="*/ 0 w 67500"/>
                  <a:gd name="connsiteY0" fmla="*/ 24705 h 253125"/>
                  <a:gd name="connsiteX1" fmla="*/ 0 w 67500"/>
                  <a:gd name="connsiteY1" fmla="*/ 243624 h 253125"/>
                  <a:gd name="connsiteX2" fmla="*/ 17077 w 67500"/>
                  <a:gd name="connsiteY2" fmla="*/ 260719 h 253125"/>
                  <a:gd name="connsiteX3" fmla="*/ 50929 w 67500"/>
                  <a:gd name="connsiteY3" fmla="*/ 260719 h 253125"/>
                  <a:gd name="connsiteX4" fmla="*/ 68023 w 67500"/>
                  <a:gd name="connsiteY4" fmla="*/ 243624 h 253125"/>
                  <a:gd name="connsiteX5" fmla="*/ 68023 w 67500"/>
                  <a:gd name="connsiteY5" fmla="*/ 42694 h 253125"/>
                  <a:gd name="connsiteX6" fmla="*/ 25093 w 67500"/>
                  <a:gd name="connsiteY6" fmla="*/ 0 h 253125"/>
                  <a:gd name="connsiteX7" fmla="*/ 0 w 67500"/>
                  <a:gd name="connsiteY7" fmla="*/ 24705 h 253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7500" h="253125">
                    <a:moveTo>
                      <a:pt x="0" y="24705"/>
                    </a:moveTo>
                    <a:lnTo>
                      <a:pt x="0" y="243624"/>
                    </a:lnTo>
                    <a:cubicBezTo>
                      <a:pt x="0" y="253074"/>
                      <a:pt x="7644" y="260719"/>
                      <a:pt x="17077" y="260719"/>
                    </a:cubicBezTo>
                    <a:lnTo>
                      <a:pt x="50929" y="260719"/>
                    </a:lnTo>
                    <a:cubicBezTo>
                      <a:pt x="60379" y="260719"/>
                      <a:pt x="68023" y="253074"/>
                      <a:pt x="68023" y="243624"/>
                    </a:cubicBezTo>
                    <a:lnTo>
                      <a:pt x="68023" y="42694"/>
                    </a:lnTo>
                    <a:lnTo>
                      <a:pt x="25093" y="0"/>
                    </a:lnTo>
                    <a:lnTo>
                      <a:pt x="0" y="24705"/>
                    </a:ln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E68FCFEB-E4B1-48F3-BCA1-3AB6997DC257}"/>
                  </a:ext>
                </a:extLst>
              </p:cNvPr>
              <p:cNvSpPr/>
              <p:nvPr/>
            </p:nvSpPr>
            <p:spPr>
              <a:xfrm>
                <a:off x="20015358" y="9833128"/>
                <a:ext cx="405000" cy="253125"/>
              </a:xfrm>
              <a:custGeom>
                <a:avLst/>
                <a:gdLst>
                  <a:gd name="connsiteX0" fmla="*/ 136232 w 405000"/>
                  <a:gd name="connsiteY0" fmla="*/ 164430 h 253125"/>
                  <a:gd name="connsiteX1" fmla="*/ 169982 w 405000"/>
                  <a:gd name="connsiteY1" fmla="*/ 164430 h 253125"/>
                  <a:gd name="connsiteX2" fmla="*/ 210229 w 405000"/>
                  <a:gd name="connsiteY2" fmla="*/ 204677 h 253125"/>
                  <a:gd name="connsiteX3" fmla="*/ 231677 w 405000"/>
                  <a:gd name="connsiteY3" fmla="*/ 213536 h 253125"/>
                  <a:gd name="connsiteX4" fmla="*/ 253125 w 405000"/>
                  <a:gd name="connsiteY4" fmla="*/ 204677 h 253125"/>
                  <a:gd name="connsiteX5" fmla="*/ 379502 w 405000"/>
                  <a:gd name="connsiteY5" fmla="*/ 78300 h 253125"/>
                  <a:gd name="connsiteX6" fmla="*/ 400056 w 405000"/>
                  <a:gd name="connsiteY6" fmla="*/ 98854 h 253125"/>
                  <a:gd name="connsiteX7" fmla="*/ 411986 w 405000"/>
                  <a:gd name="connsiteY7" fmla="*/ 101284 h 253125"/>
                  <a:gd name="connsiteX8" fmla="*/ 418871 w 405000"/>
                  <a:gd name="connsiteY8" fmla="*/ 91243 h 253125"/>
                  <a:gd name="connsiteX9" fmla="*/ 419918 w 405000"/>
                  <a:gd name="connsiteY9" fmla="*/ 19659 h 253125"/>
                  <a:gd name="connsiteX10" fmla="*/ 414349 w 405000"/>
                  <a:gd name="connsiteY10" fmla="*/ 5771 h 253125"/>
                  <a:gd name="connsiteX11" fmla="*/ 400596 w 405000"/>
                  <a:gd name="connsiteY11" fmla="*/ 0 h 253125"/>
                  <a:gd name="connsiteX12" fmla="*/ 327831 w 405000"/>
                  <a:gd name="connsiteY12" fmla="*/ 0 h 253125"/>
                  <a:gd name="connsiteX13" fmla="*/ 317638 w 405000"/>
                  <a:gd name="connsiteY13" fmla="*/ 6801 h 253125"/>
                  <a:gd name="connsiteX14" fmla="*/ 320068 w 405000"/>
                  <a:gd name="connsiteY14" fmla="*/ 18799 h 253125"/>
                  <a:gd name="connsiteX15" fmla="*/ 337601 w 405000"/>
                  <a:gd name="connsiteY15" fmla="*/ 36366 h 253125"/>
                  <a:gd name="connsiteX16" fmla="*/ 248619 w 405000"/>
                  <a:gd name="connsiteY16" fmla="*/ 125364 h 253125"/>
                  <a:gd name="connsiteX17" fmla="*/ 231744 w 405000"/>
                  <a:gd name="connsiteY17" fmla="*/ 132368 h 253125"/>
                  <a:gd name="connsiteX18" fmla="*/ 214869 w 405000"/>
                  <a:gd name="connsiteY18" fmla="*/ 125381 h 253125"/>
                  <a:gd name="connsiteX19" fmla="*/ 170066 w 405000"/>
                  <a:gd name="connsiteY19" fmla="*/ 80561 h 253125"/>
                  <a:gd name="connsiteX20" fmla="*/ 136316 w 405000"/>
                  <a:gd name="connsiteY20" fmla="*/ 80561 h 253125"/>
                  <a:gd name="connsiteX21" fmla="*/ 7391 w 405000"/>
                  <a:gd name="connsiteY21" fmla="*/ 209419 h 253125"/>
                  <a:gd name="connsiteX22" fmla="*/ 0 w 405000"/>
                  <a:gd name="connsiteY22" fmla="*/ 227256 h 253125"/>
                  <a:gd name="connsiteX23" fmla="*/ 7391 w 405000"/>
                  <a:gd name="connsiteY23" fmla="*/ 245093 h 253125"/>
                  <a:gd name="connsiteX24" fmla="*/ 14648 w 405000"/>
                  <a:gd name="connsiteY24" fmla="*/ 252382 h 253125"/>
                  <a:gd name="connsiteX25" fmla="*/ 48398 w 405000"/>
                  <a:gd name="connsiteY25" fmla="*/ 252382 h 253125"/>
                  <a:gd name="connsiteX26" fmla="*/ 136232 w 405000"/>
                  <a:gd name="connsiteY26" fmla="*/ 164430 h 253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05000" h="253125">
                    <a:moveTo>
                      <a:pt x="136232" y="164430"/>
                    </a:moveTo>
                    <a:cubicBezTo>
                      <a:pt x="145564" y="155115"/>
                      <a:pt x="160650" y="155115"/>
                      <a:pt x="169982" y="164430"/>
                    </a:cubicBezTo>
                    <a:lnTo>
                      <a:pt x="210229" y="204677"/>
                    </a:lnTo>
                    <a:cubicBezTo>
                      <a:pt x="215916" y="210364"/>
                      <a:pt x="223628" y="213536"/>
                      <a:pt x="231677" y="213536"/>
                    </a:cubicBezTo>
                    <a:cubicBezTo>
                      <a:pt x="239709" y="213536"/>
                      <a:pt x="247438" y="210364"/>
                      <a:pt x="253125" y="204677"/>
                    </a:cubicBezTo>
                    <a:lnTo>
                      <a:pt x="379502" y="78300"/>
                    </a:lnTo>
                    <a:lnTo>
                      <a:pt x="400056" y="98854"/>
                    </a:lnTo>
                    <a:cubicBezTo>
                      <a:pt x="403211" y="101993"/>
                      <a:pt x="407919" y="102938"/>
                      <a:pt x="411986" y="101284"/>
                    </a:cubicBezTo>
                    <a:cubicBezTo>
                      <a:pt x="416087" y="99613"/>
                      <a:pt x="418804" y="95664"/>
                      <a:pt x="418871" y="91243"/>
                    </a:cubicBezTo>
                    <a:lnTo>
                      <a:pt x="419918" y="19659"/>
                    </a:lnTo>
                    <a:cubicBezTo>
                      <a:pt x="420019" y="14462"/>
                      <a:pt x="418011" y="9467"/>
                      <a:pt x="414349" y="5771"/>
                    </a:cubicBezTo>
                    <a:cubicBezTo>
                      <a:pt x="410721" y="2076"/>
                      <a:pt x="405743" y="0"/>
                      <a:pt x="400596" y="0"/>
                    </a:cubicBezTo>
                    <a:lnTo>
                      <a:pt x="327831" y="0"/>
                    </a:lnTo>
                    <a:cubicBezTo>
                      <a:pt x="323342" y="0"/>
                      <a:pt x="319359" y="2683"/>
                      <a:pt x="317638" y="6801"/>
                    </a:cubicBezTo>
                    <a:cubicBezTo>
                      <a:pt x="315917" y="10918"/>
                      <a:pt x="316879" y="15660"/>
                      <a:pt x="320068" y="18799"/>
                    </a:cubicBezTo>
                    <a:lnTo>
                      <a:pt x="337601" y="36366"/>
                    </a:lnTo>
                    <a:lnTo>
                      <a:pt x="248619" y="125364"/>
                    </a:lnTo>
                    <a:cubicBezTo>
                      <a:pt x="244148" y="129836"/>
                      <a:pt x="238073" y="132368"/>
                      <a:pt x="231744" y="132368"/>
                    </a:cubicBezTo>
                    <a:cubicBezTo>
                      <a:pt x="225416" y="132368"/>
                      <a:pt x="219358" y="129853"/>
                      <a:pt x="214869" y="125381"/>
                    </a:cubicBezTo>
                    <a:lnTo>
                      <a:pt x="170066" y="80561"/>
                    </a:lnTo>
                    <a:cubicBezTo>
                      <a:pt x="160734" y="71246"/>
                      <a:pt x="145648" y="71246"/>
                      <a:pt x="136316" y="80561"/>
                    </a:cubicBezTo>
                    <a:lnTo>
                      <a:pt x="7391" y="209419"/>
                    </a:lnTo>
                    <a:cubicBezTo>
                      <a:pt x="2666" y="214127"/>
                      <a:pt x="0" y="220556"/>
                      <a:pt x="0" y="227256"/>
                    </a:cubicBezTo>
                    <a:cubicBezTo>
                      <a:pt x="0" y="233955"/>
                      <a:pt x="2649" y="240334"/>
                      <a:pt x="7391" y="245093"/>
                    </a:cubicBezTo>
                    <a:lnTo>
                      <a:pt x="14648" y="252382"/>
                    </a:lnTo>
                    <a:cubicBezTo>
                      <a:pt x="23979" y="261697"/>
                      <a:pt x="39066" y="261697"/>
                      <a:pt x="48398" y="252382"/>
                    </a:cubicBezTo>
                    <a:lnTo>
                      <a:pt x="136232" y="164430"/>
                    </a:ln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D5DAFC99-2722-42B6-8307-DB1FEF0B4206}"/>
                  </a:ext>
                </a:extLst>
              </p:cNvPr>
              <p:cNvSpPr/>
              <p:nvPr/>
            </p:nvSpPr>
            <p:spPr>
              <a:xfrm>
                <a:off x="19989269" y="9762726"/>
                <a:ext cx="523125" cy="523125"/>
              </a:xfrm>
              <a:custGeom>
                <a:avLst/>
                <a:gdLst>
                  <a:gd name="connsiteX0" fmla="*/ 506250 w 523125"/>
                  <a:gd name="connsiteY0" fmla="*/ 0 h 523125"/>
                  <a:gd name="connsiteX1" fmla="*/ 480600 w 523125"/>
                  <a:gd name="connsiteY1" fmla="*/ 25228 h 523125"/>
                  <a:gd name="connsiteX2" fmla="*/ 480600 w 523125"/>
                  <a:gd name="connsiteY2" fmla="*/ 479689 h 523125"/>
                  <a:gd name="connsiteX3" fmla="*/ 25211 w 523125"/>
                  <a:gd name="connsiteY3" fmla="*/ 479689 h 523125"/>
                  <a:gd name="connsiteX4" fmla="*/ 0 w 523125"/>
                  <a:gd name="connsiteY4" fmla="*/ 504731 h 523125"/>
                  <a:gd name="connsiteX5" fmla="*/ 25211 w 523125"/>
                  <a:gd name="connsiteY5" fmla="*/ 529774 h 523125"/>
                  <a:gd name="connsiteX6" fmla="*/ 506419 w 523125"/>
                  <a:gd name="connsiteY6" fmla="*/ 529774 h 523125"/>
                  <a:gd name="connsiteX7" fmla="*/ 531900 w 523125"/>
                  <a:gd name="connsiteY7" fmla="*/ 504563 h 523125"/>
                  <a:gd name="connsiteX8" fmla="*/ 531900 w 523125"/>
                  <a:gd name="connsiteY8" fmla="*/ 25228 h 523125"/>
                  <a:gd name="connsiteX9" fmla="*/ 506250 w 523125"/>
                  <a:gd name="connsiteY9" fmla="*/ 0 h 523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3125" h="523125">
                    <a:moveTo>
                      <a:pt x="506250" y="0"/>
                    </a:moveTo>
                    <a:cubicBezTo>
                      <a:pt x="492345" y="0"/>
                      <a:pt x="480600" y="11289"/>
                      <a:pt x="480600" y="25228"/>
                    </a:cubicBezTo>
                    <a:lnTo>
                      <a:pt x="480600" y="479689"/>
                    </a:lnTo>
                    <a:lnTo>
                      <a:pt x="25211" y="479689"/>
                    </a:lnTo>
                    <a:cubicBezTo>
                      <a:pt x="11272" y="479689"/>
                      <a:pt x="0" y="490809"/>
                      <a:pt x="0" y="504731"/>
                    </a:cubicBezTo>
                    <a:cubicBezTo>
                      <a:pt x="0" y="518670"/>
                      <a:pt x="11272" y="529774"/>
                      <a:pt x="25211" y="529774"/>
                    </a:cubicBezTo>
                    <a:lnTo>
                      <a:pt x="506419" y="529774"/>
                    </a:lnTo>
                    <a:cubicBezTo>
                      <a:pt x="520324" y="529774"/>
                      <a:pt x="531900" y="518484"/>
                      <a:pt x="531900" y="504563"/>
                    </a:cubicBezTo>
                    <a:lnTo>
                      <a:pt x="531900" y="25228"/>
                    </a:lnTo>
                    <a:cubicBezTo>
                      <a:pt x="531883" y="11289"/>
                      <a:pt x="520172" y="0"/>
                      <a:pt x="506250" y="0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056686E1-EC24-4AF2-BFA6-142AE14562F9}"/>
              </a:ext>
            </a:extLst>
          </p:cNvPr>
          <p:cNvGrpSpPr/>
          <p:nvPr/>
        </p:nvGrpSpPr>
        <p:grpSpPr>
          <a:xfrm>
            <a:off x="6179007" y="4503251"/>
            <a:ext cx="858759" cy="858759"/>
            <a:chOff x="2304537" y="5292828"/>
            <a:chExt cx="858759" cy="858759"/>
          </a:xfrm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2A969432-53B6-4152-B680-0BDC11D43E27}"/>
                </a:ext>
              </a:extLst>
            </p:cNvPr>
            <p:cNvSpPr/>
            <p:nvPr/>
          </p:nvSpPr>
          <p:spPr>
            <a:xfrm>
              <a:off x="2304537" y="5292828"/>
              <a:ext cx="858759" cy="85875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endParaRPr lang="zh-CN" altLang="en-US" dirty="0"/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7A2A3F3-7A1D-4EF6-B20E-463007A24A7B}"/>
                </a:ext>
              </a:extLst>
            </p:cNvPr>
            <p:cNvGrpSpPr/>
            <p:nvPr/>
          </p:nvGrpSpPr>
          <p:grpSpPr>
            <a:xfrm>
              <a:off x="2467641" y="5551076"/>
              <a:ext cx="532550" cy="342262"/>
              <a:chOff x="6077401" y="4761049"/>
              <a:chExt cx="532550" cy="342262"/>
            </a:xfrm>
            <a:solidFill>
              <a:schemeClr val="bg1"/>
            </a:solidFill>
          </p:grpSpPr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3B6E32D8-6982-4650-B7DE-5A754DE065D1}"/>
                  </a:ext>
                </a:extLst>
              </p:cNvPr>
              <p:cNvSpPr/>
              <p:nvPr/>
            </p:nvSpPr>
            <p:spPr>
              <a:xfrm>
                <a:off x="6077401" y="4761049"/>
                <a:ext cx="101250" cy="337500"/>
              </a:xfrm>
              <a:custGeom>
                <a:avLst/>
                <a:gdLst>
                  <a:gd name="connsiteX0" fmla="*/ 0 w 101250"/>
                  <a:gd name="connsiteY0" fmla="*/ 353565 h 337500"/>
                  <a:gd name="connsiteX1" fmla="*/ 112421 w 101250"/>
                  <a:gd name="connsiteY1" fmla="*/ 353565 h 337500"/>
                  <a:gd name="connsiteX2" fmla="*/ 112421 w 101250"/>
                  <a:gd name="connsiteY2" fmla="*/ 20048 h 337500"/>
                  <a:gd name="connsiteX3" fmla="*/ 92357 w 101250"/>
                  <a:gd name="connsiteY3" fmla="*/ 0 h 337500"/>
                  <a:gd name="connsiteX4" fmla="*/ 20064 w 101250"/>
                  <a:gd name="connsiteY4" fmla="*/ 0 h 337500"/>
                  <a:gd name="connsiteX5" fmla="*/ 0 w 101250"/>
                  <a:gd name="connsiteY5" fmla="*/ 20048 h 337500"/>
                  <a:gd name="connsiteX6" fmla="*/ 0 w 101250"/>
                  <a:gd name="connsiteY6" fmla="*/ 353565 h 337500"/>
                  <a:gd name="connsiteX7" fmla="*/ 63534 w 101250"/>
                  <a:gd name="connsiteY7" fmla="*/ 320946 h 337500"/>
                  <a:gd name="connsiteX8" fmla="*/ 48870 w 101250"/>
                  <a:gd name="connsiteY8" fmla="*/ 320946 h 337500"/>
                  <a:gd name="connsiteX9" fmla="*/ 48870 w 101250"/>
                  <a:gd name="connsiteY9" fmla="*/ 273713 h 337500"/>
                  <a:gd name="connsiteX10" fmla="*/ 63534 w 101250"/>
                  <a:gd name="connsiteY10" fmla="*/ 273713 h 337500"/>
                  <a:gd name="connsiteX11" fmla="*/ 63534 w 101250"/>
                  <a:gd name="connsiteY11" fmla="*/ 320946 h 337500"/>
                  <a:gd name="connsiteX12" fmla="*/ 17938 w 101250"/>
                  <a:gd name="connsiteY12" fmla="*/ 70993 h 337500"/>
                  <a:gd name="connsiteX13" fmla="*/ 33531 w 101250"/>
                  <a:gd name="connsiteY13" fmla="*/ 55401 h 337500"/>
                  <a:gd name="connsiteX14" fmla="*/ 77271 w 101250"/>
                  <a:gd name="connsiteY14" fmla="*/ 55401 h 337500"/>
                  <a:gd name="connsiteX15" fmla="*/ 92863 w 101250"/>
                  <a:gd name="connsiteY15" fmla="*/ 70993 h 337500"/>
                  <a:gd name="connsiteX16" fmla="*/ 92863 w 101250"/>
                  <a:gd name="connsiteY16" fmla="*/ 96812 h 337500"/>
                  <a:gd name="connsiteX17" fmla="*/ 77271 w 101250"/>
                  <a:gd name="connsiteY17" fmla="*/ 112404 h 337500"/>
                  <a:gd name="connsiteX18" fmla="*/ 33531 w 101250"/>
                  <a:gd name="connsiteY18" fmla="*/ 112404 h 337500"/>
                  <a:gd name="connsiteX19" fmla="*/ 17938 w 101250"/>
                  <a:gd name="connsiteY19" fmla="*/ 96812 h 337500"/>
                  <a:gd name="connsiteX20" fmla="*/ 17938 w 101250"/>
                  <a:gd name="connsiteY20" fmla="*/ 70993 h 33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01250" h="337500">
                    <a:moveTo>
                      <a:pt x="0" y="353565"/>
                    </a:moveTo>
                    <a:lnTo>
                      <a:pt x="112421" y="353565"/>
                    </a:lnTo>
                    <a:lnTo>
                      <a:pt x="112421" y="20048"/>
                    </a:lnTo>
                    <a:cubicBezTo>
                      <a:pt x="112421" y="8978"/>
                      <a:pt x="103444" y="0"/>
                      <a:pt x="92357" y="0"/>
                    </a:cubicBezTo>
                    <a:lnTo>
                      <a:pt x="20064" y="0"/>
                    </a:lnTo>
                    <a:cubicBezTo>
                      <a:pt x="8978" y="0"/>
                      <a:pt x="0" y="8978"/>
                      <a:pt x="0" y="20048"/>
                    </a:cubicBezTo>
                    <a:lnTo>
                      <a:pt x="0" y="353565"/>
                    </a:lnTo>
                    <a:close/>
                    <a:moveTo>
                      <a:pt x="63534" y="320946"/>
                    </a:moveTo>
                    <a:lnTo>
                      <a:pt x="48870" y="320946"/>
                    </a:lnTo>
                    <a:lnTo>
                      <a:pt x="48870" y="273713"/>
                    </a:lnTo>
                    <a:lnTo>
                      <a:pt x="63534" y="273713"/>
                    </a:lnTo>
                    <a:lnTo>
                      <a:pt x="63534" y="320946"/>
                    </a:lnTo>
                    <a:close/>
                    <a:moveTo>
                      <a:pt x="17938" y="70993"/>
                    </a:moveTo>
                    <a:cubicBezTo>
                      <a:pt x="17938" y="62387"/>
                      <a:pt x="24924" y="55401"/>
                      <a:pt x="33531" y="55401"/>
                    </a:cubicBezTo>
                    <a:lnTo>
                      <a:pt x="77271" y="55401"/>
                    </a:lnTo>
                    <a:cubicBezTo>
                      <a:pt x="85877" y="55401"/>
                      <a:pt x="92863" y="62387"/>
                      <a:pt x="92863" y="70993"/>
                    </a:cubicBezTo>
                    <a:lnTo>
                      <a:pt x="92863" y="96812"/>
                    </a:lnTo>
                    <a:cubicBezTo>
                      <a:pt x="92863" y="105418"/>
                      <a:pt x="85877" y="112404"/>
                      <a:pt x="77271" y="112404"/>
                    </a:cubicBezTo>
                    <a:lnTo>
                      <a:pt x="33531" y="112404"/>
                    </a:lnTo>
                    <a:cubicBezTo>
                      <a:pt x="24924" y="112404"/>
                      <a:pt x="17938" y="105418"/>
                      <a:pt x="17938" y="96812"/>
                    </a:cubicBezTo>
                    <a:lnTo>
                      <a:pt x="17938" y="70993"/>
                    </a:ln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27541B3E-5A59-4E9D-A206-89F5261CAB9E}"/>
                  </a:ext>
                </a:extLst>
              </p:cNvPr>
              <p:cNvSpPr/>
              <p:nvPr/>
            </p:nvSpPr>
            <p:spPr>
              <a:xfrm>
                <a:off x="6228905" y="4761049"/>
                <a:ext cx="101250" cy="337500"/>
              </a:xfrm>
              <a:custGeom>
                <a:avLst/>
                <a:gdLst>
                  <a:gd name="connsiteX0" fmla="*/ 17 w 101250"/>
                  <a:gd name="connsiteY0" fmla="*/ 353565 h 337500"/>
                  <a:gd name="connsiteX1" fmla="*/ 112438 w 101250"/>
                  <a:gd name="connsiteY1" fmla="*/ 353565 h 337500"/>
                  <a:gd name="connsiteX2" fmla="*/ 112438 w 101250"/>
                  <a:gd name="connsiteY2" fmla="*/ 20048 h 337500"/>
                  <a:gd name="connsiteX3" fmla="*/ 92374 w 101250"/>
                  <a:gd name="connsiteY3" fmla="*/ 0 h 337500"/>
                  <a:gd name="connsiteX4" fmla="*/ 20064 w 101250"/>
                  <a:gd name="connsiteY4" fmla="*/ 0 h 337500"/>
                  <a:gd name="connsiteX5" fmla="*/ 0 w 101250"/>
                  <a:gd name="connsiteY5" fmla="*/ 20048 h 337500"/>
                  <a:gd name="connsiteX6" fmla="*/ 17 w 101250"/>
                  <a:gd name="connsiteY6" fmla="*/ 353565 h 337500"/>
                  <a:gd name="connsiteX7" fmla="*/ 17 w 101250"/>
                  <a:gd name="connsiteY7" fmla="*/ 353565 h 337500"/>
                  <a:gd name="connsiteX8" fmla="*/ 43993 w 101250"/>
                  <a:gd name="connsiteY8" fmla="*/ 320946 h 337500"/>
                  <a:gd name="connsiteX9" fmla="*/ 30966 w 101250"/>
                  <a:gd name="connsiteY9" fmla="*/ 320946 h 337500"/>
                  <a:gd name="connsiteX10" fmla="*/ 30966 w 101250"/>
                  <a:gd name="connsiteY10" fmla="*/ 273713 h 337500"/>
                  <a:gd name="connsiteX11" fmla="*/ 43993 w 101250"/>
                  <a:gd name="connsiteY11" fmla="*/ 273713 h 337500"/>
                  <a:gd name="connsiteX12" fmla="*/ 43993 w 101250"/>
                  <a:gd name="connsiteY12" fmla="*/ 320946 h 337500"/>
                  <a:gd name="connsiteX13" fmla="*/ 83109 w 101250"/>
                  <a:gd name="connsiteY13" fmla="*/ 320946 h 337500"/>
                  <a:gd name="connsiteX14" fmla="*/ 68428 w 101250"/>
                  <a:gd name="connsiteY14" fmla="*/ 320946 h 337500"/>
                  <a:gd name="connsiteX15" fmla="*/ 68428 w 101250"/>
                  <a:gd name="connsiteY15" fmla="*/ 273713 h 337500"/>
                  <a:gd name="connsiteX16" fmla="*/ 83109 w 101250"/>
                  <a:gd name="connsiteY16" fmla="*/ 273713 h 337500"/>
                  <a:gd name="connsiteX17" fmla="*/ 83109 w 101250"/>
                  <a:gd name="connsiteY17" fmla="*/ 320946 h 337500"/>
                  <a:gd name="connsiteX18" fmla="*/ 19558 w 101250"/>
                  <a:gd name="connsiteY18" fmla="*/ 70993 h 337500"/>
                  <a:gd name="connsiteX19" fmla="*/ 35168 w 101250"/>
                  <a:gd name="connsiteY19" fmla="*/ 55401 h 337500"/>
                  <a:gd name="connsiteX20" fmla="*/ 78908 w 101250"/>
                  <a:gd name="connsiteY20" fmla="*/ 55401 h 337500"/>
                  <a:gd name="connsiteX21" fmla="*/ 94517 w 101250"/>
                  <a:gd name="connsiteY21" fmla="*/ 70993 h 337500"/>
                  <a:gd name="connsiteX22" fmla="*/ 94517 w 101250"/>
                  <a:gd name="connsiteY22" fmla="*/ 96812 h 337500"/>
                  <a:gd name="connsiteX23" fmla="*/ 78908 w 101250"/>
                  <a:gd name="connsiteY23" fmla="*/ 112404 h 337500"/>
                  <a:gd name="connsiteX24" fmla="*/ 35168 w 101250"/>
                  <a:gd name="connsiteY24" fmla="*/ 112404 h 337500"/>
                  <a:gd name="connsiteX25" fmla="*/ 19558 w 101250"/>
                  <a:gd name="connsiteY25" fmla="*/ 96812 h 337500"/>
                  <a:gd name="connsiteX26" fmla="*/ 19558 w 101250"/>
                  <a:gd name="connsiteY26" fmla="*/ 70993 h 33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1250" h="337500">
                    <a:moveTo>
                      <a:pt x="17" y="353565"/>
                    </a:moveTo>
                    <a:lnTo>
                      <a:pt x="112438" y="353565"/>
                    </a:lnTo>
                    <a:lnTo>
                      <a:pt x="112438" y="20048"/>
                    </a:lnTo>
                    <a:cubicBezTo>
                      <a:pt x="112438" y="8978"/>
                      <a:pt x="103461" y="0"/>
                      <a:pt x="92374" y="0"/>
                    </a:cubicBezTo>
                    <a:lnTo>
                      <a:pt x="20064" y="0"/>
                    </a:lnTo>
                    <a:cubicBezTo>
                      <a:pt x="8978" y="0"/>
                      <a:pt x="0" y="8978"/>
                      <a:pt x="0" y="20048"/>
                    </a:cubicBezTo>
                    <a:lnTo>
                      <a:pt x="17" y="353565"/>
                    </a:lnTo>
                    <a:lnTo>
                      <a:pt x="17" y="353565"/>
                    </a:lnTo>
                    <a:close/>
                    <a:moveTo>
                      <a:pt x="43993" y="320946"/>
                    </a:moveTo>
                    <a:lnTo>
                      <a:pt x="30966" y="320946"/>
                    </a:lnTo>
                    <a:lnTo>
                      <a:pt x="30966" y="273713"/>
                    </a:lnTo>
                    <a:lnTo>
                      <a:pt x="43993" y="273713"/>
                    </a:lnTo>
                    <a:lnTo>
                      <a:pt x="43993" y="320946"/>
                    </a:lnTo>
                    <a:close/>
                    <a:moveTo>
                      <a:pt x="83109" y="320946"/>
                    </a:moveTo>
                    <a:lnTo>
                      <a:pt x="68428" y="320946"/>
                    </a:lnTo>
                    <a:lnTo>
                      <a:pt x="68428" y="273713"/>
                    </a:lnTo>
                    <a:lnTo>
                      <a:pt x="83109" y="273713"/>
                    </a:lnTo>
                    <a:lnTo>
                      <a:pt x="83109" y="320946"/>
                    </a:lnTo>
                    <a:close/>
                    <a:moveTo>
                      <a:pt x="19558" y="70993"/>
                    </a:moveTo>
                    <a:cubicBezTo>
                      <a:pt x="19558" y="62387"/>
                      <a:pt x="26544" y="55401"/>
                      <a:pt x="35168" y="55401"/>
                    </a:cubicBezTo>
                    <a:lnTo>
                      <a:pt x="78908" y="55401"/>
                    </a:lnTo>
                    <a:cubicBezTo>
                      <a:pt x="87531" y="55401"/>
                      <a:pt x="94517" y="62387"/>
                      <a:pt x="94517" y="70993"/>
                    </a:cubicBezTo>
                    <a:lnTo>
                      <a:pt x="94517" y="96812"/>
                    </a:lnTo>
                    <a:cubicBezTo>
                      <a:pt x="94517" y="105418"/>
                      <a:pt x="87531" y="112404"/>
                      <a:pt x="78908" y="112404"/>
                    </a:cubicBezTo>
                    <a:lnTo>
                      <a:pt x="35168" y="112404"/>
                    </a:lnTo>
                    <a:cubicBezTo>
                      <a:pt x="26544" y="112404"/>
                      <a:pt x="19558" y="105418"/>
                      <a:pt x="19558" y="96812"/>
                    </a:cubicBezTo>
                    <a:lnTo>
                      <a:pt x="19558" y="70993"/>
                    </a:ln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32FDFD9C-BF3E-45D3-8E9E-CFD24D71C74E}"/>
                  </a:ext>
                </a:extLst>
              </p:cNvPr>
              <p:cNvSpPr/>
              <p:nvPr/>
            </p:nvSpPr>
            <p:spPr>
              <a:xfrm>
                <a:off x="6373701" y="4765811"/>
                <a:ext cx="236250" cy="337500"/>
              </a:xfrm>
              <a:custGeom>
                <a:avLst/>
                <a:gdLst>
                  <a:gd name="connsiteX0" fmla="*/ 110152 w 236250"/>
                  <a:gd name="connsiteY0" fmla="*/ 11826 h 337500"/>
                  <a:gd name="connsiteX1" fmla="*/ 83759 w 236250"/>
                  <a:gd name="connsiteY1" fmla="*/ 1718 h 337500"/>
                  <a:gd name="connsiteX2" fmla="*/ 11939 w 236250"/>
                  <a:gd name="connsiteY2" fmla="*/ 33460 h 337500"/>
                  <a:gd name="connsiteX3" fmla="*/ 1325 w 236250"/>
                  <a:gd name="connsiteY3" fmla="*/ 44631 h 337500"/>
                  <a:gd name="connsiteX4" fmla="*/ 1780 w 236250"/>
                  <a:gd name="connsiteY4" fmla="*/ 60038 h 337500"/>
                  <a:gd name="connsiteX5" fmla="*/ 132680 w 236250"/>
                  <a:gd name="connsiteY5" fmla="*/ 350355 h 337500"/>
                  <a:gd name="connsiteX6" fmla="*/ 241203 w 236250"/>
                  <a:gd name="connsiteY6" fmla="*/ 302430 h 337500"/>
                  <a:gd name="connsiteX7" fmla="*/ 110152 w 236250"/>
                  <a:gd name="connsiteY7" fmla="*/ 11826 h 337500"/>
                  <a:gd name="connsiteX8" fmla="*/ 40492 w 236250"/>
                  <a:gd name="connsiteY8" fmla="*/ 94277 h 337500"/>
                  <a:gd name="connsiteX9" fmla="*/ 48389 w 236250"/>
                  <a:gd name="connsiteY9" fmla="*/ 73673 h 337500"/>
                  <a:gd name="connsiteX10" fmla="*/ 88400 w 236250"/>
                  <a:gd name="connsiteY10" fmla="*/ 55853 h 337500"/>
                  <a:gd name="connsiteX11" fmla="*/ 109004 w 236250"/>
                  <a:gd name="connsiteY11" fmla="*/ 63750 h 337500"/>
                  <a:gd name="connsiteX12" fmla="*/ 118960 w 236250"/>
                  <a:gd name="connsiteY12" fmla="*/ 86093 h 337500"/>
                  <a:gd name="connsiteX13" fmla="*/ 119315 w 236250"/>
                  <a:gd name="connsiteY13" fmla="*/ 98023 h 337500"/>
                  <a:gd name="connsiteX14" fmla="*/ 111130 w 236250"/>
                  <a:gd name="connsiteY14" fmla="*/ 106697 h 337500"/>
                  <a:gd name="connsiteX15" fmla="*/ 71120 w 236250"/>
                  <a:gd name="connsiteY15" fmla="*/ 124500 h 337500"/>
                  <a:gd name="connsiteX16" fmla="*/ 50482 w 236250"/>
                  <a:gd name="connsiteY16" fmla="*/ 116620 h 337500"/>
                  <a:gd name="connsiteX17" fmla="*/ 40492 w 236250"/>
                  <a:gd name="connsiteY17" fmla="*/ 94277 h 337500"/>
                  <a:gd name="connsiteX18" fmla="*/ 139885 w 236250"/>
                  <a:gd name="connsiteY18" fmla="*/ 321195 h 337500"/>
                  <a:gd name="connsiteX19" fmla="*/ 115400 w 236250"/>
                  <a:gd name="connsiteY19" fmla="*/ 269558 h 337500"/>
                  <a:gd name="connsiteX20" fmla="*/ 127988 w 236250"/>
                  <a:gd name="connsiteY20" fmla="*/ 263584 h 337500"/>
                  <a:gd name="connsiteX21" fmla="*/ 152474 w 236250"/>
                  <a:gd name="connsiteY21" fmla="*/ 315205 h 337500"/>
                  <a:gd name="connsiteX22" fmla="*/ 139885 w 236250"/>
                  <a:gd name="connsiteY22" fmla="*/ 321195 h 337500"/>
                  <a:gd name="connsiteX23" fmla="*/ 167965 w 236250"/>
                  <a:gd name="connsiteY23" fmla="*/ 308320 h 337500"/>
                  <a:gd name="connsiteX24" fmla="*/ 143480 w 236250"/>
                  <a:gd name="connsiteY24" fmla="*/ 256665 h 337500"/>
                  <a:gd name="connsiteX25" fmla="*/ 156068 w 236250"/>
                  <a:gd name="connsiteY25" fmla="*/ 250691 h 337500"/>
                  <a:gd name="connsiteX26" fmla="*/ 180537 w 236250"/>
                  <a:gd name="connsiteY26" fmla="*/ 302329 h 337500"/>
                  <a:gd name="connsiteX27" fmla="*/ 167965 w 236250"/>
                  <a:gd name="connsiteY27" fmla="*/ 308320 h 337500"/>
                  <a:gd name="connsiteX28" fmla="*/ 173028 w 236250"/>
                  <a:gd name="connsiteY28" fmla="*/ 242237 h 337500"/>
                  <a:gd name="connsiteX29" fmla="*/ 185617 w 236250"/>
                  <a:gd name="connsiteY29" fmla="*/ 236263 h 337500"/>
                  <a:gd name="connsiteX30" fmla="*/ 210052 w 236250"/>
                  <a:gd name="connsiteY30" fmla="*/ 287918 h 337500"/>
                  <a:gd name="connsiteX31" fmla="*/ 197513 w 236250"/>
                  <a:gd name="connsiteY31" fmla="*/ 293891 h 337500"/>
                  <a:gd name="connsiteX32" fmla="*/ 173028 w 236250"/>
                  <a:gd name="connsiteY32" fmla="*/ 242237 h 33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236250" h="337500">
                    <a:moveTo>
                      <a:pt x="110152" y="11826"/>
                    </a:moveTo>
                    <a:cubicBezTo>
                      <a:pt x="105595" y="1768"/>
                      <a:pt x="93833" y="-2737"/>
                      <a:pt x="83759" y="1718"/>
                    </a:cubicBezTo>
                    <a:lnTo>
                      <a:pt x="11939" y="33460"/>
                    </a:lnTo>
                    <a:cubicBezTo>
                      <a:pt x="7062" y="35620"/>
                      <a:pt x="3232" y="39653"/>
                      <a:pt x="1325" y="44631"/>
                    </a:cubicBezTo>
                    <a:cubicBezTo>
                      <a:pt x="-582" y="49626"/>
                      <a:pt x="-430" y="55178"/>
                      <a:pt x="1780" y="60038"/>
                    </a:cubicBezTo>
                    <a:lnTo>
                      <a:pt x="132680" y="350355"/>
                    </a:lnTo>
                    <a:lnTo>
                      <a:pt x="241203" y="302430"/>
                    </a:lnTo>
                    <a:lnTo>
                      <a:pt x="110152" y="11826"/>
                    </a:lnTo>
                    <a:close/>
                    <a:moveTo>
                      <a:pt x="40492" y="94277"/>
                    </a:moveTo>
                    <a:cubicBezTo>
                      <a:pt x="36982" y="86413"/>
                      <a:pt x="40525" y="77166"/>
                      <a:pt x="48389" y="73673"/>
                    </a:cubicBezTo>
                    <a:lnTo>
                      <a:pt x="88400" y="55853"/>
                    </a:lnTo>
                    <a:cubicBezTo>
                      <a:pt x="96280" y="52343"/>
                      <a:pt x="105511" y="55886"/>
                      <a:pt x="109004" y="63750"/>
                    </a:cubicBezTo>
                    <a:lnTo>
                      <a:pt x="118960" y="86093"/>
                    </a:lnTo>
                    <a:cubicBezTo>
                      <a:pt x="120682" y="89873"/>
                      <a:pt x="120766" y="94176"/>
                      <a:pt x="119315" y="98023"/>
                    </a:cubicBezTo>
                    <a:cubicBezTo>
                      <a:pt x="117830" y="101905"/>
                      <a:pt x="114843" y="105010"/>
                      <a:pt x="111130" y="106697"/>
                    </a:cubicBezTo>
                    <a:lnTo>
                      <a:pt x="71120" y="124500"/>
                    </a:lnTo>
                    <a:cubicBezTo>
                      <a:pt x="63239" y="128010"/>
                      <a:pt x="53992" y="124466"/>
                      <a:pt x="50482" y="116620"/>
                    </a:cubicBezTo>
                    <a:lnTo>
                      <a:pt x="40492" y="94277"/>
                    </a:lnTo>
                    <a:close/>
                    <a:moveTo>
                      <a:pt x="139885" y="321195"/>
                    </a:moveTo>
                    <a:lnTo>
                      <a:pt x="115400" y="269558"/>
                    </a:lnTo>
                    <a:lnTo>
                      <a:pt x="127988" y="263584"/>
                    </a:lnTo>
                    <a:lnTo>
                      <a:pt x="152474" y="315205"/>
                    </a:lnTo>
                    <a:lnTo>
                      <a:pt x="139885" y="321195"/>
                    </a:lnTo>
                    <a:close/>
                    <a:moveTo>
                      <a:pt x="167965" y="308320"/>
                    </a:moveTo>
                    <a:lnTo>
                      <a:pt x="143480" y="256665"/>
                    </a:lnTo>
                    <a:lnTo>
                      <a:pt x="156068" y="250691"/>
                    </a:lnTo>
                    <a:lnTo>
                      <a:pt x="180537" y="302329"/>
                    </a:lnTo>
                    <a:lnTo>
                      <a:pt x="167965" y="308320"/>
                    </a:lnTo>
                    <a:close/>
                    <a:moveTo>
                      <a:pt x="173028" y="242237"/>
                    </a:moveTo>
                    <a:lnTo>
                      <a:pt x="185617" y="236263"/>
                    </a:lnTo>
                    <a:lnTo>
                      <a:pt x="210052" y="287918"/>
                    </a:lnTo>
                    <a:lnTo>
                      <a:pt x="197513" y="293891"/>
                    </a:lnTo>
                    <a:lnTo>
                      <a:pt x="173028" y="242237"/>
                    </a:ln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</p:grp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5AF5785-9E2C-436C-9958-4A5C9D28ECFD}"/>
              </a:ext>
            </a:extLst>
          </p:cNvPr>
          <p:cNvGrpSpPr/>
          <p:nvPr/>
        </p:nvGrpSpPr>
        <p:grpSpPr>
          <a:xfrm>
            <a:off x="7090690" y="4503251"/>
            <a:ext cx="858759" cy="858759"/>
            <a:chOff x="3686960" y="5231928"/>
            <a:chExt cx="858759" cy="858759"/>
          </a:xfrm>
        </p:grpSpPr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4372DB40-A4DF-4845-8F04-D7FF6D10EDE4}"/>
                </a:ext>
              </a:extLst>
            </p:cNvPr>
            <p:cNvSpPr/>
            <p:nvPr/>
          </p:nvSpPr>
          <p:spPr>
            <a:xfrm>
              <a:off x="3686960" y="5231928"/>
              <a:ext cx="858759" cy="85875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F255DEE3-2452-43F2-A273-A42862D58E83}"/>
                </a:ext>
              </a:extLst>
            </p:cNvPr>
            <p:cNvGrpSpPr/>
            <p:nvPr/>
          </p:nvGrpSpPr>
          <p:grpSpPr>
            <a:xfrm>
              <a:off x="3872833" y="5396252"/>
              <a:ext cx="487013" cy="530111"/>
              <a:chOff x="25407865" y="4360245"/>
              <a:chExt cx="487013" cy="530111"/>
            </a:xfrm>
            <a:solidFill>
              <a:schemeClr val="bg1"/>
            </a:solidFill>
          </p:grpSpPr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BF50C028-E37E-4CCF-873A-87FE6A66DAB7}"/>
                  </a:ext>
                </a:extLst>
              </p:cNvPr>
              <p:cNvSpPr/>
              <p:nvPr/>
            </p:nvSpPr>
            <p:spPr>
              <a:xfrm>
                <a:off x="25407865" y="4360245"/>
                <a:ext cx="320625" cy="489375"/>
              </a:xfrm>
              <a:custGeom>
                <a:avLst/>
                <a:gdLst>
                  <a:gd name="connsiteX0" fmla="*/ 97234 w 320625"/>
                  <a:gd name="connsiteY0" fmla="*/ 391989 h 489375"/>
                  <a:gd name="connsiteX1" fmla="*/ 74689 w 320625"/>
                  <a:gd name="connsiteY1" fmla="*/ 391989 h 489375"/>
                  <a:gd name="connsiteX2" fmla="*/ 58084 w 320625"/>
                  <a:gd name="connsiteY2" fmla="*/ 409101 h 489375"/>
                  <a:gd name="connsiteX3" fmla="*/ 58084 w 320625"/>
                  <a:gd name="connsiteY3" fmla="*/ 421048 h 489375"/>
                  <a:gd name="connsiteX4" fmla="*/ 50574 w 320625"/>
                  <a:gd name="connsiteY4" fmla="*/ 421048 h 489375"/>
                  <a:gd name="connsiteX5" fmla="*/ 34847 w 320625"/>
                  <a:gd name="connsiteY5" fmla="*/ 404781 h 489375"/>
                  <a:gd name="connsiteX6" fmla="*/ 34847 w 320625"/>
                  <a:gd name="connsiteY6" fmla="*/ 386826 h 489375"/>
                  <a:gd name="connsiteX7" fmla="*/ 50574 w 320625"/>
                  <a:gd name="connsiteY7" fmla="*/ 368769 h 489375"/>
                  <a:gd name="connsiteX8" fmla="*/ 86316 w 320625"/>
                  <a:gd name="connsiteY8" fmla="*/ 368769 h 489375"/>
                  <a:gd name="connsiteX9" fmla="*/ 72849 w 320625"/>
                  <a:gd name="connsiteY9" fmla="*/ 300510 h 489375"/>
                  <a:gd name="connsiteX10" fmla="*/ 254745 w 320625"/>
                  <a:gd name="connsiteY10" fmla="*/ 118176 h 489375"/>
                  <a:gd name="connsiteX11" fmla="*/ 336859 w 320625"/>
                  <a:gd name="connsiteY11" fmla="*/ 138308 h 489375"/>
                  <a:gd name="connsiteX12" fmla="*/ 336859 w 320625"/>
                  <a:gd name="connsiteY12" fmla="*/ 50490 h 489375"/>
                  <a:gd name="connsiteX13" fmla="*/ 288495 w 320625"/>
                  <a:gd name="connsiteY13" fmla="*/ 0 h 489375"/>
                  <a:gd name="connsiteX14" fmla="*/ 48330 w 320625"/>
                  <a:gd name="connsiteY14" fmla="*/ 0 h 489375"/>
                  <a:gd name="connsiteX15" fmla="*/ 0 w 320625"/>
                  <a:gd name="connsiteY15" fmla="*/ 50490 h 489375"/>
                  <a:gd name="connsiteX16" fmla="*/ 0 w 320625"/>
                  <a:gd name="connsiteY16" fmla="*/ 407025 h 489375"/>
                  <a:gd name="connsiteX17" fmla="*/ 48330 w 320625"/>
                  <a:gd name="connsiteY17" fmla="*/ 455895 h 489375"/>
                  <a:gd name="connsiteX18" fmla="*/ 58084 w 320625"/>
                  <a:gd name="connsiteY18" fmla="*/ 455895 h 489375"/>
                  <a:gd name="connsiteX19" fmla="*/ 58084 w 320625"/>
                  <a:gd name="connsiteY19" fmla="*/ 482963 h 489375"/>
                  <a:gd name="connsiteX20" fmla="*/ 62201 w 320625"/>
                  <a:gd name="connsiteY20" fmla="*/ 490354 h 489375"/>
                  <a:gd name="connsiteX21" fmla="*/ 70639 w 320625"/>
                  <a:gd name="connsiteY21" fmla="*/ 490320 h 489375"/>
                  <a:gd name="connsiteX22" fmla="*/ 110582 w 320625"/>
                  <a:gd name="connsiteY22" fmla="*/ 467049 h 489375"/>
                  <a:gd name="connsiteX23" fmla="*/ 150542 w 320625"/>
                  <a:gd name="connsiteY23" fmla="*/ 490320 h 489375"/>
                  <a:gd name="connsiteX24" fmla="*/ 158709 w 320625"/>
                  <a:gd name="connsiteY24" fmla="*/ 490354 h 489375"/>
                  <a:gd name="connsiteX25" fmla="*/ 162624 w 320625"/>
                  <a:gd name="connsiteY25" fmla="*/ 482963 h 489375"/>
                  <a:gd name="connsiteX26" fmla="*/ 162624 w 320625"/>
                  <a:gd name="connsiteY26" fmla="*/ 458646 h 489375"/>
                  <a:gd name="connsiteX27" fmla="*/ 97234 w 320625"/>
                  <a:gd name="connsiteY27" fmla="*/ 391989 h 48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20625" h="489375">
                    <a:moveTo>
                      <a:pt x="97234" y="391989"/>
                    </a:moveTo>
                    <a:lnTo>
                      <a:pt x="74689" y="391989"/>
                    </a:lnTo>
                    <a:cubicBezTo>
                      <a:pt x="65357" y="391989"/>
                      <a:pt x="58084" y="399735"/>
                      <a:pt x="58084" y="409101"/>
                    </a:cubicBezTo>
                    <a:lnTo>
                      <a:pt x="58084" y="421048"/>
                    </a:lnTo>
                    <a:lnTo>
                      <a:pt x="50574" y="421048"/>
                    </a:lnTo>
                    <a:cubicBezTo>
                      <a:pt x="41209" y="421048"/>
                      <a:pt x="34847" y="414129"/>
                      <a:pt x="34847" y="404781"/>
                    </a:cubicBezTo>
                    <a:lnTo>
                      <a:pt x="34847" y="386826"/>
                    </a:lnTo>
                    <a:cubicBezTo>
                      <a:pt x="34847" y="377443"/>
                      <a:pt x="41209" y="368769"/>
                      <a:pt x="50574" y="368769"/>
                    </a:cubicBezTo>
                    <a:lnTo>
                      <a:pt x="86316" y="368769"/>
                    </a:lnTo>
                    <a:cubicBezTo>
                      <a:pt x="77659" y="348486"/>
                      <a:pt x="72849" y="324844"/>
                      <a:pt x="72849" y="300510"/>
                    </a:cubicBezTo>
                    <a:cubicBezTo>
                      <a:pt x="72849" y="199631"/>
                      <a:pt x="153934" y="118176"/>
                      <a:pt x="254745" y="118176"/>
                    </a:cubicBezTo>
                    <a:cubicBezTo>
                      <a:pt x="284563" y="118176"/>
                      <a:pt x="313622" y="125634"/>
                      <a:pt x="336859" y="138308"/>
                    </a:cubicBezTo>
                    <a:lnTo>
                      <a:pt x="336859" y="50490"/>
                    </a:lnTo>
                    <a:cubicBezTo>
                      <a:pt x="336859" y="23085"/>
                      <a:pt x="315934" y="0"/>
                      <a:pt x="288495" y="0"/>
                    </a:cubicBezTo>
                    <a:lnTo>
                      <a:pt x="48330" y="0"/>
                    </a:lnTo>
                    <a:cubicBezTo>
                      <a:pt x="20908" y="0"/>
                      <a:pt x="0" y="23085"/>
                      <a:pt x="0" y="50490"/>
                    </a:cubicBezTo>
                    <a:lnTo>
                      <a:pt x="0" y="407025"/>
                    </a:lnTo>
                    <a:cubicBezTo>
                      <a:pt x="0" y="434464"/>
                      <a:pt x="20908" y="455895"/>
                      <a:pt x="48330" y="455895"/>
                    </a:cubicBezTo>
                    <a:lnTo>
                      <a:pt x="58084" y="455895"/>
                    </a:lnTo>
                    <a:lnTo>
                      <a:pt x="58084" y="482963"/>
                    </a:lnTo>
                    <a:cubicBezTo>
                      <a:pt x="58084" y="486034"/>
                      <a:pt x="59552" y="488835"/>
                      <a:pt x="62201" y="490354"/>
                    </a:cubicBezTo>
                    <a:cubicBezTo>
                      <a:pt x="64834" y="491889"/>
                      <a:pt x="67989" y="491839"/>
                      <a:pt x="70639" y="490320"/>
                    </a:cubicBezTo>
                    <a:lnTo>
                      <a:pt x="110582" y="467049"/>
                    </a:lnTo>
                    <a:lnTo>
                      <a:pt x="150542" y="490320"/>
                    </a:lnTo>
                    <a:cubicBezTo>
                      <a:pt x="153174" y="491839"/>
                      <a:pt x="156077" y="491889"/>
                      <a:pt x="158709" y="490354"/>
                    </a:cubicBezTo>
                    <a:cubicBezTo>
                      <a:pt x="161342" y="488835"/>
                      <a:pt x="162624" y="486034"/>
                      <a:pt x="162624" y="482963"/>
                    </a:cubicBezTo>
                    <a:lnTo>
                      <a:pt x="162624" y="458646"/>
                    </a:lnTo>
                    <a:cubicBezTo>
                      <a:pt x="136485" y="442547"/>
                      <a:pt x="113130" y="421048"/>
                      <a:pt x="97234" y="391989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F5F30D30-77C3-4616-947D-3BC3E7A84432}"/>
                  </a:ext>
                </a:extLst>
              </p:cNvPr>
              <p:cNvSpPr/>
              <p:nvPr/>
            </p:nvSpPr>
            <p:spPr>
              <a:xfrm>
                <a:off x="25567757" y="4656994"/>
                <a:ext cx="84375" cy="84375"/>
              </a:xfrm>
              <a:custGeom>
                <a:avLst/>
                <a:gdLst>
                  <a:gd name="connsiteX0" fmla="*/ 82467 w 84375"/>
                  <a:gd name="connsiteY0" fmla="*/ 60646 h 84375"/>
                  <a:gd name="connsiteX1" fmla="*/ 30999 w 84375"/>
                  <a:gd name="connsiteY1" fmla="*/ 12030 h 84375"/>
                  <a:gd name="connsiteX2" fmla="*/ 12132 w 84375"/>
                  <a:gd name="connsiteY2" fmla="*/ 403 h 84375"/>
                  <a:gd name="connsiteX3" fmla="*/ 421 w 84375"/>
                  <a:gd name="connsiteY3" fmla="*/ 19252 h 84375"/>
                  <a:gd name="connsiteX4" fmla="*/ 76865 w 84375"/>
                  <a:gd name="connsiteY4" fmla="*/ 91561 h 84375"/>
                  <a:gd name="connsiteX5" fmla="*/ 79683 w 84375"/>
                  <a:gd name="connsiteY5" fmla="*/ 91848 h 84375"/>
                  <a:gd name="connsiteX6" fmla="*/ 95157 w 84375"/>
                  <a:gd name="connsiteY6" fmla="*/ 78905 h 84375"/>
                  <a:gd name="connsiteX7" fmla="*/ 82467 w 84375"/>
                  <a:gd name="connsiteY7" fmla="*/ 60646 h 8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4375" h="84375">
                    <a:moveTo>
                      <a:pt x="82467" y="60646"/>
                    </a:moveTo>
                    <a:cubicBezTo>
                      <a:pt x="41664" y="53238"/>
                      <a:pt x="31437" y="13869"/>
                      <a:pt x="30999" y="12030"/>
                    </a:cubicBezTo>
                    <a:cubicBezTo>
                      <a:pt x="28990" y="3626"/>
                      <a:pt x="20604" y="-1521"/>
                      <a:pt x="12132" y="403"/>
                    </a:cubicBezTo>
                    <a:cubicBezTo>
                      <a:pt x="3695" y="2377"/>
                      <a:pt x="-1570" y="10815"/>
                      <a:pt x="421" y="19252"/>
                    </a:cubicBezTo>
                    <a:cubicBezTo>
                      <a:pt x="995" y="21750"/>
                      <a:pt x="15406" y="80424"/>
                      <a:pt x="76865" y="91561"/>
                    </a:cubicBezTo>
                    <a:cubicBezTo>
                      <a:pt x="77827" y="91781"/>
                      <a:pt x="78755" y="91848"/>
                      <a:pt x="79683" y="91848"/>
                    </a:cubicBezTo>
                    <a:cubicBezTo>
                      <a:pt x="87142" y="91848"/>
                      <a:pt x="93774" y="86533"/>
                      <a:pt x="95157" y="78905"/>
                    </a:cubicBezTo>
                    <a:cubicBezTo>
                      <a:pt x="96693" y="70366"/>
                      <a:pt x="90989" y="62182"/>
                      <a:pt x="82467" y="60646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B1D9314B-A15C-4B1D-8797-6EA0212BB11F}"/>
                  </a:ext>
                </a:extLst>
              </p:cNvPr>
              <p:cNvSpPr/>
              <p:nvPr/>
            </p:nvSpPr>
            <p:spPr>
              <a:xfrm>
                <a:off x="25506753" y="4502231"/>
                <a:ext cx="388125" cy="388125"/>
              </a:xfrm>
              <a:custGeom>
                <a:avLst/>
                <a:gdLst>
                  <a:gd name="connsiteX0" fmla="*/ 385172 w 388125"/>
                  <a:gd name="connsiteY0" fmla="*/ 318549 h 388125"/>
                  <a:gd name="connsiteX1" fmla="*/ 325181 w 388125"/>
                  <a:gd name="connsiteY1" fmla="*/ 258576 h 388125"/>
                  <a:gd name="connsiteX2" fmla="*/ 313470 w 388125"/>
                  <a:gd name="connsiteY2" fmla="*/ 252180 h 388125"/>
                  <a:gd name="connsiteX3" fmla="*/ 308543 w 388125"/>
                  <a:gd name="connsiteY3" fmla="*/ 251640 h 388125"/>
                  <a:gd name="connsiteX4" fmla="*/ 291870 w 388125"/>
                  <a:gd name="connsiteY4" fmla="*/ 258576 h 388125"/>
                  <a:gd name="connsiteX5" fmla="*/ 275552 w 388125"/>
                  <a:gd name="connsiteY5" fmla="*/ 242224 h 388125"/>
                  <a:gd name="connsiteX6" fmla="*/ 260196 w 388125"/>
                  <a:gd name="connsiteY6" fmla="*/ 44651 h 388125"/>
                  <a:gd name="connsiteX7" fmla="*/ 152415 w 388125"/>
                  <a:gd name="connsiteY7" fmla="*/ 0 h 388125"/>
                  <a:gd name="connsiteX8" fmla="*/ 44634 w 388125"/>
                  <a:gd name="connsiteY8" fmla="*/ 44651 h 388125"/>
                  <a:gd name="connsiteX9" fmla="*/ 0 w 388125"/>
                  <a:gd name="connsiteY9" fmla="*/ 152432 h 388125"/>
                  <a:gd name="connsiteX10" fmla="*/ 44634 w 388125"/>
                  <a:gd name="connsiteY10" fmla="*/ 260196 h 388125"/>
                  <a:gd name="connsiteX11" fmla="*/ 152415 w 388125"/>
                  <a:gd name="connsiteY11" fmla="*/ 304847 h 388125"/>
                  <a:gd name="connsiteX12" fmla="*/ 242224 w 388125"/>
                  <a:gd name="connsiteY12" fmla="*/ 275603 h 388125"/>
                  <a:gd name="connsiteX13" fmla="*/ 258542 w 388125"/>
                  <a:gd name="connsiteY13" fmla="*/ 291904 h 388125"/>
                  <a:gd name="connsiteX14" fmla="*/ 258542 w 388125"/>
                  <a:gd name="connsiteY14" fmla="*/ 291938 h 388125"/>
                  <a:gd name="connsiteX15" fmla="*/ 252383 w 388125"/>
                  <a:gd name="connsiteY15" fmla="*/ 314348 h 388125"/>
                  <a:gd name="connsiteX16" fmla="*/ 258542 w 388125"/>
                  <a:gd name="connsiteY16" fmla="*/ 325249 h 388125"/>
                  <a:gd name="connsiteX17" fmla="*/ 318533 w 388125"/>
                  <a:gd name="connsiteY17" fmla="*/ 385239 h 388125"/>
                  <a:gd name="connsiteX18" fmla="*/ 336302 w 388125"/>
                  <a:gd name="connsiteY18" fmla="*/ 392631 h 388125"/>
                  <a:gd name="connsiteX19" fmla="*/ 354122 w 388125"/>
                  <a:gd name="connsiteY19" fmla="*/ 385239 h 388125"/>
                  <a:gd name="connsiteX20" fmla="*/ 385239 w 388125"/>
                  <a:gd name="connsiteY20" fmla="*/ 354105 h 388125"/>
                  <a:gd name="connsiteX21" fmla="*/ 385172 w 388125"/>
                  <a:gd name="connsiteY21" fmla="*/ 318549 h 388125"/>
                  <a:gd name="connsiteX22" fmla="*/ 226851 w 388125"/>
                  <a:gd name="connsiteY22" fmla="*/ 226901 h 388125"/>
                  <a:gd name="connsiteX23" fmla="*/ 152398 w 388125"/>
                  <a:gd name="connsiteY23" fmla="*/ 257715 h 388125"/>
                  <a:gd name="connsiteX24" fmla="*/ 77979 w 388125"/>
                  <a:gd name="connsiteY24" fmla="*/ 226901 h 388125"/>
                  <a:gd name="connsiteX25" fmla="*/ 47149 w 388125"/>
                  <a:gd name="connsiteY25" fmla="*/ 152466 h 388125"/>
                  <a:gd name="connsiteX26" fmla="*/ 77979 w 388125"/>
                  <a:gd name="connsiteY26" fmla="*/ 77996 h 388125"/>
                  <a:gd name="connsiteX27" fmla="*/ 152398 w 388125"/>
                  <a:gd name="connsiteY27" fmla="*/ 47182 h 388125"/>
                  <a:gd name="connsiteX28" fmla="*/ 226851 w 388125"/>
                  <a:gd name="connsiteY28" fmla="*/ 77996 h 388125"/>
                  <a:gd name="connsiteX29" fmla="*/ 226851 w 388125"/>
                  <a:gd name="connsiteY29" fmla="*/ 226901 h 388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88125" h="388125">
                    <a:moveTo>
                      <a:pt x="385172" y="318549"/>
                    </a:moveTo>
                    <a:lnTo>
                      <a:pt x="325181" y="258576"/>
                    </a:lnTo>
                    <a:cubicBezTo>
                      <a:pt x="321958" y="255319"/>
                      <a:pt x="317841" y="253142"/>
                      <a:pt x="313470" y="252180"/>
                    </a:cubicBezTo>
                    <a:cubicBezTo>
                      <a:pt x="311867" y="251843"/>
                      <a:pt x="310230" y="251640"/>
                      <a:pt x="308543" y="251640"/>
                    </a:cubicBezTo>
                    <a:cubicBezTo>
                      <a:pt x="302282" y="251640"/>
                      <a:pt x="296274" y="254104"/>
                      <a:pt x="291870" y="258576"/>
                    </a:cubicBezTo>
                    <a:lnTo>
                      <a:pt x="275552" y="242224"/>
                    </a:lnTo>
                    <a:cubicBezTo>
                      <a:pt x="319073" y="182689"/>
                      <a:pt x="313943" y="98415"/>
                      <a:pt x="260196" y="44651"/>
                    </a:cubicBezTo>
                    <a:cubicBezTo>
                      <a:pt x="231424" y="15846"/>
                      <a:pt x="193118" y="0"/>
                      <a:pt x="152415" y="0"/>
                    </a:cubicBezTo>
                    <a:cubicBezTo>
                      <a:pt x="111713" y="0"/>
                      <a:pt x="73440" y="15846"/>
                      <a:pt x="44634" y="44651"/>
                    </a:cubicBezTo>
                    <a:cubicBezTo>
                      <a:pt x="15846" y="73440"/>
                      <a:pt x="0" y="111729"/>
                      <a:pt x="0" y="152432"/>
                    </a:cubicBezTo>
                    <a:cubicBezTo>
                      <a:pt x="-17" y="193117"/>
                      <a:pt x="15846" y="231407"/>
                      <a:pt x="44634" y="260196"/>
                    </a:cubicBezTo>
                    <a:cubicBezTo>
                      <a:pt x="73440" y="289001"/>
                      <a:pt x="111696" y="304847"/>
                      <a:pt x="152415" y="304847"/>
                    </a:cubicBezTo>
                    <a:cubicBezTo>
                      <a:pt x="185136" y="304847"/>
                      <a:pt x="216321" y="294604"/>
                      <a:pt x="242224" y="275603"/>
                    </a:cubicBezTo>
                    <a:lnTo>
                      <a:pt x="258542" y="291904"/>
                    </a:lnTo>
                    <a:lnTo>
                      <a:pt x="258542" y="291938"/>
                    </a:lnTo>
                    <a:cubicBezTo>
                      <a:pt x="252467" y="297979"/>
                      <a:pt x="250408" y="306602"/>
                      <a:pt x="252383" y="314348"/>
                    </a:cubicBezTo>
                    <a:cubicBezTo>
                      <a:pt x="253412" y="318330"/>
                      <a:pt x="255454" y="322127"/>
                      <a:pt x="258542" y="325249"/>
                    </a:cubicBezTo>
                    <a:lnTo>
                      <a:pt x="318533" y="385239"/>
                    </a:lnTo>
                    <a:cubicBezTo>
                      <a:pt x="323241" y="389964"/>
                      <a:pt x="329636" y="392631"/>
                      <a:pt x="336302" y="392631"/>
                    </a:cubicBezTo>
                    <a:cubicBezTo>
                      <a:pt x="342984" y="392631"/>
                      <a:pt x="349380" y="390015"/>
                      <a:pt x="354122" y="385239"/>
                    </a:cubicBezTo>
                    <a:lnTo>
                      <a:pt x="385239" y="354105"/>
                    </a:lnTo>
                    <a:cubicBezTo>
                      <a:pt x="395010" y="344267"/>
                      <a:pt x="395010" y="328354"/>
                      <a:pt x="385172" y="318549"/>
                    </a:cubicBezTo>
                    <a:close/>
                    <a:moveTo>
                      <a:pt x="226851" y="226901"/>
                    </a:moveTo>
                    <a:cubicBezTo>
                      <a:pt x="206955" y="246746"/>
                      <a:pt x="180512" y="257715"/>
                      <a:pt x="152398" y="257715"/>
                    </a:cubicBezTo>
                    <a:cubicBezTo>
                      <a:pt x="124284" y="257715"/>
                      <a:pt x="97841" y="246746"/>
                      <a:pt x="77979" y="226901"/>
                    </a:cubicBezTo>
                    <a:cubicBezTo>
                      <a:pt x="58101" y="206955"/>
                      <a:pt x="47149" y="180563"/>
                      <a:pt x="47149" y="152466"/>
                    </a:cubicBezTo>
                    <a:cubicBezTo>
                      <a:pt x="47149" y="124318"/>
                      <a:pt x="58101" y="97926"/>
                      <a:pt x="77979" y="77996"/>
                    </a:cubicBezTo>
                    <a:cubicBezTo>
                      <a:pt x="97841" y="58151"/>
                      <a:pt x="124301" y="47182"/>
                      <a:pt x="152398" y="47182"/>
                    </a:cubicBezTo>
                    <a:cubicBezTo>
                      <a:pt x="180512" y="47182"/>
                      <a:pt x="206955" y="58151"/>
                      <a:pt x="226851" y="77996"/>
                    </a:cubicBezTo>
                    <a:cubicBezTo>
                      <a:pt x="267874" y="119070"/>
                      <a:pt x="267874" y="185878"/>
                      <a:pt x="226851" y="22690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64" name="任意多边形: 形状 63">
                <a:extLst>
                  <a:ext uri="{FF2B5EF4-FFF2-40B4-BE49-F238E27FC236}">
                    <a16:creationId xmlns:a16="http://schemas.microsoft.com/office/drawing/2014/main" id="{56EB856E-FFC2-4FA7-9503-A700A03B507E}"/>
                  </a:ext>
                </a:extLst>
              </p:cNvPr>
              <p:cNvSpPr/>
              <p:nvPr/>
            </p:nvSpPr>
            <p:spPr>
              <a:xfrm>
                <a:off x="25571350" y="4610164"/>
                <a:ext cx="16875" cy="16875"/>
              </a:xfrm>
              <a:custGeom>
                <a:avLst/>
                <a:gdLst>
                  <a:gd name="connsiteX0" fmla="*/ 30780 w 16875"/>
                  <a:gd name="connsiteY0" fmla="*/ 15390 h 16875"/>
                  <a:gd name="connsiteX1" fmla="*/ 15390 w 16875"/>
                  <a:gd name="connsiteY1" fmla="*/ 30780 h 16875"/>
                  <a:gd name="connsiteX2" fmla="*/ 0 w 16875"/>
                  <a:gd name="connsiteY2" fmla="*/ 15390 h 16875"/>
                  <a:gd name="connsiteX3" fmla="*/ 15390 w 16875"/>
                  <a:gd name="connsiteY3" fmla="*/ 0 h 16875"/>
                  <a:gd name="connsiteX4" fmla="*/ 30780 w 16875"/>
                  <a:gd name="connsiteY4" fmla="*/ 15390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0780" y="15390"/>
                    </a:moveTo>
                    <a:cubicBezTo>
                      <a:pt x="30780" y="23890"/>
                      <a:pt x="23890" y="30780"/>
                      <a:pt x="15390" y="30780"/>
                    </a:cubicBezTo>
                    <a:cubicBezTo>
                      <a:pt x="6890" y="30780"/>
                      <a:pt x="0" y="23890"/>
                      <a:pt x="0" y="15390"/>
                    </a:cubicBezTo>
                    <a:cubicBezTo>
                      <a:pt x="0" y="6890"/>
                      <a:pt x="6890" y="0"/>
                      <a:pt x="15390" y="0"/>
                    </a:cubicBezTo>
                    <a:cubicBezTo>
                      <a:pt x="23890" y="0"/>
                      <a:pt x="30780" y="6890"/>
                      <a:pt x="30780" y="15390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FF14671-5A75-48A1-817E-2B4AE654666C}"/>
              </a:ext>
            </a:extLst>
          </p:cNvPr>
          <p:cNvGrpSpPr/>
          <p:nvPr/>
        </p:nvGrpSpPr>
        <p:grpSpPr>
          <a:xfrm>
            <a:off x="1622147" y="4070119"/>
            <a:ext cx="2452688" cy="719076"/>
            <a:chOff x="1622147" y="3853140"/>
            <a:chExt cx="2452688" cy="719076"/>
          </a:xfrm>
        </p:grpSpPr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81F8CF87-B6BC-48BF-9E51-83EFB27F4DD1}"/>
                </a:ext>
              </a:extLst>
            </p:cNvPr>
            <p:cNvSpPr/>
            <p:nvPr/>
          </p:nvSpPr>
          <p:spPr>
            <a:xfrm>
              <a:off x="1622147" y="3853140"/>
              <a:ext cx="2452688" cy="39052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专业方向</a:t>
              </a:r>
            </a:p>
          </p:txBody>
        </p:sp>
        <p:sp>
          <p:nvSpPr>
            <p:cNvPr id="167" name="文本框 166">
              <a:extLst>
                <a:ext uri="{FF2B5EF4-FFF2-40B4-BE49-F238E27FC236}">
                  <a16:creationId xmlns:a16="http://schemas.microsoft.com/office/drawing/2014/main" id="{66549FC4-FADB-412A-BD29-56B7904423EF}"/>
                </a:ext>
              </a:extLst>
            </p:cNvPr>
            <p:cNvSpPr txBox="1"/>
            <p:nvPr/>
          </p:nvSpPr>
          <p:spPr>
            <a:xfrm>
              <a:off x="1791101" y="4243665"/>
              <a:ext cx="2122714" cy="328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400" b="1" dirty="0">
                  <a:solidFill>
                    <a:srgbClr val="797979"/>
                  </a:solidFill>
                </a:rPr>
                <a:t>学位和院系信息</a:t>
              </a:r>
            </a:p>
          </p:txBody>
        </p:sp>
      </p:grpSp>
      <p:sp>
        <p:nvSpPr>
          <p:cNvPr id="16" name="标题 15">
            <a:extLst>
              <a:ext uri="{FF2B5EF4-FFF2-40B4-BE49-F238E27FC236}">
                <a16:creationId xmlns:a16="http://schemas.microsoft.com/office/drawing/2014/main" id="{6D5487F6-2E36-45F3-966C-81172813E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我是答辩人</a:t>
            </a:r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54D28A67-8C58-4D5E-9A4B-BE314C5D76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写个英文名</a:t>
            </a:r>
            <a:r>
              <a:rPr lang="en-US" altLang="zh-CN" dirty="0"/>
              <a:t>/</a:t>
            </a:r>
            <a:r>
              <a:rPr lang="zh-CN" altLang="en-US" dirty="0"/>
              <a:t>拼音名或什么都不写</a:t>
            </a:r>
          </a:p>
        </p:txBody>
      </p:sp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6024731F-DD6D-4360-8225-85E3A7FBF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300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天空&#10;&#10;描述已自动生成">
            <a:extLst>
              <a:ext uri="{FF2B5EF4-FFF2-40B4-BE49-F238E27FC236}">
                <a16:creationId xmlns:a16="http://schemas.microsoft.com/office/drawing/2014/main" id="{066929E7-59D5-49F8-A16F-B8C4BBE9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225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66929E7-59D5-49F8-A16F-B8C4BBE9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84" b="106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143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天空, 户外, 建筑物&#10;&#10;描述已自动生成">
            <a:extLst>
              <a:ext uri="{FF2B5EF4-FFF2-40B4-BE49-F238E27FC236}">
                <a16:creationId xmlns:a16="http://schemas.microsoft.com/office/drawing/2014/main" id="{066929E7-59D5-49F8-A16F-B8C4BBE9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24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雪花, 户外, 天空&#10;&#10;描述已自动生成">
            <a:extLst>
              <a:ext uri="{FF2B5EF4-FFF2-40B4-BE49-F238E27FC236}">
                <a16:creationId xmlns:a16="http://schemas.microsoft.com/office/drawing/2014/main" id="{066929E7-59D5-49F8-A16F-B8C4BBE9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76" b="6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228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66929E7-59D5-49F8-A16F-B8C4BBE9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033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天空, 建筑物&#10;&#10;描述已自动生成">
            <a:extLst>
              <a:ext uri="{FF2B5EF4-FFF2-40B4-BE49-F238E27FC236}">
                <a16:creationId xmlns:a16="http://schemas.microsoft.com/office/drawing/2014/main" id="{066929E7-59D5-49F8-A16F-B8C4BBE9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544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66929E7-59D5-49F8-A16F-B8C4BBE9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71" b="394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72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B34F1B7-447C-4B1E-98F5-9ED961FD0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96840"/>
            <a:ext cx="12192000" cy="1341120"/>
          </a:xfrm>
          <a:prstGeom prst="rect">
            <a:avLst/>
          </a:prstGeom>
        </p:spPr>
      </p:pic>
      <p:sp>
        <p:nvSpPr>
          <p:cNvPr id="127" name="文本框 126">
            <a:extLst>
              <a:ext uri="{FF2B5EF4-FFF2-40B4-BE49-F238E27FC236}">
                <a16:creationId xmlns:a16="http://schemas.microsoft.com/office/drawing/2014/main" id="{86C0B300-A73D-46CD-886C-6F6DAFDD6601}"/>
              </a:ext>
            </a:extLst>
          </p:cNvPr>
          <p:cNvSpPr txBox="1"/>
          <p:nvPr/>
        </p:nvSpPr>
        <p:spPr>
          <a:xfrm>
            <a:off x="2062480" y="5743642"/>
            <a:ext cx="32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 Light" panose="02010600030101010101" pitchFamily="2" charset="-122"/>
                <a:ea typeface="等线 Light" panose="02010600030101010101" pitchFamily="2" charset="-122"/>
                <a:cs typeface="+mn-cs"/>
              </a:rPr>
              <a:t>傅琳</a:t>
            </a:r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D56E6DA6-7F09-4B55-A111-B0E6B9DC4AAD}"/>
              </a:ext>
            </a:extLst>
          </p:cNvPr>
          <p:cNvSpPr txBox="1"/>
          <p:nvPr/>
        </p:nvSpPr>
        <p:spPr>
          <a:xfrm>
            <a:off x="7894320" y="5743642"/>
            <a:ext cx="329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等线 Light" panose="02010600030101010101" pitchFamily="2" charset="-122"/>
                <a:ea typeface="等线 Light" panose="02010600030101010101" pitchFamily="2" charset="-122"/>
                <a:cs typeface="+mn-cs"/>
              </a:rPr>
              <a:t>浙江大学</a:t>
            </a:r>
          </a:p>
        </p:txBody>
      </p:sp>
      <p:pic>
        <p:nvPicPr>
          <p:cNvPr id="6" name="图片 5" descr="图片包含 黑色, 文字&#10;&#10;描述已自动生成">
            <a:extLst>
              <a:ext uri="{FF2B5EF4-FFF2-40B4-BE49-F238E27FC236}">
                <a16:creationId xmlns:a16="http://schemas.microsoft.com/office/drawing/2014/main" id="{2E7553BB-FCAF-401B-9A80-25AA64E801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18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424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71206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188DE11-1BA4-4B55-ACC2-331462ED1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3677" y="3673463"/>
            <a:ext cx="2016000" cy="2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44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AF872FA7-9FDD-4B8A-B5D5-149F380B6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dirty="0">
                <a:latin typeface="+mj-ea"/>
              </a:rPr>
              <a:t>我们的研究团队</a:t>
            </a:r>
            <a:endParaRPr lang="zh-CN" altLang="en-US" dirty="0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FD73918B-A1AE-4BD6-A2AF-F56C1DA7FA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Our Research Team</a:t>
            </a:r>
            <a:endParaRPr lang="zh-CN" alt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682BB41-9541-4BE3-A814-52EADE3E3900}"/>
              </a:ext>
            </a:extLst>
          </p:cNvPr>
          <p:cNvGrpSpPr/>
          <p:nvPr/>
        </p:nvGrpSpPr>
        <p:grpSpPr>
          <a:xfrm>
            <a:off x="1491789" y="1780670"/>
            <a:ext cx="2494150" cy="3413292"/>
            <a:chOff x="918566" y="2059359"/>
            <a:chExt cx="2494150" cy="3413292"/>
          </a:xfrm>
        </p:grpSpPr>
        <p:sp>
          <p:nvSpPr>
            <p:cNvPr id="22" name="ïŝļíḑê">
              <a:extLst>
                <a:ext uri="{FF2B5EF4-FFF2-40B4-BE49-F238E27FC236}">
                  <a16:creationId xmlns:a16="http://schemas.microsoft.com/office/drawing/2014/main" id="{E7BACC0B-4EF3-4D35-9000-A6A49C5EB35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8566" y="2059359"/>
              <a:ext cx="2494150" cy="2494800"/>
            </a:xfrm>
            <a:prstGeom prst="ellipse">
              <a:avLst/>
            </a:prstGeom>
            <a:blipFill dpi="0" rotWithShape="1">
              <a:blip r:embed="rId3"/>
              <a:srcRect/>
              <a:tile tx="0" ty="254000" sx="100000" sy="100000" flip="none" algn="ctr"/>
            </a:blip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xmlns="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endParaRPr/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0CD48285-D0D6-4DDE-B8AC-A9488741B9DC}"/>
                </a:ext>
              </a:extLst>
            </p:cNvPr>
            <p:cNvSpPr txBox="1"/>
            <p:nvPr/>
          </p:nvSpPr>
          <p:spPr>
            <a:xfrm>
              <a:off x="1104284" y="5144100"/>
              <a:ext cx="2122714" cy="328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400" b="1" dirty="0">
                  <a:solidFill>
                    <a:srgbClr val="797979"/>
                  </a:solidFill>
                </a:rPr>
                <a:t>学位和院系信息</a:t>
              </a:r>
            </a:p>
          </p:txBody>
        </p:sp>
        <p:sp>
          <p:nvSpPr>
            <p:cNvPr id="64" name="矩形: 圆角 63">
              <a:extLst>
                <a:ext uri="{FF2B5EF4-FFF2-40B4-BE49-F238E27FC236}">
                  <a16:creationId xmlns:a16="http://schemas.microsoft.com/office/drawing/2014/main" id="{8B682F8A-D390-437E-9DC2-1F0FAE9B9982}"/>
                </a:ext>
              </a:extLst>
            </p:cNvPr>
            <p:cNvSpPr/>
            <p:nvPr/>
          </p:nvSpPr>
          <p:spPr>
            <a:xfrm>
              <a:off x="939297" y="4758911"/>
              <a:ext cx="2452688" cy="390525"/>
            </a:xfrm>
            <a:prstGeom prst="roundRect">
              <a:avLst>
                <a:gd name="adj" fmla="val 50000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姓名</a:t>
              </a:r>
              <a:r>
                <a:rPr lang="en-US" altLang="zh-CN" b="1" dirty="0"/>
                <a:t> / </a:t>
              </a:r>
              <a:r>
                <a:rPr lang="zh-CN" altLang="en-US" b="1" dirty="0"/>
                <a:t>团队职责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0FE638D1-0AAB-42C2-B1FF-AAB95CE773F9}"/>
              </a:ext>
            </a:extLst>
          </p:cNvPr>
          <p:cNvGrpSpPr/>
          <p:nvPr/>
        </p:nvGrpSpPr>
        <p:grpSpPr>
          <a:xfrm>
            <a:off x="4848925" y="1780670"/>
            <a:ext cx="2494150" cy="3413292"/>
            <a:chOff x="4849933" y="2059359"/>
            <a:chExt cx="2494150" cy="3413292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676E6D61-A9F4-4BDF-B784-D35503BB90FC}"/>
                </a:ext>
              </a:extLst>
            </p:cNvPr>
            <p:cNvCxnSpPr>
              <a:cxnSpLocks/>
            </p:cNvCxnSpPr>
            <p:nvPr/>
          </p:nvCxnSpPr>
          <p:spPr>
            <a:xfrm>
              <a:off x="6097008" y="2059359"/>
              <a:ext cx="1" cy="224759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iŝḻîdê">
              <a:extLst>
                <a:ext uri="{FF2B5EF4-FFF2-40B4-BE49-F238E27FC236}">
                  <a16:creationId xmlns:a16="http://schemas.microsoft.com/office/drawing/2014/main" id="{E7BACC0B-4EF3-4D35-9000-A6A49C5EB35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49933" y="2059359"/>
              <a:ext cx="2494150" cy="2494800"/>
            </a:xfrm>
            <a:prstGeom prst="ellipse">
              <a:avLst/>
            </a:prstGeom>
            <a:blipFill dpi="0" rotWithShape="1">
              <a:blip r:embed="rId4"/>
              <a:srcRect/>
              <a:tile tx="0" ty="254000" sx="57000" sy="57000" flip="none" algn="ctr"/>
            </a:blip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xmlns="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endParaRPr/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FB9A5EB6-2D3C-45B4-BC85-98D76139A7BF}"/>
                </a:ext>
              </a:extLst>
            </p:cNvPr>
            <p:cNvSpPr txBox="1"/>
            <p:nvPr/>
          </p:nvSpPr>
          <p:spPr>
            <a:xfrm>
              <a:off x="5035651" y="5144100"/>
              <a:ext cx="2122714" cy="328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400" b="1" dirty="0">
                  <a:solidFill>
                    <a:srgbClr val="797979"/>
                  </a:solidFill>
                </a:rPr>
                <a:t>学位和院系信息</a:t>
              </a:r>
            </a:p>
          </p:txBody>
        </p:sp>
        <p:sp>
          <p:nvSpPr>
            <p:cNvPr id="67" name="矩形: 圆角 66">
              <a:extLst>
                <a:ext uri="{FF2B5EF4-FFF2-40B4-BE49-F238E27FC236}">
                  <a16:creationId xmlns:a16="http://schemas.microsoft.com/office/drawing/2014/main" id="{393B56B4-AED4-4B39-8BEA-BDDB196800F6}"/>
                </a:ext>
              </a:extLst>
            </p:cNvPr>
            <p:cNvSpPr/>
            <p:nvPr/>
          </p:nvSpPr>
          <p:spPr>
            <a:xfrm>
              <a:off x="4870664" y="4758911"/>
              <a:ext cx="2452688" cy="39052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姓名</a:t>
              </a:r>
              <a:r>
                <a:rPr lang="en-US" altLang="zh-CN" b="1" dirty="0"/>
                <a:t> / </a:t>
              </a:r>
              <a:r>
                <a:rPr lang="zh-CN" altLang="en-US" b="1" dirty="0"/>
                <a:t>团队职责</a:t>
              </a: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0C3E6116-6922-4947-87AF-139EC9FB0BBE}"/>
              </a:ext>
            </a:extLst>
          </p:cNvPr>
          <p:cNvGrpSpPr/>
          <p:nvPr/>
        </p:nvGrpSpPr>
        <p:grpSpPr>
          <a:xfrm>
            <a:off x="8206060" y="1780670"/>
            <a:ext cx="2494150" cy="3413292"/>
            <a:chOff x="8781300" y="2059359"/>
            <a:chExt cx="2494150" cy="3413292"/>
          </a:xfrm>
        </p:grpSpPr>
        <p:sp>
          <p:nvSpPr>
            <p:cNvPr id="11" name="išḻïdê">
              <a:extLst>
                <a:ext uri="{FF2B5EF4-FFF2-40B4-BE49-F238E27FC236}">
                  <a16:creationId xmlns:a16="http://schemas.microsoft.com/office/drawing/2014/main" id="{E7BACC0B-4EF3-4D35-9000-A6A49C5EB35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81300" y="2059359"/>
              <a:ext cx="2494150" cy="2494800"/>
            </a:xfrm>
            <a:prstGeom prst="ellipse">
              <a:avLst/>
            </a:prstGeom>
            <a:blipFill dpi="0" rotWithShape="1">
              <a:blip r:embed="rId5">
                <a:grayscl/>
              </a:blip>
              <a:srcRect/>
              <a:tile tx="12700" ty="63500" sx="60000" sy="60000" flip="none" algn="ctr"/>
            </a:blip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xmlns="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endParaRPr/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C9628A89-6336-4C37-9400-4C6BCECBE708}"/>
                </a:ext>
              </a:extLst>
            </p:cNvPr>
            <p:cNvSpPr txBox="1"/>
            <p:nvPr/>
          </p:nvSpPr>
          <p:spPr>
            <a:xfrm>
              <a:off x="8967018" y="5144100"/>
              <a:ext cx="2122714" cy="328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400" b="1" dirty="0">
                  <a:solidFill>
                    <a:srgbClr val="797979"/>
                  </a:solidFill>
                </a:rPr>
                <a:t>学位和院系信息</a:t>
              </a:r>
            </a:p>
          </p:txBody>
        </p:sp>
        <p:sp>
          <p:nvSpPr>
            <p:cNvPr id="70" name="矩形: 圆角 69">
              <a:extLst>
                <a:ext uri="{FF2B5EF4-FFF2-40B4-BE49-F238E27FC236}">
                  <a16:creationId xmlns:a16="http://schemas.microsoft.com/office/drawing/2014/main" id="{ED548E8B-EE5C-42A8-8D35-249B7E48D892}"/>
                </a:ext>
              </a:extLst>
            </p:cNvPr>
            <p:cNvSpPr/>
            <p:nvPr/>
          </p:nvSpPr>
          <p:spPr>
            <a:xfrm>
              <a:off x="8802031" y="4758911"/>
              <a:ext cx="2452688" cy="390525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b="1" dirty="0"/>
                <a:t>姓名</a:t>
              </a:r>
              <a:r>
                <a:rPr lang="en-US" altLang="zh-CN" b="1" dirty="0"/>
                <a:t> / </a:t>
              </a:r>
              <a:r>
                <a:rPr lang="zh-CN" altLang="en-US" b="1" dirty="0"/>
                <a:t>团队职责</a:t>
              </a:r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B1A76A09-C8A2-4D0D-BD04-EC17B134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149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9E03852-971D-4A26-AFDC-88F7ADC22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EB3AB78-CDE9-412C-8AFC-2497D515A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dirty="0"/>
              <a:t>全文线索及结论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EE6724-59E6-4D04-89E2-DD82737E36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全文的概览</a:t>
            </a:r>
          </a:p>
        </p:txBody>
      </p:sp>
      <p:sp>
        <p:nvSpPr>
          <p:cNvPr id="77" name="išlïḓê">
            <a:extLst>
              <a:ext uri="{FF2B5EF4-FFF2-40B4-BE49-F238E27FC236}">
                <a16:creationId xmlns:a16="http://schemas.microsoft.com/office/drawing/2014/main" id="{7E45BC97-C54C-4F52-A646-EBDBF253E556}"/>
              </a:ext>
            </a:extLst>
          </p:cNvPr>
          <p:cNvSpPr/>
          <p:nvPr/>
        </p:nvSpPr>
        <p:spPr>
          <a:xfrm>
            <a:off x="3294857" y="3908249"/>
            <a:ext cx="294987" cy="2949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330" h="19331" extrusionOk="0">
                <a:moveTo>
                  <a:pt x="424" y="12487"/>
                </a:moveTo>
                <a:cubicBezTo>
                  <a:pt x="1982" y="17591"/>
                  <a:pt x="7383" y="20465"/>
                  <a:pt x="12487" y="18907"/>
                </a:cubicBezTo>
                <a:cubicBezTo>
                  <a:pt x="17591" y="17348"/>
                  <a:pt x="20465" y="11947"/>
                  <a:pt x="18906" y="6843"/>
                </a:cubicBezTo>
                <a:cubicBezTo>
                  <a:pt x="17348" y="1739"/>
                  <a:pt x="11947" y="-1135"/>
                  <a:pt x="6843" y="424"/>
                </a:cubicBezTo>
                <a:cubicBezTo>
                  <a:pt x="1739" y="1982"/>
                  <a:pt x="-1135" y="7383"/>
                  <a:pt x="424" y="124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wrap="square" lIns="91440" tIns="45720" rIns="91440" bIns="45720" anchor="ctr">
            <a:normAutofit fontScale="40000" lnSpcReduction="20000"/>
          </a:bodyPr>
          <a:lstStyle>
            <a:lvl1pPr algn="ctr" defTabSz="825500">
              <a:defRPr sz="5600"/>
            </a:lvl1pPr>
            <a:lvl2pPr indent="342900" algn="ctr" defTabSz="825500">
              <a:defRPr sz="5600"/>
            </a:lvl2pPr>
            <a:lvl3pPr indent="685800" algn="ctr" defTabSz="825500">
              <a:defRPr sz="5600"/>
            </a:lvl3pPr>
            <a:lvl4pPr indent="1028700" algn="ctr" defTabSz="825500">
              <a:defRPr sz="5600"/>
            </a:lvl4pPr>
            <a:lvl5pPr indent="1371600" algn="ctr" defTabSz="825500">
              <a:defRPr sz="5600"/>
            </a:lvl5pPr>
            <a:lvl6pPr indent="1714500" algn="ctr" defTabSz="825500">
              <a:defRPr sz="5600"/>
            </a:lvl6pPr>
            <a:lvl7pPr indent="2057400" algn="ctr" defTabSz="825500">
              <a:defRPr sz="5600"/>
            </a:lvl7pPr>
            <a:lvl8pPr indent="2400300" algn="ctr" defTabSz="825500">
              <a:defRPr sz="5600"/>
            </a:lvl8pPr>
            <a:lvl9pPr indent="2743200" algn="ctr" defTabSz="825500">
              <a:defRPr sz="5600"/>
            </a:lvl9pPr>
          </a:lstStyle>
          <a:p>
            <a:pPr lvl="0" defTabSz="457200">
              <a:lnSpc>
                <a:spcPct val="140000"/>
              </a:lnSpc>
              <a:spcAft>
                <a:spcPts val="1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" name="íşľïḓe">
            <a:extLst>
              <a:ext uri="{FF2B5EF4-FFF2-40B4-BE49-F238E27FC236}">
                <a16:creationId xmlns:a16="http://schemas.microsoft.com/office/drawing/2014/main" id="{503DC6C3-4C50-4829-B8EC-9C53998A2337}"/>
              </a:ext>
            </a:extLst>
          </p:cNvPr>
          <p:cNvSpPr/>
          <p:nvPr/>
        </p:nvSpPr>
        <p:spPr>
          <a:xfrm rot="3695988">
            <a:off x="5729563" y="2496878"/>
            <a:ext cx="975848" cy="314795"/>
          </a:xfrm>
          <a:custGeom>
            <a:avLst/>
            <a:gdLst>
              <a:gd name="connsiteX0" fmla="*/ 0 w 975848"/>
              <a:gd name="connsiteY0" fmla="*/ 149385 h 314795"/>
              <a:gd name="connsiteX1" fmla="*/ 864937 w 975848"/>
              <a:gd name="connsiteY1" fmla="*/ 158450 h 314795"/>
              <a:gd name="connsiteX2" fmla="*/ 924973 w 975848"/>
              <a:gd name="connsiteY2" fmla="*/ 219597 h 314795"/>
              <a:gd name="connsiteX3" fmla="*/ 975848 w 975848"/>
              <a:gd name="connsiteY3" fmla="*/ 178794 h 314795"/>
              <a:gd name="connsiteX4" fmla="*/ 974187 w 975848"/>
              <a:gd name="connsiteY4" fmla="*/ 314795 h 314795"/>
              <a:gd name="connsiteX5" fmla="*/ 843952 w 975848"/>
              <a:gd name="connsiteY5" fmla="*/ 284579 h 314795"/>
              <a:gd name="connsiteX6" fmla="*/ 888821 w 975848"/>
              <a:gd name="connsiteY6" fmla="*/ 248593 h 314795"/>
              <a:gd name="connsiteX7" fmla="*/ 834288 w 975848"/>
              <a:gd name="connsiteY7" fmla="*/ 192905 h 314795"/>
              <a:gd name="connsiteX8" fmla="*/ 29041 w 975848"/>
              <a:gd name="connsiteY8" fmla="*/ 185585 h 314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5848" h="314795">
                <a:moveTo>
                  <a:pt x="0" y="149385"/>
                </a:moveTo>
                <a:cubicBezTo>
                  <a:pt x="257462" y="-57104"/>
                  <a:pt x="619926" y="-45243"/>
                  <a:pt x="864937" y="158450"/>
                </a:cubicBezTo>
                <a:lnTo>
                  <a:pt x="924973" y="219597"/>
                </a:lnTo>
                <a:lnTo>
                  <a:pt x="975848" y="178794"/>
                </a:lnTo>
                <a:cubicBezTo>
                  <a:pt x="975848" y="178794"/>
                  <a:pt x="974187" y="314795"/>
                  <a:pt x="974187" y="314795"/>
                </a:cubicBezTo>
                <a:lnTo>
                  <a:pt x="843952" y="284579"/>
                </a:lnTo>
                <a:lnTo>
                  <a:pt x="888821" y="248593"/>
                </a:lnTo>
                <a:lnTo>
                  <a:pt x="834288" y="192905"/>
                </a:lnTo>
                <a:cubicBezTo>
                  <a:pt x="604181" y="862"/>
                  <a:pt x="269004" y="-6881"/>
                  <a:pt x="29041" y="185585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91440" tIns="45720" rIns="91440" bIns="45720" numCol="1" anchor="ctr">
            <a:normAutofit fontScale="40000" lnSpcReduction="20000"/>
          </a:bodyPr>
          <a:lstStyle>
            <a:lvl1pPr algn="ctr" defTabSz="825500">
              <a:defRPr sz="5600"/>
            </a:lvl1pPr>
            <a:lvl2pPr indent="342900" algn="ctr" defTabSz="825500">
              <a:defRPr sz="5600"/>
            </a:lvl2pPr>
            <a:lvl3pPr indent="685800" algn="ctr" defTabSz="825500">
              <a:defRPr sz="5600"/>
            </a:lvl3pPr>
            <a:lvl4pPr indent="1028700" algn="ctr" defTabSz="825500">
              <a:defRPr sz="5600"/>
            </a:lvl4pPr>
            <a:lvl5pPr indent="1371600" algn="ctr" defTabSz="825500">
              <a:defRPr sz="5600"/>
            </a:lvl5pPr>
            <a:lvl6pPr indent="1714500" algn="ctr" defTabSz="825500">
              <a:defRPr sz="5600"/>
            </a:lvl6pPr>
            <a:lvl7pPr indent="2057400" algn="ctr" defTabSz="825500">
              <a:defRPr sz="5600"/>
            </a:lvl7pPr>
            <a:lvl8pPr indent="2400300" algn="ctr" defTabSz="825500">
              <a:defRPr sz="5600"/>
            </a:lvl8pPr>
            <a:lvl9pPr indent="2743200" algn="ctr" defTabSz="825500">
              <a:defRPr sz="5600"/>
            </a:lvl9pPr>
          </a:lstStyle>
          <a:p>
            <a:pPr lvl="0" defTabSz="457200">
              <a:lnSpc>
                <a:spcPct val="140000"/>
              </a:lnSpc>
              <a:spcAft>
                <a:spcPts val="1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1" name="iŝḻíďê">
            <a:extLst>
              <a:ext uri="{FF2B5EF4-FFF2-40B4-BE49-F238E27FC236}">
                <a16:creationId xmlns:a16="http://schemas.microsoft.com/office/drawing/2014/main" id="{6F58C162-8A16-46BD-8125-013F01C595EA}"/>
              </a:ext>
            </a:extLst>
          </p:cNvPr>
          <p:cNvSpPr/>
          <p:nvPr/>
        </p:nvSpPr>
        <p:spPr>
          <a:xfrm>
            <a:off x="4704657" y="2377158"/>
            <a:ext cx="212390" cy="2123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330" h="19331" extrusionOk="0">
                <a:moveTo>
                  <a:pt x="424" y="12487"/>
                </a:moveTo>
                <a:cubicBezTo>
                  <a:pt x="1982" y="17591"/>
                  <a:pt x="7383" y="20465"/>
                  <a:pt x="12487" y="18907"/>
                </a:cubicBezTo>
                <a:cubicBezTo>
                  <a:pt x="17591" y="17348"/>
                  <a:pt x="20465" y="11947"/>
                  <a:pt x="18906" y="6843"/>
                </a:cubicBezTo>
                <a:cubicBezTo>
                  <a:pt x="17348" y="1739"/>
                  <a:pt x="11947" y="-1135"/>
                  <a:pt x="6843" y="424"/>
                </a:cubicBezTo>
                <a:cubicBezTo>
                  <a:pt x="1739" y="1982"/>
                  <a:pt x="-1135" y="7383"/>
                  <a:pt x="424" y="124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wrap="square" lIns="91440" tIns="45720" rIns="91440" bIns="45720" anchor="ctr">
            <a:normAutofit fontScale="25000" lnSpcReduction="20000"/>
          </a:bodyPr>
          <a:lstStyle>
            <a:lvl1pPr algn="ctr" defTabSz="825500">
              <a:defRPr sz="5600"/>
            </a:lvl1pPr>
            <a:lvl2pPr indent="342900" algn="ctr" defTabSz="825500">
              <a:defRPr sz="5600"/>
            </a:lvl2pPr>
            <a:lvl3pPr indent="685800" algn="ctr" defTabSz="825500">
              <a:defRPr sz="5600"/>
            </a:lvl3pPr>
            <a:lvl4pPr indent="1028700" algn="ctr" defTabSz="825500">
              <a:defRPr sz="5600"/>
            </a:lvl4pPr>
            <a:lvl5pPr indent="1371600" algn="ctr" defTabSz="825500">
              <a:defRPr sz="5600"/>
            </a:lvl5pPr>
            <a:lvl6pPr indent="1714500" algn="ctr" defTabSz="825500">
              <a:defRPr sz="5600"/>
            </a:lvl6pPr>
            <a:lvl7pPr indent="2057400" algn="ctr" defTabSz="825500">
              <a:defRPr sz="5600"/>
            </a:lvl7pPr>
            <a:lvl8pPr indent="2400300" algn="ctr" defTabSz="825500">
              <a:defRPr sz="5600"/>
            </a:lvl8pPr>
            <a:lvl9pPr indent="2743200" algn="ctr" defTabSz="825500">
              <a:defRPr sz="5600"/>
            </a:lvl9pPr>
          </a:lstStyle>
          <a:p>
            <a:pPr lvl="0" defTabSz="457200">
              <a:lnSpc>
                <a:spcPct val="140000"/>
              </a:lnSpc>
              <a:spcAft>
                <a:spcPts val="1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3" name="ïśḷiḍe">
            <a:extLst>
              <a:ext uri="{FF2B5EF4-FFF2-40B4-BE49-F238E27FC236}">
                <a16:creationId xmlns:a16="http://schemas.microsoft.com/office/drawing/2014/main" id="{6C87EC8E-12BD-466E-921E-6291E21CBB35}"/>
              </a:ext>
            </a:extLst>
          </p:cNvPr>
          <p:cNvSpPr/>
          <p:nvPr/>
        </p:nvSpPr>
        <p:spPr>
          <a:xfrm>
            <a:off x="7316768" y="2276252"/>
            <a:ext cx="1270602" cy="1270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331" h="19331" extrusionOk="0">
                <a:moveTo>
                  <a:pt x="424" y="12487"/>
                </a:moveTo>
                <a:cubicBezTo>
                  <a:pt x="1982" y="17591"/>
                  <a:pt x="7383" y="20465"/>
                  <a:pt x="12487" y="18906"/>
                </a:cubicBezTo>
                <a:cubicBezTo>
                  <a:pt x="17591" y="17348"/>
                  <a:pt x="20465" y="11947"/>
                  <a:pt x="18907" y="6843"/>
                </a:cubicBezTo>
                <a:cubicBezTo>
                  <a:pt x="17348" y="1739"/>
                  <a:pt x="11947" y="-1135"/>
                  <a:pt x="6843" y="424"/>
                </a:cubicBezTo>
                <a:cubicBezTo>
                  <a:pt x="1739" y="1982"/>
                  <a:pt x="-1135" y="7383"/>
                  <a:pt x="424" y="12487"/>
                </a:cubicBezTo>
                <a:close/>
              </a:path>
            </a:pathLst>
          </a:custGeom>
          <a:solidFill>
            <a:srgbClr val="616161"/>
          </a:solidFill>
          <a:ln w="57150">
            <a:noFill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lvl1pPr algn="ctr" defTabSz="825500">
              <a:defRPr sz="5600"/>
            </a:lvl1pPr>
            <a:lvl2pPr indent="342900" algn="ctr" defTabSz="825500">
              <a:defRPr sz="5600"/>
            </a:lvl2pPr>
            <a:lvl3pPr indent="685800" algn="ctr" defTabSz="825500">
              <a:defRPr sz="5600"/>
            </a:lvl3pPr>
            <a:lvl4pPr indent="1028700" algn="ctr" defTabSz="825500">
              <a:defRPr sz="5600"/>
            </a:lvl4pPr>
            <a:lvl5pPr indent="1371600" algn="ctr" defTabSz="825500">
              <a:defRPr sz="5600"/>
            </a:lvl5pPr>
            <a:lvl6pPr indent="1714500" algn="ctr" defTabSz="825500">
              <a:defRPr sz="5600"/>
            </a:lvl6pPr>
            <a:lvl7pPr indent="2057400" algn="ctr" defTabSz="825500">
              <a:defRPr sz="5600"/>
            </a:lvl7pPr>
            <a:lvl8pPr indent="2400300" algn="ctr" defTabSz="825500">
              <a:defRPr sz="5600"/>
            </a:lvl8pPr>
            <a:lvl9pPr indent="2743200" algn="ctr" defTabSz="825500">
              <a:defRPr sz="5600"/>
            </a:lvl9pPr>
          </a:lstStyle>
          <a:p>
            <a:pPr lvl="0" defTabSz="457200">
              <a:lnSpc>
                <a:spcPct val="120000"/>
              </a:lnSpc>
              <a:spcAft>
                <a:spcPts val="1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dirty="0"/>
          </a:p>
        </p:txBody>
      </p:sp>
      <p:sp>
        <p:nvSpPr>
          <p:cNvPr id="84" name="íṣľíḓé">
            <a:extLst>
              <a:ext uri="{FF2B5EF4-FFF2-40B4-BE49-F238E27FC236}">
                <a16:creationId xmlns:a16="http://schemas.microsoft.com/office/drawing/2014/main" id="{E47C741F-2971-41C0-AF81-BCEDADD58737}"/>
              </a:ext>
            </a:extLst>
          </p:cNvPr>
          <p:cNvSpPr/>
          <p:nvPr/>
        </p:nvSpPr>
        <p:spPr>
          <a:xfrm rot="3695988">
            <a:off x="8212046" y="2924173"/>
            <a:ext cx="365788" cy="975569"/>
          </a:xfrm>
          <a:custGeom>
            <a:avLst/>
            <a:gdLst>
              <a:gd name="connsiteX0" fmla="*/ 0 w 365788"/>
              <a:gd name="connsiteY0" fmla="*/ 14919 h 975569"/>
              <a:gd name="connsiteX1" fmla="*/ 135179 w 365788"/>
              <a:gd name="connsiteY1" fmla="*/ 0 h 975569"/>
              <a:gd name="connsiteX2" fmla="*/ 94951 w 365788"/>
              <a:gd name="connsiteY2" fmla="*/ 61639 h 975569"/>
              <a:gd name="connsiteX3" fmla="*/ 161948 w 365788"/>
              <a:gd name="connsiteY3" fmla="*/ 115653 h 975569"/>
              <a:gd name="connsiteX4" fmla="*/ 255333 w 365788"/>
              <a:gd name="connsiteY4" fmla="*/ 975569 h 975569"/>
              <a:gd name="connsiteX5" fmla="*/ 216473 w 365788"/>
              <a:gd name="connsiteY5" fmla="*/ 950185 h 975569"/>
              <a:gd name="connsiteX6" fmla="*/ 130635 w 365788"/>
              <a:gd name="connsiteY6" fmla="*/ 149526 h 975569"/>
              <a:gd name="connsiteX7" fmla="*/ 69612 w 365788"/>
              <a:gd name="connsiteY7" fmla="*/ 100463 h 975569"/>
              <a:gd name="connsiteX8" fmla="*/ 42775 w 365788"/>
              <a:gd name="connsiteY8" fmla="*/ 141582 h 975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5788" h="975569">
                <a:moveTo>
                  <a:pt x="0" y="14919"/>
                </a:moveTo>
                <a:cubicBezTo>
                  <a:pt x="0" y="14919"/>
                  <a:pt x="135179" y="0"/>
                  <a:pt x="135179" y="0"/>
                </a:cubicBezTo>
                <a:lnTo>
                  <a:pt x="94951" y="61639"/>
                </a:lnTo>
                <a:lnTo>
                  <a:pt x="161948" y="115653"/>
                </a:lnTo>
                <a:cubicBezTo>
                  <a:pt x="388567" y="339625"/>
                  <a:pt x="435725" y="699219"/>
                  <a:pt x="255333" y="975569"/>
                </a:cubicBezTo>
                <a:lnTo>
                  <a:pt x="216473" y="950185"/>
                </a:lnTo>
                <a:cubicBezTo>
                  <a:pt x="384608" y="692632"/>
                  <a:pt x="344203" y="359790"/>
                  <a:pt x="130635" y="149526"/>
                </a:cubicBezTo>
                <a:lnTo>
                  <a:pt x="69612" y="100463"/>
                </a:lnTo>
                <a:lnTo>
                  <a:pt x="42775" y="141582"/>
                </a:ln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91440" tIns="45720" rIns="91440" bIns="45720" numCol="1" anchor="ctr">
            <a:normAutofit/>
          </a:bodyPr>
          <a:lstStyle/>
          <a:p>
            <a:pPr algn="ctr" defTabSz="457200">
              <a:lnSpc>
                <a:spcPct val="120000"/>
              </a:lnSpc>
              <a:spcAft>
                <a:spcPts val="100"/>
              </a:spcAft>
            </a:pPr>
            <a:endParaRPr sz="3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85" name="îṥ1iḍê">
            <a:extLst>
              <a:ext uri="{FF2B5EF4-FFF2-40B4-BE49-F238E27FC236}">
                <a16:creationId xmlns:a16="http://schemas.microsoft.com/office/drawing/2014/main" id="{FBB4CC04-180E-491D-A7BF-3F3A2637C3BF}"/>
              </a:ext>
            </a:extLst>
          </p:cNvPr>
          <p:cNvSpPr/>
          <p:nvPr/>
        </p:nvSpPr>
        <p:spPr>
          <a:xfrm>
            <a:off x="8671367" y="2686972"/>
            <a:ext cx="224190" cy="224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330" h="19331" extrusionOk="0">
                <a:moveTo>
                  <a:pt x="424" y="12487"/>
                </a:moveTo>
                <a:cubicBezTo>
                  <a:pt x="1982" y="17591"/>
                  <a:pt x="7383" y="20465"/>
                  <a:pt x="12487" y="18907"/>
                </a:cubicBezTo>
                <a:cubicBezTo>
                  <a:pt x="17591" y="17348"/>
                  <a:pt x="20465" y="11947"/>
                  <a:pt x="18906" y="6843"/>
                </a:cubicBezTo>
                <a:cubicBezTo>
                  <a:pt x="17348" y="1739"/>
                  <a:pt x="11947" y="-1135"/>
                  <a:pt x="6843" y="424"/>
                </a:cubicBezTo>
                <a:cubicBezTo>
                  <a:pt x="1739" y="1982"/>
                  <a:pt x="-1135" y="7383"/>
                  <a:pt x="424" y="124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wrap="square" lIns="91440" tIns="45720" rIns="91440" bIns="45720" anchor="ctr">
            <a:normAutofit fontScale="25000" lnSpcReduction="20000"/>
          </a:bodyPr>
          <a:lstStyle>
            <a:lvl1pPr algn="ctr" defTabSz="825500">
              <a:defRPr sz="5600"/>
            </a:lvl1pPr>
            <a:lvl2pPr indent="342900" algn="ctr" defTabSz="825500">
              <a:defRPr sz="5600"/>
            </a:lvl2pPr>
            <a:lvl3pPr indent="685800" algn="ctr" defTabSz="825500">
              <a:defRPr sz="5600"/>
            </a:lvl3pPr>
            <a:lvl4pPr indent="1028700" algn="ctr" defTabSz="825500">
              <a:defRPr sz="5600"/>
            </a:lvl4pPr>
            <a:lvl5pPr indent="1371600" algn="ctr" defTabSz="825500">
              <a:defRPr sz="5600"/>
            </a:lvl5pPr>
            <a:lvl6pPr indent="1714500" algn="ctr" defTabSz="825500">
              <a:defRPr sz="5600"/>
            </a:lvl6pPr>
            <a:lvl7pPr indent="2057400" algn="ctr" defTabSz="825500">
              <a:defRPr sz="5600"/>
            </a:lvl7pPr>
            <a:lvl8pPr indent="2400300" algn="ctr" defTabSz="825500">
              <a:defRPr sz="5600"/>
            </a:lvl8pPr>
            <a:lvl9pPr indent="2743200" algn="ctr" defTabSz="825500">
              <a:defRPr sz="5600"/>
            </a:lvl9pPr>
          </a:lstStyle>
          <a:p>
            <a:pPr lvl="0" defTabSz="457200">
              <a:lnSpc>
                <a:spcPct val="140000"/>
              </a:lnSpc>
              <a:spcAft>
                <a:spcPts val="1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7" name="isļíḑe">
            <a:extLst>
              <a:ext uri="{FF2B5EF4-FFF2-40B4-BE49-F238E27FC236}">
                <a16:creationId xmlns:a16="http://schemas.microsoft.com/office/drawing/2014/main" id="{C74CF520-0A6A-458C-9AA7-F119EA5F8B45}"/>
              </a:ext>
            </a:extLst>
          </p:cNvPr>
          <p:cNvSpPr/>
          <p:nvPr/>
        </p:nvSpPr>
        <p:spPr>
          <a:xfrm>
            <a:off x="7426911" y="3710869"/>
            <a:ext cx="277287" cy="277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330" h="19331" extrusionOk="0">
                <a:moveTo>
                  <a:pt x="424" y="12487"/>
                </a:moveTo>
                <a:cubicBezTo>
                  <a:pt x="1982" y="17591"/>
                  <a:pt x="7383" y="20465"/>
                  <a:pt x="12487" y="18907"/>
                </a:cubicBezTo>
                <a:cubicBezTo>
                  <a:pt x="17591" y="17348"/>
                  <a:pt x="20465" y="11947"/>
                  <a:pt x="18906" y="6843"/>
                </a:cubicBezTo>
                <a:cubicBezTo>
                  <a:pt x="17348" y="1739"/>
                  <a:pt x="11947" y="-1135"/>
                  <a:pt x="6843" y="424"/>
                </a:cubicBezTo>
                <a:cubicBezTo>
                  <a:pt x="1739" y="1982"/>
                  <a:pt x="-1135" y="7383"/>
                  <a:pt x="424" y="124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wrap="square" lIns="91440" tIns="45720" rIns="91440" bIns="45720" anchor="ctr">
            <a:normAutofit fontScale="32500" lnSpcReduction="20000"/>
          </a:bodyPr>
          <a:lstStyle>
            <a:lvl1pPr algn="ctr" defTabSz="825500">
              <a:defRPr sz="5600"/>
            </a:lvl1pPr>
            <a:lvl2pPr indent="342900" algn="ctr" defTabSz="825500">
              <a:defRPr sz="5600"/>
            </a:lvl2pPr>
            <a:lvl3pPr indent="685800" algn="ctr" defTabSz="825500">
              <a:defRPr sz="5600"/>
            </a:lvl3pPr>
            <a:lvl4pPr indent="1028700" algn="ctr" defTabSz="825500">
              <a:defRPr sz="5600"/>
            </a:lvl4pPr>
            <a:lvl5pPr indent="1371600" algn="ctr" defTabSz="825500">
              <a:defRPr sz="5600"/>
            </a:lvl5pPr>
            <a:lvl6pPr indent="1714500" algn="ctr" defTabSz="825500">
              <a:defRPr sz="5600"/>
            </a:lvl6pPr>
            <a:lvl7pPr indent="2057400" algn="ctr" defTabSz="825500">
              <a:defRPr sz="5600"/>
            </a:lvl7pPr>
            <a:lvl8pPr indent="2400300" algn="ctr" defTabSz="825500">
              <a:defRPr sz="5600"/>
            </a:lvl8pPr>
            <a:lvl9pPr indent="2743200" algn="ctr" defTabSz="825500">
              <a:defRPr sz="5600"/>
            </a:lvl9pPr>
          </a:lstStyle>
          <a:p>
            <a:pPr lvl="0" defTabSz="457200">
              <a:lnSpc>
                <a:spcPct val="140000"/>
              </a:lnSpc>
              <a:spcAft>
                <a:spcPts val="1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88" name="íslïḋé">
            <a:extLst>
              <a:ext uri="{FF2B5EF4-FFF2-40B4-BE49-F238E27FC236}">
                <a16:creationId xmlns:a16="http://schemas.microsoft.com/office/drawing/2014/main" id="{3EFD3734-690C-4548-A246-B44A5BE768C1}"/>
              </a:ext>
            </a:extLst>
          </p:cNvPr>
          <p:cNvGrpSpPr/>
          <p:nvPr/>
        </p:nvGrpSpPr>
        <p:grpSpPr>
          <a:xfrm>
            <a:off x="1048219" y="3746761"/>
            <a:ext cx="2577782" cy="968938"/>
            <a:chOff x="673100" y="3573449"/>
            <a:chExt cx="2577782" cy="968938"/>
          </a:xfrm>
        </p:grpSpPr>
        <p:sp>
          <p:nvSpPr>
            <p:cNvPr id="89" name="ïsḷiḑè">
              <a:extLst>
                <a:ext uri="{FF2B5EF4-FFF2-40B4-BE49-F238E27FC236}">
                  <a16:creationId xmlns:a16="http://schemas.microsoft.com/office/drawing/2014/main" id="{77D86E6A-8733-4FED-9F61-FC191105918E}"/>
                </a:ext>
              </a:extLst>
            </p:cNvPr>
            <p:cNvSpPr txBox="1"/>
            <p:nvPr/>
          </p:nvSpPr>
          <p:spPr bwMode="auto">
            <a:xfrm>
              <a:off x="673100" y="3573449"/>
              <a:ext cx="2575941" cy="3984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 lIns="0" tIns="0" rIns="0" bIns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20000"/>
                </a:lnSpc>
                <a:spcBef>
                  <a:spcPct val="0"/>
                </a:spcBef>
                <a:spcAft>
                  <a:spcPts val="100"/>
                </a:spcAft>
                <a:buFontTx/>
                <a:buNone/>
              </a:pPr>
              <a:r>
                <a:rPr lang="zh-CN" altLang="en-US" sz="1800" b="1" dirty="0"/>
                <a:t>选题缘由</a:t>
              </a:r>
            </a:p>
          </p:txBody>
        </p:sp>
        <p:sp>
          <p:nvSpPr>
            <p:cNvPr id="90" name="îŝľîde">
              <a:extLst>
                <a:ext uri="{FF2B5EF4-FFF2-40B4-BE49-F238E27FC236}">
                  <a16:creationId xmlns:a16="http://schemas.microsoft.com/office/drawing/2014/main" id="{DDE7EF09-43F7-4CB0-9530-3927DB878089}"/>
                </a:ext>
              </a:extLst>
            </p:cNvPr>
            <p:cNvSpPr/>
            <p:nvPr/>
          </p:nvSpPr>
          <p:spPr bwMode="auto">
            <a:xfrm>
              <a:off x="674941" y="3971911"/>
              <a:ext cx="2575941" cy="570476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 lIns="0" tIns="0" rIns="0" bIns="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  <a:spcBef>
                  <a:spcPct val="0"/>
                </a:spcBef>
                <a:spcAft>
                  <a:spcPts val="100"/>
                </a:spcAft>
              </a:pPr>
              <a:r>
                <a:rPr lang="zh-CN" altLang="en-US" sz="1400" dirty="0"/>
                <a:t>为什么选择了目前的论题。</a:t>
              </a:r>
            </a:p>
          </p:txBody>
        </p:sp>
      </p:grpSp>
      <p:grpSp>
        <p:nvGrpSpPr>
          <p:cNvPr id="91" name="íšḷiďê">
            <a:extLst>
              <a:ext uri="{FF2B5EF4-FFF2-40B4-BE49-F238E27FC236}">
                <a16:creationId xmlns:a16="http://schemas.microsoft.com/office/drawing/2014/main" id="{B2219F29-EB24-469E-AD0E-E0173E0725AF}"/>
              </a:ext>
            </a:extLst>
          </p:cNvPr>
          <p:cNvGrpSpPr/>
          <p:nvPr/>
        </p:nvGrpSpPr>
        <p:grpSpPr>
          <a:xfrm>
            <a:off x="784066" y="1903242"/>
            <a:ext cx="3776586" cy="968938"/>
            <a:chOff x="2029972" y="1957383"/>
            <a:chExt cx="2575941" cy="968938"/>
          </a:xfrm>
        </p:grpSpPr>
        <p:sp>
          <p:nvSpPr>
            <p:cNvPr id="92" name="ïš1ïďe">
              <a:extLst>
                <a:ext uri="{FF2B5EF4-FFF2-40B4-BE49-F238E27FC236}">
                  <a16:creationId xmlns:a16="http://schemas.microsoft.com/office/drawing/2014/main" id="{A28BDF67-792C-48FB-A0EA-AECE4894B0C0}"/>
                </a:ext>
              </a:extLst>
            </p:cNvPr>
            <p:cNvSpPr txBox="1"/>
            <p:nvPr/>
          </p:nvSpPr>
          <p:spPr bwMode="auto">
            <a:xfrm>
              <a:off x="2029972" y="1957383"/>
              <a:ext cx="2575941" cy="3984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20000"/>
                </a:lnSpc>
                <a:spcBef>
                  <a:spcPct val="0"/>
                </a:spcBef>
                <a:spcAft>
                  <a:spcPts val="100"/>
                </a:spcAft>
                <a:buFontTx/>
                <a:buNone/>
              </a:pPr>
              <a:r>
                <a:rPr lang="zh-CN" altLang="en-US" sz="1800" b="1" dirty="0"/>
                <a:t>论证方法</a:t>
              </a:r>
            </a:p>
          </p:txBody>
        </p:sp>
        <p:sp>
          <p:nvSpPr>
            <p:cNvPr id="93" name="iṥḷíďè">
              <a:extLst>
                <a:ext uri="{FF2B5EF4-FFF2-40B4-BE49-F238E27FC236}">
                  <a16:creationId xmlns:a16="http://schemas.microsoft.com/office/drawing/2014/main" id="{717C8EF3-62C7-4249-852B-57F229B9A032}"/>
                </a:ext>
              </a:extLst>
            </p:cNvPr>
            <p:cNvSpPr/>
            <p:nvPr/>
          </p:nvSpPr>
          <p:spPr bwMode="auto">
            <a:xfrm>
              <a:off x="2029972" y="2355845"/>
              <a:ext cx="2575941" cy="570476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 lIns="0" tIns="0" rIns="0" bIns="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  <a:spcBef>
                  <a:spcPct val="0"/>
                </a:spcBef>
                <a:spcAft>
                  <a:spcPts val="100"/>
                </a:spcAft>
              </a:pPr>
              <a:r>
                <a:rPr lang="zh-CN" altLang="en-US" sz="1400" dirty="0"/>
                <a:t>使用了怎样的分析框架，</a:t>
              </a:r>
            </a:p>
            <a:p>
              <a:pPr algn="r">
                <a:lnSpc>
                  <a:spcPct val="120000"/>
                </a:lnSpc>
                <a:spcBef>
                  <a:spcPct val="0"/>
                </a:spcBef>
                <a:spcAft>
                  <a:spcPts val="100"/>
                </a:spcAft>
              </a:pPr>
              <a:r>
                <a:rPr lang="zh-CN" altLang="en-US" sz="1400" dirty="0"/>
                <a:t>选择了怎样的论证方式。</a:t>
              </a:r>
            </a:p>
          </p:txBody>
        </p:sp>
      </p:grpSp>
      <p:grpSp>
        <p:nvGrpSpPr>
          <p:cNvPr id="94" name="ísḻiḑe">
            <a:extLst>
              <a:ext uri="{FF2B5EF4-FFF2-40B4-BE49-F238E27FC236}">
                <a16:creationId xmlns:a16="http://schemas.microsoft.com/office/drawing/2014/main" id="{CA2A22A8-B0A9-48F3-96EF-BD379841A728}"/>
              </a:ext>
            </a:extLst>
          </p:cNvPr>
          <p:cNvGrpSpPr/>
          <p:nvPr/>
        </p:nvGrpSpPr>
        <p:grpSpPr>
          <a:xfrm>
            <a:off x="7740206" y="3735757"/>
            <a:ext cx="3779285" cy="968938"/>
            <a:chOff x="673100" y="3573449"/>
            <a:chExt cx="2577782" cy="968938"/>
          </a:xfrm>
        </p:grpSpPr>
        <p:sp>
          <p:nvSpPr>
            <p:cNvPr id="95" name="íśḷiḑe">
              <a:extLst>
                <a:ext uri="{FF2B5EF4-FFF2-40B4-BE49-F238E27FC236}">
                  <a16:creationId xmlns:a16="http://schemas.microsoft.com/office/drawing/2014/main" id="{9220BDE6-26F1-4820-AC54-025B0F2D2A89}"/>
                </a:ext>
              </a:extLst>
            </p:cNvPr>
            <p:cNvSpPr txBox="1"/>
            <p:nvPr/>
          </p:nvSpPr>
          <p:spPr bwMode="auto">
            <a:xfrm>
              <a:off x="673100" y="3573449"/>
              <a:ext cx="2575941" cy="3984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 lIns="0" tIns="0" rIns="0" bIns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ts val="100"/>
                </a:spcAft>
                <a:buFontTx/>
                <a:buNone/>
              </a:pPr>
              <a:r>
                <a:rPr lang="zh-CN" altLang="en-US" sz="1800" b="1" dirty="0"/>
                <a:t>技术难点</a:t>
              </a:r>
            </a:p>
          </p:txBody>
        </p:sp>
        <p:sp>
          <p:nvSpPr>
            <p:cNvPr id="96" name="išļiḑé">
              <a:extLst>
                <a:ext uri="{FF2B5EF4-FFF2-40B4-BE49-F238E27FC236}">
                  <a16:creationId xmlns:a16="http://schemas.microsoft.com/office/drawing/2014/main" id="{8E1779A1-654E-48D0-BF06-B5D87A487177}"/>
                </a:ext>
              </a:extLst>
            </p:cNvPr>
            <p:cNvSpPr/>
            <p:nvPr/>
          </p:nvSpPr>
          <p:spPr bwMode="auto">
            <a:xfrm>
              <a:off x="674941" y="3971911"/>
              <a:ext cx="2575941" cy="570476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 lIns="0" tIns="0" rIns="0" bIns="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  <a:spcBef>
                  <a:spcPct val="0"/>
                </a:spcBef>
                <a:spcAft>
                  <a:spcPts val="100"/>
                </a:spcAft>
              </a:pPr>
              <a:r>
                <a:rPr lang="zh-CN" altLang="en-US" sz="1400" dirty="0">
                  <a:latin typeface="+mj-ea"/>
                  <a:ea typeface="+mj-ea"/>
                </a:rPr>
                <a:t>遇到了哪些问题，</a:t>
              </a:r>
            </a:p>
            <a:p>
              <a:pPr>
                <a:lnSpc>
                  <a:spcPct val="120000"/>
                </a:lnSpc>
                <a:spcBef>
                  <a:spcPct val="0"/>
                </a:spcBef>
                <a:spcAft>
                  <a:spcPts val="100"/>
                </a:spcAft>
              </a:pPr>
              <a:r>
                <a:rPr lang="zh-CN" altLang="en-US" sz="1400" dirty="0">
                  <a:latin typeface="+mj-ea"/>
                  <a:ea typeface="+mj-ea"/>
                </a:rPr>
                <a:t>逐一击破或是略有遗憾。</a:t>
              </a:r>
            </a:p>
          </p:txBody>
        </p:sp>
      </p:grpSp>
      <p:grpSp>
        <p:nvGrpSpPr>
          <p:cNvPr id="97" name="íṡļîḍê">
            <a:extLst>
              <a:ext uri="{FF2B5EF4-FFF2-40B4-BE49-F238E27FC236}">
                <a16:creationId xmlns:a16="http://schemas.microsoft.com/office/drawing/2014/main" id="{9C31AA72-3452-4C30-A965-9F18560FBC12}"/>
              </a:ext>
            </a:extLst>
          </p:cNvPr>
          <p:cNvGrpSpPr/>
          <p:nvPr/>
        </p:nvGrpSpPr>
        <p:grpSpPr>
          <a:xfrm>
            <a:off x="8940325" y="2451083"/>
            <a:ext cx="2575941" cy="968938"/>
            <a:chOff x="673100" y="3573449"/>
            <a:chExt cx="2575941" cy="968938"/>
          </a:xfrm>
        </p:grpSpPr>
        <p:sp>
          <p:nvSpPr>
            <p:cNvPr id="98" name="îṡḻiḍe">
              <a:extLst>
                <a:ext uri="{FF2B5EF4-FFF2-40B4-BE49-F238E27FC236}">
                  <a16:creationId xmlns:a16="http://schemas.microsoft.com/office/drawing/2014/main" id="{751CB89E-E15F-41E9-8B0A-0616935A362C}"/>
                </a:ext>
              </a:extLst>
            </p:cNvPr>
            <p:cNvSpPr txBox="1"/>
            <p:nvPr/>
          </p:nvSpPr>
          <p:spPr bwMode="auto">
            <a:xfrm>
              <a:off x="673100" y="3573449"/>
              <a:ext cx="2575941" cy="3984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 lIns="0" tIns="0" rIns="0" bIns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0"/>
                </a:spcBef>
                <a:spcAft>
                  <a:spcPts val="100"/>
                </a:spcAft>
                <a:buFontTx/>
                <a:buNone/>
              </a:pPr>
              <a:r>
                <a:rPr lang="zh-CN" altLang="en-US" sz="1800" b="1" dirty="0"/>
                <a:t>结论应用</a:t>
              </a:r>
            </a:p>
          </p:txBody>
        </p:sp>
        <p:sp>
          <p:nvSpPr>
            <p:cNvPr id="99" name="iṡḻíḑé">
              <a:extLst>
                <a:ext uri="{FF2B5EF4-FFF2-40B4-BE49-F238E27FC236}">
                  <a16:creationId xmlns:a16="http://schemas.microsoft.com/office/drawing/2014/main" id="{A98A19A5-2E0E-41E3-A268-655CEE8E49B5}"/>
                </a:ext>
              </a:extLst>
            </p:cNvPr>
            <p:cNvSpPr/>
            <p:nvPr/>
          </p:nvSpPr>
          <p:spPr bwMode="auto">
            <a:xfrm>
              <a:off x="673100" y="3971911"/>
              <a:ext cx="2575941" cy="570476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square" lIns="0" tIns="0" rIns="0" bIns="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  <a:spcBef>
                  <a:spcPct val="0"/>
                </a:spcBef>
                <a:spcAft>
                  <a:spcPts val="100"/>
                </a:spcAft>
              </a:pPr>
              <a:r>
                <a:rPr lang="zh-CN" altLang="en-US" sz="1100" dirty="0"/>
                <a:t>获得了怎样的研究结论。</a:t>
              </a:r>
              <a:endParaRPr lang="en-US" altLang="zh-CN" sz="1100" dirty="0"/>
            </a:p>
            <a:p>
              <a:pPr>
                <a:lnSpc>
                  <a:spcPct val="120000"/>
                </a:lnSpc>
                <a:spcBef>
                  <a:spcPct val="0"/>
                </a:spcBef>
                <a:spcAft>
                  <a:spcPts val="100"/>
                </a:spcAft>
              </a:pPr>
              <a:r>
                <a:rPr lang="zh-CN" altLang="en-US" sz="1100" dirty="0"/>
                <a:t>会有怎样的应用前景及不足。</a:t>
              </a:r>
            </a:p>
          </p:txBody>
        </p:sp>
      </p:grpSp>
      <p:sp>
        <p:nvSpPr>
          <p:cNvPr id="102" name="işḻïḓe">
            <a:extLst>
              <a:ext uri="{FF2B5EF4-FFF2-40B4-BE49-F238E27FC236}">
                <a16:creationId xmlns:a16="http://schemas.microsoft.com/office/drawing/2014/main" id="{F3599A36-FEE5-4169-8177-5F0EEC8453DD}"/>
              </a:ext>
            </a:extLst>
          </p:cNvPr>
          <p:cNvSpPr/>
          <p:nvPr/>
        </p:nvSpPr>
        <p:spPr>
          <a:xfrm rot="3695988">
            <a:off x="3783661" y="2785913"/>
            <a:ext cx="291108" cy="989538"/>
          </a:xfrm>
          <a:custGeom>
            <a:avLst/>
            <a:gdLst>
              <a:gd name="connsiteX0" fmla="*/ 64360 w 291108"/>
              <a:gd name="connsiteY0" fmla="*/ 29893 h 989538"/>
              <a:gd name="connsiteX1" fmla="*/ 197060 w 291108"/>
              <a:gd name="connsiteY1" fmla="*/ 0 h 989538"/>
              <a:gd name="connsiteX2" fmla="*/ 197820 w 291108"/>
              <a:gd name="connsiteY2" fmla="*/ 133682 h 989538"/>
              <a:gd name="connsiteX3" fmla="*/ 154483 w 291108"/>
              <a:gd name="connsiteY3" fmla="*/ 99979 h 989538"/>
              <a:gd name="connsiteX4" fmla="*/ 111704 w 291108"/>
              <a:gd name="connsiteY4" fmla="*/ 167894 h 989538"/>
              <a:gd name="connsiteX5" fmla="*/ 291108 w 291108"/>
              <a:gd name="connsiteY5" fmla="*/ 952925 h 989538"/>
              <a:gd name="connsiteX6" fmla="*/ 262632 w 291108"/>
              <a:gd name="connsiteY6" fmla="*/ 989538 h 989538"/>
              <a:gd name="connsiteX7" fmla="*/ 71078 w 291108"/>
              <a:gd name="connsiteY7" fmla="*/ 146053 h 989538"/>
              <a:gd name="connsiteX8" fmla="*/ 117888 w 291108"/>
              <a:gd name="connsiteY8" fmla="*/ 71521 h 989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1108" h="989538">
                <a:moveTo>
                  <a:pt x="64360" y="29893"/>
                </a:moveTo>
                <a:cubicBezTo>
                  <a:pt x="64360" y="29893"/>
                  <a:pt x="197060" y="0"/>
                  <a:pt x="197060" y="0"/>
                </a:cubicBezTo>
                <a:lnTo>
                  <a:pt x="197820" y="133682"/>
                </a:lnTo>
                <a:lnTo>
                  <a:pt x="154483" y="99979"/>
                </a:lnTo>
                <a:lnTo>
                  <a:pt x="111704" y="167894"/>
                </a:lnTo>
                <a:cubicBezTo>
                  <a:pt x="-21801" y="436213"/>
                  <a:pt x="48317" y="764053"/>
                  <a:pt x="291108" y="952925"/>
                </a:cubicBezTo>
                <a:lnTo>
                  <a:pt x="262632" y="989538"/>
                </a:lnTo>
                <a:cubicBezTo>
                  <a:pt x="2127" y="786925"/>
                  <a:pt x="-70312" y="431583"/>
                  <a:pt x="71078" y="146053"/>
                </a:cubicBezTo>
                <a:lnTo>
                  <a:pt x="117888" y="71521"/>
                </a:lnTo>
                <a:close/>
              </a:path>
            </a:pathLst>
          </a:custGeom>
          <a:solidFill>
            <a:schemeClr val="tx2"/>
          </a:solidFill>
          <a:ln w="12700" cap="flat">
            <a:noFill/>
            <a:miter lim="400000"/>
          </a:ln>
          <a:effectLst/>
        </p:spPr>
        <p:txBody>
          <a:bodyPr wrap="square" lIns="91440" tIns="45720" rIns="91440" bIns="45720" numCol="1" anchor="ctr">
            <a:normAutofit/>
          </a:bodyPr>
          <a:lstStyle>
            <a:lvl1pPr algn="ctr" defTabSz="825500">
              <a:defRPr sz="5600"/>
            </a:lvl1pPr>
            <a:lvl2pPr indent="342900" algn="ctr" defTabSz="825500">
              <a:defRPr sz="5600"/>
            </a:lvl2pPr>
            <a:lvl3pPr indent="685800" algn="ctr" defTabSz="825500">
              <a:defRPr sz="5600"/>
            </a:lvl3pPr>
            <a:lvl4pPr indent="1028700" algn="ctr" defTabSz="825500">
              <a:defRPr sz="5600"/>
            </a:lvl4pPr>
            <a:lvl5pPr indent="1371600" algn="ctr" defTabSz="825500">
              <a:defRPr sz="5600"/>
            </a:lvl5pPr>
            <a:lvl6pPr indent="1714500" algn="ctr" defTabSz="825500">
              <a:defRPr sz="5600"/>
            </a:lvl6pPr>
            <a:lvl7pPr indent="2057400" algn="ctr" defTabSz="825500">
              <a:defRPr sz="5600"/>
            </a:lvl7pPr>
            <a:lvl8pPr indent="2400300" algn="ctr" defTabSz="825500">
              <a:defRPr sz="5600"/>
            </a:lvl8pPr>
            <a:lvl9pPr indent="2743200" algn="ctr" defTabSz="825500">
              <a:defRPr sz="5600"/>
            </a:lvl9pPr>
          </a:lstStyle>
          <a:p>
            <a:pPr lvl="0" defTabSz="457200">
              <a:lnSpc>
                <a:spcPct val="120000"/>
              </a:lnSpc>
              <a:spcAft>
                <a:spcPts val="1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5" name="íṩļïḓé">
            <a:extLst>
              <a:ext uri="{FF2B5EF4-FFF2-40B4-BE49-F238E27FC236}">
                <a16:creationId xmlns:a16="http://schemas.microsoft.com/office/drawing/2014/main" id="{7CAD99C0-8CB5-4EA7-98E6-B0011E151520}"/>
              </a:ext>
            </a:extLst>
          </p:cNvPr>
          <p:cNvSpPr/>
          <p:nvPr/>
        </p:nvSpPr>
        <p:spPr>
          <a:xfrm rot="3695988">
            <a:off x="5555818" y="3990394"/>
            <a:ext cx="1019154" cy="291657"/>
          </a:xfrm>
          <a:custGeom>
            <a:avLst/>
            <a:gdLst>
              <a:gd name="connsiteX0" fmla="*/ 0 w 1019154"/>
              <a:gd name="connsiteY0" fmla="*/ 28457 h 291657"/>
              <a:gd name="connsiteX1" fmla="*/ 36653 w 1019154"/>
              <a:gd name="connsiteY1" fmla="*/ 0 h 291657"/>
              <a:gd name="connsiteX2" fmla="*/ 821482 w 1019154"/>
              <a:gd name="connsiteY2" fmla="*/ 180252 h 291657"/>
              <a:gd name="connsiteX3" fmla="*/ 923342 w 1019154"/>
              <a:gd name="connsiteY3" fmla="*/ 116253 h 291657"/>
              <a:gd name="connsiteX4" fmla="*/ 885470 w 1019154"/>
              <a:gd name="connsiteY4" fmla="*/ 67450 h 291657"/>
              <a:gd name="connsiteX5" fmla="*/ 1019154 w 1019154"/>
              <a:gd name="connsiteY5" fmla="*/ 68365 h 291657"/>
              <a:gd name="connsiteX6" fmla="*/ 989125 w 1019154"/>
              <a:gd name="connsiteY6" fmla="*/ 201021 h 291657"/>
              <a:gd name="connsiteX7" fmla="*/ 951784 w 1019154"/>
              <a:gd name="connsiteY7" fmla="*/ 152904 h 291657"/>
              <a:gd name="connsiteX8" fmla="*/ 843287 w 1019154"/>
              <a:gd name="connsiteY8" fmla="*/ 220891 h 291657"/>
              <a:gd name="connsiteX9" fmla="*/ 0 w 1019154"/>
              <a:gd name="connsiteY9" fmla="*/ 28457 h 291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19154" h="291657">
                <a:moveTo>
                  <a:pt x="0" y="28457"/>
                </a:moveTo>
                <a:lnTo>
                  <a:pt x="36653" y="0"/>
                </a:lnTo>
                <a:cubicBezTo>
                  <a:pt x="225228" y="242994"/>
                  <a:pt x="552992" y="313465"/>
                  <a:pt x="821482" y="180252"/>
                </a:cubicBezTo>
                <a:lnTo>
                  <a:pt x="923342" y="116253"/>
                </a:lnTo>
                <a:lnTo>
                  <a:pt x="885470" y="67450"/>
                </a:lnTo>
                <a:lnTo>
                  <a:pt x="1019154" y="68365"/>
                </a:lnTo>
                <a:cubicBezTo>
                  <a:pt x="1019154" y="68365"/>
                  <a:pt x="989125" y="201021"/>
                  <a:pt x="989125" y="201021"/>
                </a:cubicBezTo>
                <a:lnTo>
                  <a:pt x="951784" y="152904"/>
                </a:lnTo>
                <a:lnTo>
                  <a:pt x="843287" y="220891"/>
                </a:lnTo>
                <a:cubicBezTo>
                  <a:pt x="557611" y="361989"/>
                  <a:pt x="202314" y="289183"/>
                  <a:pt x="0" y="28457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91440" tIns="45720" rIns="91440" bIns="45720" numCol="1" anchor="ctr">
            <a:normAutofit fontScale="40000" lnSpcReduction="20000"/>
          </a:bodyPr>
          <a:lstStyle>
            <a:lvl1pPr algn="ctr" defTabSz="825500">
              <a:defRPr sz="5600"/>
            </a:lvl1pPr>
            <a:lvl2pPr indent="342900" algn="ctr" defTabSz="825500">
              <a:defRPr sz="5600"/>
            </a:lvl2pPr>
            <a:lvl3pPr indent="685800" algn="ctr" defTabSz="825500">
              <a:defRPr sz="5600"/>
            </a:lvl3pPr>
            <a:lvl4pPr indent="1028700" algn="ctr" defTabSz="825500">
              <a:defRPr sz="5600"/>
            </a:lvl4pPr>
            <a:lvl5pPr indent="1371600" algn="ctr" defTabSz="825500">
              <a:defRPr sz="5600"/>
            </a:lvl5pPr>
            <a:lvl6pPr indent="1714500" algn="ctr" defTabSz="825500">
              <a:defRPr sz="5600"/>
            </a:lvl6pPr>
            <a:lvl7pPr indent="2057400" algn="ctr" defTabSz="825500">
              <a:defRPr sz="5600"/>
            </a:lvl7pPr>
            <a:lvl8pPr indent="2400300" algn="ctr" defTabSz="825500">
              <a:defRPr sz="5600"/>
            </a:lvl8pPr>
            <a:lvl9pPr indent="2743200" algn="ctr" defTabSz="825500">
              <a:defRPr sz="5600"/>
            </a:lvl9pPr>
          </a:lstStyle>
          <a:p>
            <a:pPr lvl="0" defTabSz="457200">
              <a:lnSpc>
                <a:spcPct val="140000"/>
              </a:lnSpc>
              <a:spcAft>
                <a:spcPts val="100"/>
              </a:spcAft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329F5BA4-5220-4CD4-A801-1D4E294F1A4B}"/>
              </a:ext>
            </a:extLst>
          </p:cNvPr>
          <p:cNvGrpSpPr>
            <a:grpSpLocks noChangeAspect="1"/>
          </p:cNvGrpSpPr>
          <p:nvPr/>
        </p:nvGrpSpPr>
        <p:grpSpPr>
          <a:xfrm>
            <a:off x="7615409" y="2585737"/>
            <a:ext cx="673320" cy="651600"/>
            <a:chOff x="2523160" y="2467128"/>
            <a:chExt cx="523125" cy="506250"/>
          </a:xfrm>
          <a:solidFill>
            <a:schemeClr val="bg1"/>
          </a:solidFill>
        </p:grpSpPr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079714D5-6BEB-49A3-AB58-BB166C235D1E}"/>
                </a:ext>
              </a:extLst>
            </p:cNvPr>
            <p:cNvSpPr/>
            <p:nvPr/>
          </p:nvSpPr>
          <p:spPr>
            <a:xfrm>
              <a:off x="2753308" y="2698109"/>
              <a:ext cx="16875" cy="16875"/>
            </a:xfrm>
            <a:custGeom>
              <a:avLst/>
              <a:gdLst>
                <a:gd name="connsiteX0" fmla="*/ 0 w 0"/>
                <a:gd name="connsiteY0" fmla="*/ 0 h 0"/>
                <a:gd name="connsiteX1" fmla="*/ 68 w 0"/>
                <a:gd name="connsiteY1" fmla="*/ 253 h 0"/>
                <a:gd name="connsiteX2" fmla="*/ 135 w 0"/>
                <a:gd name="connsiteY2" fmla="*/ 253 h 0"/>
                <a:gd name="connsiteX3" fmla="*/ 0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7" y="84"/>
                    <a:pt x="34" y="186"/>
                    <a:pt x="68" y="253"/>
                  </a:cubicBezTo>
                  <a:lnTo>
                    <a:pt x="135" y="253"/>
                  </a:lnTo>
                  <a:cubicBezTo>
                    <a:pt x="84" y="253"/>
                    <a:pt x="34" y="152"/>
                    <a:pt x="0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6A6B4BE5-E35F-4A59-9649-D9F1E5F6D144}"/>
                </a:ext>
              </a:extLst>
            </p:cNvPr>
            <p:cNvSpPr/>
            <p:nvPr/>
          </p:nvSpPr>
          <p:spPr>
            <a:xfrm>
              <a:off x="2753055" y="2697046"/>
              <a:ext cx="16875" cy="16875"/>
            </a:xfrm>
            <a:custGeom>
              <a:avLst/>
              <a:gdLst>
                <a:gd name="connsiteX0" fmla="*/ 253 w 0"/>
                <a:gd name="connsiteY0" fmla="*/ 1063 h 0"/>
                <a:gd name="connsiteX1" fmla="*/ 0 w 0"/>
                <a:gd name="connsiteY1" fmla="*/ 0 h 0"/>
                <a:gd name="connsiteX2" fmla="*/ 253 w 0"/>
                <a:gd name="connsiteY2" fmla="*/ 10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53" y="1063"/>
                  </a:moveTo>
                  <a:cubicBezTo>
                    <a:pt x="186" y="709"/>
                    <a:pt x="118" y="304"/>
                    <a:pt x="0" y="0"/>
                  </a:cubicBezTo>
                  <a:cubicBezTo>
                    <a:pt x="118" y="338"/>
                    <a:pt x="186" y="776"/>
                    <a:pt x="253" y="1063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E9CB9580-F346-4EDE-9F35-C334980CBC6E}"/>
                </a:ext>
              </a:extLst>
            </p:cNvPr>
            <p:cNvSpPr/>
            <p:nvPr/>
          </p:nvSpPr>
          <p:spPr>
            <a:xfrm>
              <a:off x="2960550" y="2698345"/>
              <a:ext cx="16875" cy="16875"/>
            </a:xfrm>
            <a:custGeom>
              <a:avLst/>
              <a:gdLst>
                <a:gd name="connsiteX0" fmla="*/ 0 w 0"/>
                <a:gd name="connsiteY0" fmla="*/ 17 h 0"/>
                <a:gd name="connsiteX1" fmla="*/ 34 w 0"/>
                <a:gd name="connsiteY1" fmla="*/ 17 h 0"/>
                <a:gd name="connsiteX2" fmla="*/ 3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7"/>
                  </a:moveTo>
                  <a:lnTo>
                    <a:pt x="34" y="17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6E1C680F-82D2-4E59-8F08-8E30E3FBFEE7}"/>
                </a:ext>
              </a:extLst>
            </p:cNvPr>
            <p:cNvSpPr/>
            <p:nvPr/>
          </p:nvSpPr>
          <p:spPr>
            <a:xfrm>
              <a:off x="2960584" y="2698235"/>
              <a:ext cx="16875" cy="16875"/>
            </a:xfrm>
            <a:custGeom>
              <a:avLst/>
              <a:gdLst>
                <a:gd name="connsiteX0" fmla="*/ 0 w 0"/>
                <a:gd name="connsiteY0" fmla="*/ 110 h 0"/>
                <a:gd name="connsiteX1" fmla="*/ 0 w 0"/>
                <a:gd name="connsiteY1" fmla="*/ 110 h 0"/>
                <a:gd name="connsiteX2" fmla="*/ 0 w 0"/>
                <a:gd name="connsiteY2" fmla="*/ 1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10"/>
                  </a:moveTo>
                  <a:cubicBezTo>
                    <a:pt x="67" y="59"/>
                    <a:pt x="67" y="-110"/>
                    <a:pt x="0" y="110"/>
                  </a:cubicBezTo>
                  <a:lnTo>
                    <a:pt x="0" y="110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5A3DF47D-5C86-461A-8617-8570EE8B73E1}"/>
                </a:ext>
              </a:extLst>
            </p:cNvPr>
            <p:cNvSpPr/>
            <p:nvPr/>
          </p:nvSpPr>
          <p:spPr>
            <a:xfrm>
              <a:off x="2523160" y="2467128"/>
              <a:ext cx="523125" cy="506250"/>
            </a:xfrm>
            <a:custGeom>
              <a:avLst/>
              <a:gdLst>
                <a:gd name="connsiteX0" fmla="*/ 495694 w 523125"/>
                <a:gd name="connsiteY0" fmla="*/ 72778 h 506250"/>
                <a:gd name="connsiteX1" fmla="*/ 215383 w 523125"/>
                <a:gd name="connsiteY1" fmla="*/ 10914 h 506250"/>
                <a:gd name="connsiteX2" fmla="*/ 37655 w 523125"/>
                <a:gd name="connsiteY2" fmla="*/ 239840 h 506250"/>
                <a:gd name="connsiteX3" fmla="*/ 30568 w 523125"/>
                <a:gd name="connsiteY3" fmla="*/ 266823 h 506250"/>
                <a:gd name="connsiteX4" fmla="*/ 1813 w 523125"/>
                <a:gd name="connsiteY4" fmla="*/ 325531 h 506250"/>
                <a:gd name="connsiteX5" fmla="*/ 1391 w 523125"/>
                <a:gd name="connsiteY5" fmla="*/ 340297 h 506250"/>
                <a:gd name="connsiteX6" fmla="*/ 12242 w 523125"/>
                <a:gd name="connsiteY6" fmla="*/ 350321 h 506250"/>
                <a:gd name="connsiteX7" fmla="*/ 21624 w 523125"/>
                <a:gd name="connsiteY7" fmla="*/ 353476 h 506250"/>
                <a:gd name="connsiteX8" fmla="*/ 34939 w 523125"/>
                <a:gd name="connsiteY8" fmla="*/ 372410 h 506250"/>
                <a:gd name="connsiteX9" fmla="*/ 157063 w 523125"/>
                <a:gd name="connsiteY9" fmla="*/ 513384 h 506250"/>
                <a:gd name="connsiteX10" fmla="*/ 420566 w 523125"/>
                <a:gd name="connsiteY10" fmla="*/ 402043 h 506250"/>
                <a:gd name="connsiteX11" fmla="*/ 495694 w 523125"/>
                <a:gd name="connsiteY11" fmla="*/ 72778 h 506250"/>
                <a:gd name="connsiteX12" fmla="*/ 464795 w 523125"/>
                <a:gd name="connsiteY12" fmla="*/ 218662 h 506250"/>
                <a:gd name="connsiteX13" fmla="*/ 451903 w 523125"/>
                <a:gd name="connsiteY13" fmla="*/ 231234 h 506250"/>
                <a:gd name="connsiteX14" fmla="*/ 437424 w 523125"/>
                <a:gd name="connsiteY14" fmla="*/ 231234 h 506250"/>
                <a:gd name="connsiteX15" fmla="*/ 437390 w 523125"/>
                <a:gd name="connsiteY15" fmla="*/ 231369 h 506250"/>
                <a:gd name="connsiteX16" fmla="*/ 425510 w 523125"/>
                <a:gd name="connsiteY16" fmla="*/ 260174 h 506250"/>
                <a:gd name="connsiteX17" fmla="*/ 435635 w 523125"/>
                <a:gd name="connsiteY17" fmla="*/ 270384 h 506250"/>
                <a:gd name="connsiteX18" fmla="*/ 435635 w 523125"/>
                <a:gd name="connsiteY18" fmla="*/ 288727 h 506250"/>
                <a:gd name="connsiteX19" fmla="*/ 417005 w 523125"/>
                <a:gd name="connsiteY19" fmla="*/ 307391 h 506250"/>
                <a:gd name="connsiteX20" fmla="*/ 398679 w 523125"/>
                <a:gd name="connsiteY20" fmla="*/ 307391 h 506250"/>
                <a:gd name="connsiteX21" fmla="*/ 388520 w 523125"/>
                <a:gd name="connsiteY21" fmla="*/ 297215 h 506250"/>
                <a:gd name="connsiteX22" fmla="*/ 360407 w 523125"/>
                <a:gd name="connsiteY22" fmla="*/ 308926 h 506250"/>
                <a:gd name="connsiteX23" fmla="*/ 360238 w 523125"/>
                <a:gd name="connsiteY23" fmla="*/ 323338 h 506250"/>
                <a:gd name="connsiteX24" fmla="*/ 347295 w 523125"/>
                <a:gd name="connsiteY24" fmla="*/ 336163 h 506250"/>
                <a:gd name="connsiteX25" fmla="*/ 320919 w 523125"/>
                <a:gd name="connsiteY25" fmla="*/ 336163 h 506250"/>
                <a:gd name="connsiteX26" fmla="*/ 311722 w 523125"/>
                <a:gd name="connsiteY26" fmla="*/ 332349 h 506250"/>
                <a:gd name="connsiteX27" fmla="*/ 307959 w 523125"/>
                <a:gd name="connsiteY27" fmla="*/ 323135 h 506250"/>
                <a:gd name="connsiteX28" fmla="*/ 308111 w 523125"/>
                <a:gd name="connsiteY28" fmla="*/ 309163 h 506250"/>
                <a:gd name="connsiteX29" fmla="*/ 279086 w 523125"/>
                <a:gd name="connsiteY29" fmla="*/ 297215 h 506250"/>
                <a:gd name="connsiteX30" fmla="*/ 268978 w 523125"/>
                <a:gd name="connsiteY30" fmla="*/ 307391 h 506250"/>
                <a:gd name="connsiteX31" fmla="*/ 259798 w 523125"/>
                <a:gd name="connsiteY31" fmla="*/ 311204 h 506250"/>
                <a:gd name="connsiteX32" fmla="*/ 250635 w 523125"/>
                <a:gd name="connsiteY32" fmla="*/ 307391 h 506250"/>
                <a:gd name="connsiteX33" fmla="*/ 231920 w 523125"/>
                <a:gd name="connsiteY33" fmla="*/ 288744 h 506250"/>
                <a:gd name="connsiteX34" fmla="*/ 228157 w 523125"/>
                <a:gd name="connsiteY34" fmla="*/ 279581 h 506250"/>
                <a:gd name="connsiteX35" fmla="*/ 231920 w 523125"/>
                <a:gd name="connsiteY35" fmla="*/ 270418 h 506250"/>
                <a:gd name="connsiteX36" fmla="*/ 242079 w 523125"/>
                <a:gd name="connsiteY36" fmla="*/ 260276 h 506250"/>
                <a:gd name="connsiteX37" fmla="*/ 230233 w 523125"/>
                <a:gd name="connsiteY37" fmla="*/ 231571 h 506250"/>
                <a:gd name="connsiteX38" fmla="*/ 230165 w 523125"/>
                <a:gd name="connsiteY38" fmla="*/ 231251 h 506250"/>
                <a:gd name="connsiteX39" fmla="*/ 216159 w 523125"/>
                <a:gd name="connsiteY39" fmla="*/ 231251 h 506250"/>
                <a:gd name="connsiteX40" fmla="*/ 203334 w 523125"/>
                <a:gd name="connsiteY40" fmla="*/ 218679 h 506250"/>
                <a:gd name="connsiteX41" fmla="*/ 203334 w 523125"/>
                <a:gd name="connsiteY41" fmla="*/ 192253 h 506250"/>
                <a:gd name="connsiteX42" fmla="*/ 216227 w 523125"/>
                <a:gd name="connsiteY42" fmla="*/ 179293 h 506250"/>
                <a:gd name="connsiteX43" fmla="*/ 230368 w 523125"/>
                <a:gd name="connsiteY43" fmla="*/ 179293 h 506250"/>
                <a:gd name="connsiteX44" fmla="*/ 230385 w 523125"/>
                <a:gd name="connsiteY44" fmla="*/ 179259 h 506250"/>
                <a:gd name="connsiteX45" fmla="*/ 242113 w 523125"/>
                <a:gd name="connsiteY45" fmla="*/ 150926 h 506250"/>
                <a:gd name="connsiteX46" fmla="*/ 231920 w 523125"/>
                <a:gd name="connsiteY46" fmla="*/ 140750 h 506250"/>
                <a:gd name="connsiteX47" fmla="*/ 231920 w 523125"/>
                <a:gd name="connsiteY47" fmla="*/ 122424 h 506250"/>
                <a:gd name="connsiteX48" fmla="*/ 250618 w 523125"/>
                <a:gd name="connsiteY48" fmla="*/ 103743 h 506250"/>
                <a:gd name="connsiteX49" fmla="*/ 259798 w 523125"/>
                <a:gd name="connsiteY49" fmla="*/ 99963 h 506250"/>
                <a:gd name="connsiteX50" fmla="*/ 268978 w 523125"/>
                <a:gd name="connsiteY50" fmla="*/ 103743 h 506250"/>
                <a:gd name="connsiteX51" fmla="*/ 279103 w 523125"/>
                <a:gd name="connsiteY51" fmla="*/ 113885 h 506250"/>
                <a:gd name="connsiteX52" fmla="*/ 308162 w 523125"/>
                <a:gd name="connsiteY52" fmla="*/ 101887 h 506250"/>
                <a:gd name="connsiteX53" fmla="*/ 307976 w 523125"/>
                <a:gd name="connsiteY53" fmla="*/ 87729 h 506250"/>
                <a:gd name="connsiteX54" fmla="*/ 311790 w 523125"/>
                <a:gd name="connsiteY54" fmla="*/ 78515 h 506250"/>
                <a:gd name="connsiteX55" fmla="*/ 320987 w 523125"/>
                <a:gd name="connsiteY55" fmla="*/ 74718 h 506250"/>
                <a:gd name="connsiteX56" fmla="*/ 347345 w 523125"/>
                <a:gd name="connsiteY56" fmla="*/ 74718 h 506250"/>
                <a:gd name="connsiteX57" fmla="*/ 360305 w 523125"/>
                <a:gd name="connsiteY57" fmla="*/ 87560 h 506250"/>
                <a:gd name="connsiteX58" fmla="*/ 360474 w 523125"/>
                <a:gd name="connsiteY58" fmla="*/ 102208 h 506250"/>
                <a:gd name="connsiteX59" fmla="*/ 388554 w 523125"/>
                <a:gd name="connsiteY59" fmla="*/ 113936 h 506250"/>
                <a:gd name="connsiteX60" fmla="*/ 398730 w 523125"/>
                <a:gd name="connsiteY60" fmla="*/ 103760 h 506250"/>
                <a:gd name="connsiteX61" fmla="*/ 407910 w 523125"/>
                <a:gd name="connsiteY61" fmla="*/ 99963 h 506250"/>
                <a:gd name="connsiteX62" fmla="*/ 417073 w 523125"/>
                <a:gd name="connsiteY62" fmla="*/ 103743 h 506250"/>
                <a:gd name="connsiteX63" fmla="*/ 435770 w 523125"/>
                <a:gd name="connsiteY63" fmla="*/ 122424 h 506250"/>
                <a:gd name="connsiteX64" fmla="*/ 435770 w 523125"/>
                <a:gd name="connsiteY64" fmla="*/ 140733 h 506250"/>
                <a:gd name="connsiteX65" fmla="*/ 425578 w 523125"/>
                <a:gd name="connsiteY65" fmla="*/ 150909 h 506250"/>
                <a:gd name="connsiteX66" fmla="*/ 437340 w 523125"/>
                <a:gd name="connsiteY66" fmla="*/ 179411 h 506250"/>
                <a:gd name="connsiteX67" fmla="*/ 437374 w 523125"/>
                <a:gd name="connsiteY67" fmla="*/ 179647 h 506250"/>
                <a:gd name="connsiteX68" fmla="*/ 451970 w 523125"/>
                <a:gd name="connsiteY68" fmla="*/ 179647 h 506250"/>
                <a:gd name="connsiteX69" fmla="*/ 464846 w 523125"/>
                <a:gd name="connsiteY69" fmla="*/ 192253 h 506250"/>
                <a:gd name="connsiteX70" fmla="*/ 464846 w 523125"/>
                <a:gd name="connsiteY70" fmla="*/ 218662 h 506250"/>
                <a:gd name="connsiteX71" fmla="*/ 464795 w 523125"/>
                <a:gd name="connsiteY71" fmla="*/ 218662 h 50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23125" h="506250">
                  <a:moveTo>
                    <a:pt x="495694" y="72778"/>
                  </a:moveTo>
                  <a:cubicBezTo>
                    <a:pt x="450485" y="18541"/>
                    <a:pt x="323012" y="-19782"/>
                    <a:pt x="215383" y="10914"/>
                  </a:cubicBezTo>
                  <a:cubicBezTo>
                    <a:pt x="102084" y="43213"/>
                    <a:pt x="45131" y="114256"/>
                    <a:pt x="37655" y="239840"/>
                  </a:cubicBezTo>
                  <a:cubicBezTo>
                    <a:pt x="37099" y="249189"/>
                    <a:pt x="34685" y="258419"/>
                    <a:pt x="30568" y="266823"/>
                  </a:cubicBezTo>
                  <a:lnTo>
                    <a:pt x="1813" y="325531"/>
                  </a:lnTo>
                  <a:cubicBezTo>
                    <a:pt x="-448" y="330138"/>
                    <a:pt x="-600" y="335555"/>
                    <a:pt x="1391" y="340297"/>
                  </a:cubicBezTo>
                  <a:cubicBezTo>
                    <a:pt x="3399" y="345039"/>
                    <a:pt x="7348" y="348701"/>
                    <a:pt x="12242" y="350321"/>
                  </a:cubicBezTo>
                  <a:lnTo>
                    <a:pt x="21624" y="353476"/>
                  </a:lnTo>
                  <a:cubicBezTo>
                    <a:pt x="29758" y="356176"/>
                    <a:pt x="35141" y="363838"/>
                    <a:pt x="34939" y="372410"/>
                  </a:cubicBezTo>
                  <a:cubicBezTo>
                    <a:pt x="32407" y="484747"/>
                    <a:pt x="38212" y="513384"/>
                    <a:pt x="157063" y="513384"/>
                  </a:cubicBezTo>
                  <a:cubicBezTo>
                    <a:pt x="283744" y="513384"/>
                    <a:pt x="267493" y="420217"/>
                    <a:pt x="420566" y="402043"/>
                  </a:cubicBezTo>
                  <a:cubicBezTo>
                    <a:pt x="533730" y="388559"/>
                    <a:pt x="573268" y="165877"/>
                    <a:pt x="495694" y="72778"/>
                  </a:cubicBezTo>
                  <a:close/>
                  <a:moveTo>
                    <a:pt x="464795" y="218662"/>
                  </a:moveTo>
                  <a:cubicBezTo>
                    <a:pt x="464795" y="225817"/>
                    <a:pt x="459075" y="231234"/>
                    <a:pt x="451903" y="231234"/>
                  </a:cubicBezTo>
                  <a:lnTo>
                    <a:pt x="437424" y="231234"/>
                  </a:lnTo>
                  <a:cubicBezTo>
                    <a:pt x="437407" y="231284"/>
                    <a:pt x="437390" y="231318"/>
                    <a:pt x="437390" y="231369"/>
                  </a:cubicBezTo>
                  <a:cubicBezTo>
                    <a:pt x="434809" y="241595"/>
                    <a:pt x="430775" y="251332"/>
                    <a:pt x="425510" y="260174"/>
                  </a:cubicBezTo>
                  <a:lnTo>
                    <a:pt x="435635" y="270384"/>
                  </a:lnTo>
                  <a:cubicBezTo>
                    <a:pt x="440732" y="275429"/>
                    <a:pt x="440732" y="283664"/>
                    <a:pt x="435635" y="288727"/>
                  </a:cubicBezTo>
                  <a:lnTo>
                    <a:pt x="417005" y="307391"/>
                  </a:lnTo>
                  <a:cubicBezTo>
                    <a:pt x="411943" y="312453"/>
                    <a:pt x="403759" y="312453"/>
                    <a:pt x="398679" y="307391"/>
                  </a:cubicBezTo>
                  <a:lnTo>
                    <a:pt x="388520" y="297215"/>
                  </a:lnTo>
                  <a:cubicBezTo>
                    <a:pt x="379880" y="302413"/>
                    <a:pt x="370447" y="306361"/>
                    <a:pt x="360407" y="308926"/>
                  </a:cubicBezTo>
                  <a:cubicBezTo>
                    <a:pt x="360373" y="308926"/>
                    <a:pt x="360339" y="316284"/>
                    <a:pt x="360238" y="323338"/>
                  </a:cubicBezTo>
                  <a:cubicBezTo>
                    <a:pt x="360204" y="330459"/>
                    <a:pt x="354416" y="336163"/>
                    <a:pt x="347295" y="336163"/>
                  </a:cubicBezTo>
                  <a:lnTo>
                    <a:pt x="320919" y="336163"/>
                  </a:lnTo>
                  <a:cubicBezTo>
                    <a:pt x="317460" y="336163"/>
                    <a:pt x="314203" y="334813"/>
                    <a:pt x="311722" y="332349"/>
                  </a:cubicBezTo>
                  <a:cubicBezTo>
                    <a:pt x="309275" y="329885"/>
                    <a:pt x="307909" y="326578"/>
                    <a:pt x="307959" y="323135"/>
                  </a:cubicBezTo>
                  <a:lnTo>
                    <a:pt x="308111" y="309163"/>
                  </a:lnTo>
                  <a:cubicBezTo>
                    <a:pt x="297750" y="306598"/>
                    <a:pt x="288030" y="302531"/>
                    <a:pt x="279086" y="297215"/>
                  </a:cubicBezTo>
                  <a:lnTo>
                    <a:pt x="268978" y="307391"/>
                  </a:lnTo>
                  <a:cubicBezTo>
                    <a:pt x="266531" y="309838"/>
                    <a:pt x="263240" y="311204"/>
                    <a:pt x="259798" y="311204"/>
                  </a:cubicBezTo>
                  <a:cubicBezTo>
                    <a:pt x="256355" y="311204"/>
                    <a:pt x="253065" y="309838"/>
                    <a:pt x="250635" y="307391"/>
                  </a:cubicBezTo>
                  <a:lnTo>
                    <a:pt x="231920" y="288744"/>
                  </a:lnTo>
                  <a:cubicBezTo>
                    <a:pt x="229507" y="286297"/>
                    <a:pt x="228157" y="283023"/>
                    <a:pt x="228157" y="279581"/>
                  </a:cubicBezTo>
                  <a:cubicBezTo>
                    <a:pt x="228157" y="276138"/>
                    <a:pt x="229507" y="272864"/>
                    <a:pt x="231920" y="270418"/>
                  </a:cubicBezTo>
                  <a:lnTo>
                    <a:pt x="242079" y="260276"/>
                  </a:lnTo>
                  <a:cubicBezTo>
                    <a:pt x="236814" y="251450"/>
                    <a:pt x="232781" y="241814"/>
                    <a:pt x="230233" y="231571"/>
                  </a:cubicBezTo>
                  <a:cubicBezTo>
                    <a:pt x="230199" y="231470"/>
                    <a:pt x="230182" y="231369"/>
                    <a:pt x="230165" y="231251"/>
                  </a:cubicBezTo>
                  <a:lnTo>
                    <a:pt x="216159" y="231251"/>
                  </a:lnTo>
                  <a:cubicBezTo>
                    <a:pt x="209021" y="231251"/>
                    <a:pt x="203334" y="225817"/>
                    <a:pt x="203334" y="218679"/>
                  </a:cubicBezTo>
                  <a:lnTo>
                    <a:pt x="203334" y="192253"/>
                  </a:lnTo>
                  <a:cubicBezTo>
                    <a:pt x="203334" y="185098"/>
                    <a:pt x="209089" y="179293"/>
                    <a:pt x="216227" y="179293"/>
                  </a:cubicBezTo>
                  <a:lnTo>
                    <a:pt x="230368" y="179293"/>
                  </a:lnTo>
                  <a:cubicBezTo>
                    <a:pt x="230368" y="179293"/>
                    <a:pt x="230351" y="179293"/>
                    <a:pt x="230385" y="179259"/>
                  </a:cubicBezTo>
                  <a:cubicBezTo>
                    <a:pt x="232916" y="169168"/>
                    <a:pt x="236915" y="159633"/>
                    <a:pt x="242113" y="150926"/>
                  </a:cubicBezTo>
                  <a:lnTo>
                    <a:pt x="231920" y="140750"/>
                  </a:lnTo>
                  <a:cubicBezTo>
                    <a:pt x="226892" y="135688"/>
                    <a:pt x="226892" y="127503"/>
                    <a:pt x="231920" y="122424"/>
                  </a:cubicBezTo>
                  <a:lnTo>
                    <a:pt x="250618" y="103743"/>
                  </a:lnTo>
                  <a:cubicBezTo>
                    <a:pt x="253065" y="101313"/>
                    <a:pt x="256355" y="99963"/>
                    <a:pt x="259798" y="99963"/>
                  </a:cubicBezTo>
                  <a:cubicBezTo>
                    <a:pt x="263240" y="99963"/>
                    <a:pt x="266531" y="101330"/>
                    <a:pt x="268978" y="103743"/>
                  </a:cubicBezTo>
                  <a:lnTo>
                    <a:pt x="279103" y="113885"/>
                  </a:lnTo>
                  <a:cubicBezTo>
                    <a:pt x="288047" y="108536"/>
                    <a:pt x="297767" y="104081"/>
                    <a:pt x="308162" y="101887"/>
                  </a:cubicBezTo>
                  <a:lnTo>
                    <a:pt x="307976" y="87729"/>
                  </a:lnTo>
                  <a:cubicBezTo>
                    <a:pt x="307959" y="84253"/>
                    <a:pt x="309309" y="80979"/>
                    <a:pt x="311790" y="78515"/>
                  </a:cubicBezTo>
                  <a:cubicBezTo>
                    <a:pt x="314237" y="76068"/>
                    <a:pt x="317494" y="74718"/>
                    <a:pt x="320987" y="74718"/>
                  </a:cubicBezTo>
                  <a:lnTo>
                    <a:pt x="347345" y="74718"/>
                  </a:lnTo>
                  <a:cubicBezTo>
                    <a:pt x="354467" y="74718"/>
                    <a:pt x="360272" y="80439"/>
                    <a:pt x="360305" y="87560"/>
                  </a:cubicBezTo>
                  <a:cubicBezTo>
                    <a:pt x="360373" y="94732"/>
                    <a:pt x="360407" y="102191"/>
                    <a:pt x="360474" y="102208"/>
                  </a:cubicBezTo>
                  <a:cubicBezTo>
                    <a:pt x="370498" y="104756"/>
                    <a:pt x="379914" y="108755"/>
                    <a:pt x="388554" y="113936"/>
                  </a:cubicBezTo>
                  <a:lnTo>
                    <a:pt x="398730" y="103760"/>
                  </a:lnTo>
                  <a:cubicBezTo>
                    <a:pt x="401194" y="101330"/>
                    <a:pt x="404467" y="99963"/>
                    <a:pt x="407910" y="99963"/>
                  </a:cubicBezTo>
                  <a:cubicBezTo>
                    <a:pt x="411352" y="99963"/>
                    <a:pt x="414626" y="101330"/>
                    <a:pt x="417073" y="103743"/>
                  </a:cubicBezTo>
                  <a:lnTo>
                    <a:pt x="435770" y="122424"/>
                  </a:lnTo>
                  <a:cubicBezTo>
                    <a:pt x="440782" y="127486"/>
                    <a:pt x="440799" y="135671"/>
                    <a:pt x="435770" y="140733"/>
                  </a:cubicBezTo>
                  <a:lnTo>
                    <a:pt x="425578" y="150909"/>
                  </a:lnTo>
                  <a:cubicBezTo>
                    <a:pt x="430792" y="159616"/>
                    <a:pt x="434809" y="169319"/>
                    <a:pt x="437340" y="179411"/>
                  </a:cubicBezTo>
                  <a:cubicBezTo>
                    <a:pt x="437357" y="179444"/>
                    <a:pt x="437357" y="179647"/>
                    <a:pt x="437374" y="179647"/>
                  </a:cubicBezTo>
                  <a:lnTo>
                    <a:pt x="451970" y="179647"/>
                  </a:lnTo>
                  <a:cubicBezTo>
                    <a:pt x="459125" y="179647"/>
                    <a:pt x="464846" y="185098"/>
                    <a:pt x="464846" y="192253"/>
                  </a:cubicBezTo>
                  <a:lnTo>
                    <a:pt x="464846" y="218662"/>
                  </a:lnTo>
                  <a:lnTo>
                    <a:pt x="464795" y="218662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5DE75CAF-EB35-496F-BC3D-B7988AD0A793}"/>
                </a:ext>
              </a:extLst>
            </p:cNvPr>
            <p:cNvSpPr/>
            <p:nvPr/>
          </p:nvSpPr>
          <p:spPr>
            <a:xfrm>
              <a:off x="2820538" y="2636262"/>
              <a:ext cx="67500" cy="67500"/>
            </a:xfrm>
            <a:custGeom>
              <a:avLst/>
              <a:gdLst>
                <a:gd name="connsiteX0" fmla="*/ 72866 w 67500"/>
                <a:gd name="connsiteY0" fmla="*/ 36433 h 67500"/>
                <a:gd name="connsiteX1" fmla="*/ 36433 w 67500"/>
                <a:gd name="connsiteY1" fmla="*/ 72866 h 67500"/>
                <a:gd name="connsiteX2" fmla="*/ 0 w 67500"/>
                <a:gd name="connsiteY2" fmla="*/ 36433 h 67500"/>
                <a:gd name="connsiteX3" fmla="*/ 36433 w 67500"/>
                <a:gd name="connsiteY3" fmla="*/ 0 h 67500"/>
                <a:gd name="connsiteX4" fmla="*/ 72866 w 67500"/>
                <a:gd name="connsiteY4" fmla="*/ 36433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500" h="67500">
                  <a:moveTo>
                    <a:pt x="72866" y="36433"/>
                  </a:moveTo>
                  <a:cubicBezTo>
                    <a:pt x="72866" y="56555"/>
                    <a:pt x="56555" y="72866"/>
                    <a:pt x="36433" y="72866"/>
                  </a:cubicBezTo>
                  <a:cubicBezTo>
                    <a:pt x="16312" y="72866"/>
                    <a:pt x="0" y="56555"/>
                    <a:pt x="0" y="36433"/>
                  </a:cubicBezTo>
                  <a:cubicBezTo>
                    <a:pt x="0" y="16312"/>
                    <a:pt x="16312" y="0"/>
                    <a:pt x="36433" y="0"/>
                  </a:cubicBezTo>
                  <a:cubicBezTo>
                    <a:pt x="56555" y="0"/>
                    <a:pt x="72866" y="16312"/>
                    <a:pt x="72866" y="36433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0C99AEF9-6411-4022-9AA7-C59F43E44BC0}"/>
              </a:ext>
            </a:extLst>
          </p:cNvPr>
          <p:cNvGrpSpPr/>
          <p:nvPr/>
        </p:nvGrpSpPr>
        <p:grpSpPr>
          <a:xfrm>
            <a:off x="4915448" y="2286853"/>
            <a:ext cx="1270595" cy="1270573"/>
            <a:chOff x="4915448" y="2519327"/>
            <a:chExt cx="1270595" cy="1270573"/>
          </a:xfrm>
        </p:grpSpPr>
        <p:sp>
          <p:nvSpPr>
            <p:cNvPr id="79" name="ïsḷîďê">
              <a:extLst>
                <a:ext uri="{FF2B5EF4-FFF2-40B4-BE49-F238E27FC236}">
                  <a16:creationId xmlns:a16="http://schemas.microsoft.com/office/drawing/2014/main" id="{1E5DCCEC-9950-41A6-AE4A-3A255CF757FD}"/>
                </a:ext>
              </a:extLst>
            </p:cNvPr>
            <p:cNvSpPr/>
            <p:nvPr/>
          </p:nvSpPr>
          <p:spPr>
            <a:xfrm>
              <a:off x="4915448" y="2519327"/>
              <a:ext cx="1270595" cy="1270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1" h="19331" extrusionOk="0">
                  <a:moveTo>
                    <a:pt x="424" y="12487"/>
                  </a:moveTo>
                  <a:cubicBezTo>
                    <a:pt x="1982" y="17591"/>
                    <a:pt x="7383" y="20465"/>
                    <a:pt x="12487" y="18906"/>
                  </a:cubicBezTo>
                  <a:cubicBezTo>
                    <a:pt x="17591" y="17348"/>
                    <a:pt x="20465" y="11947"/>
                    <a:pt x="18907" y="6843"/>
                  </a:cubicBezTo>
                  <a:cubicBezTo>
                    <a:pt x="17348" y="1739"/>
                    <a:pt x="11947" y="-1135"/>
                    <a:pt x="6843" y="423"/>
                  </a:cubicBezTo>
                  <a:cubicBezTo>
                    <a:pt x="1739" y="1982"/>
                    <a:pt x="-1135" y="7383"/>
                    <a:pt x="424" y="12487"/>
                  </a:cubicBezTo>
                  <a:close/>
                </a:path>
              </a:pathLst>
            </a:custGeom>
            <a:solidFill>
              <a:schemeClr val="accent2"/>
            </a:solidFill>
            <a:ln w="57150">
              <a:noFill/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>
              <a:lvl1pPr algn="ctr" defTabSz="825500">
                <a:defRPr sz="5600"/>
              </a:lvl1pPr>
              <a:lvl2pPr indent="342900" algn="ctr" defTabSz="825500">
                <a:defRPr sz="5600"/>
              </a:lvl2pPr>
              <a:lvl3pPr indent="685800" algn="ctr" defTabSz="825500">
                <a:defRPr sz="5600"/>
              </a:lvl3pPr>
              <a:lvl4pPr indent="1028700" algn="ctr" defTabSz="825500">
                <a:defRPr sz="5600"/>
              </a:lvl4pPr>
              <a:lvl5pPr indent="1371600" algn="ctr" defTabSz="825500">
                <a:defRPr sz="5600"/>
              </a:lvl5pPr>
              <a:lvl6pPr indent="1714500" algn="ctr" defTabSz="825500">
                <a:defRPr sz="5600"/>
              </a:lvl6pPr>
              <a:lvl7pPr indent="2057400" algn="ctr" defTabSz="825500">
                <a:defRPr sz="5600"/>
              </a:lvl7pPr>
              <a:lvl8pPr indent="2400300" algn="ctr" defTabSz="825500">
                <a:defRPr sz="5600"/>
              </a:lvl8pPr>
              <a:lvl9pPr indent="2743200" algn="ctr" defTabSz="825500">
                <a:defRPr sz="5600"/>
              </a:lvl9pPr>
            </a:lstStyle>
            <a:p>
              <a:pPr lvl="0" defTabSz="457200">
                <a:lnSpc>
                  <a:spcPct val="120000"/>
                </a:lnSpc>
                <a:spcAft>
                  <a:spcPts val="100"/>
                </a:spcAft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146" name="组合 145">
              <a:extLst>
                <a:ext uri="{FF2B5EF4-FFF2-40B4-BE49-F238E27FC236}">
                  <a16:creationId xmlns:a16="http://schemas.microsoft.com/office/drawing/2014/main" id="{8669714B-6D8D-4ECD-BCD3-F38495F32CD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226745" y="2830613"/>
              <a:ext cx="648000" cy="648000"/>
              <a:chOff x="25383599" y="3276600"/>
              <a:chExt cx="523125" cy="523125"/>
            </a:xfrm>
            <a:solidFill>
              <a:schemeClr val="bg1"/>
            </a:solidFill>
          </p:grpSpPr>
          <p:sp>
            <p:nvSpPr>
              <p:cNvPr id="151" name="任意多边形: 形状 150">
                <a:extLst>
                  <a:ext uri="{FF2B5EF4-FFF2-40B4-BE49-F238E27FC236}">
                    <a16:creationId xmlns:a16="http://schemas.microsoft.com/office/drawing/2014/main" id="{D07E5B8D-55FA-49F6-A834-6C97A2C9F3C6}"/>
                  </a:ext>
                </a:extLst>
              </p:cNvPr>
              <p:cNvSpPr/>
              <p:nvPr/>
            </p:nvSpPr>
            <p:spPr>
              <a:xfrm>
                <a:off x="25383599" y="3276600"/>
                <a:ext cx="523125" cy="523125"/>
              </a:xfrm>
              <a:custGeom>
                <a:avLst/>
                <a:gdLst>
                  <a:gd name="connsiteX0" fmla="*/ 269426 w 523125"/>
                  <a:gd name="connsiteY0" fmla="*/ 0 h 523125"/>
                  <a:gd name="connsiteX1" fmla="*/ 0 w 523125"/>
                  <a:gd name="connsiteY1" fmla="*/ 269409 h 523125"/>
                  <a:gd name="connsiteX2" fmla="*/ 269426 w 523125"/>
                  <a:gd name="connsiteY2" fmla="*/ 538819 h 523125"/>
                  <a:gd name="connsiteX3" fmla="*/ 538819 w 523125"/>
                  <a:gd name="connsiteY3" fmla="*/ 269409 h 523125"/>
                  <a:gd name="connsiteX4" fmla="*/ 269426 w 523125"/>
                  <a:gd name="connsiteY4" fmla="*/ 0 h 523125"/>
                  <a:gd name="connsiteX5" fmla="*/ 269426 w 523125"/>
                  <a:gd name="connsiteY5" fmla="*/ 475605 h 523125"/>
                  <a:gd name="connsiteX6" fmla="*/ 63180 w 523125"/>
                  <a:gd name="connsiteY6" fmla="*/ 269409 h 523125"/>
                  <a:gd name="connsiteX7" fmla="*/ 269426 w 523125"/>
                  <a:gd name="connsiteY7" fmla="*/ 63197 h 523125"/>
                  <a:gd name="connsiteX8" fmla="*/ 475639 w 523125"/>
                  <a:gd name="connsiteY8" fmla="*/ 269409 h 523125"/>
                  <a:gd name="connsiteX9" fmla="*/ 269426 w 523125"/>
                  <a:gd name="connsiteY9" fmla="*/ 475605 h 523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3125" h="523125">
                    <a:moveTo>
                      <a:pt x="269426" y="0"/>
                    </a:moveTo>
                    <a:cubicBezTo>
                      <a:pt x="120859" y="0"/>
                      <a:pt x="0" y="120859"/>
                      <a:pt x="0" y="269409"/>
                    </a:cubicBezTo>
                    <a:cubicBezTo>
                      <a:pt x="0" y="417960"/>
                      <a:pt x="120859" y="538819"/>
                      <a:pt x="269426" y="538819"/>
                    </a:cubicBezTo>
                    <a:cubicBezTo>
                      <a:pt x="417960" y="538819"/>
                      <a:pt x="538819" y="417960"/>
                      <a:pt x="538819" y="269409"/>
                    </a:cubicBezTo>
                    <a:cubicBezTo>
                      <a:pt x="538819" y="120859"/>
                      <a:pt x="417960" y="0"/>
                      <a:pt x="269426" y="0"/>
                    </a:cubicBezTo>
                    <a:close/>
                    <a:moveTo>
                      <a:pt x="269426" y="475605"/>
                    </a:moveTo>
                    <a:cubicBezTo>
                      <a:pt x="155689" y="475605"/>
                      <a:pt x="63180" y="383147"/>
                      <a:pt x="63180" y="269409"/>
                    </a:cubicBezTo>
                    <a:cubicBezTo>
                      <a:pt x="63180" y="155706"/>
                      <a:pt x="155689" y="63197"/>
                      <a:pt x="269426" y="63197"/>
                    </a:cubicBezTo>
                    <a:cubicBezTo>
                      <a:pt x="383113" y="63197"/>
                      <a:pt x="475639" y="155689"/>
                      <a:pt x="475639" y="269409"/>
                    </a:cubicBezTo>
                    <a:cubicBezTo>
                      <a:pt x="475639" y="383096"/>
                      <a:pt x="383113" y="475605"/>
                      <a:pt x="269426" y="475605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152" name="任意多边形: 形状 151">
                <a:extLst>
                  <a:ext uri="{FF2B5EF4-FFF2-40B4-BE49-F238E27FC236}">
                    <a16:creationId xmlns:a16="http://schemas.microsoft.com/office/drawing/2014/main" id="{9F8826D6-F242-4E69-8942-38305C8CE0D1}"/>
                  </a:ext>
                </a:extLst>
              </p:cNvPr>
              <p:cNvSpPr/>
              <p:nvPr/>
            </p:nvSpPr>
            <p:spPr>
              <a:xfrm>
                <a:off x="25636235" y="3360789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153" name="任意多边形: 形状 152">
                <a:extLst>
                  <a:ext uri="{FF2B5EF4-FFF2-40B4-BE49-F238E27FC236}">
                    <a16:creationId xmlns:a16="http://schemas.microsoft.com/office/drawing/2014/main" id="{C775FA64-2358-4CBA-99F9-E7E4F04303DD}"/>
                  </a:ext>
                </a:extLst>
              </p:cNvPr>
              <p:cNvSpPr/>
              <p:nvPr/>
            </p:nvSpPr>
            <p:spPr>
              <a:xfrm>
                <a:off x="25636218" y="3695522"/>
                <a:ext cx="16875" cy="16875"/>
              </a:xfrm>
              <a:custGeom>
                <a:avLst/>
                <a:gdLst>
                  <a:gd name="connsiteX0" fmla="*/ 33615 w 16875"/>
                  <a:gd name="connsiteY0" fmla="*/ 16807 h 16875"/>
                  <a:gd name="connsiteX1" fmla="*/ 16807 w 16875"/>
                  <a:gd name="connsiteY1" fmla="*/ 33615 h 16875"/>
                  <a:gd name="connsiteX2" fmla="*/ 0 w 16875"/>
                  <a:gd name="connsiteY2" fmla="*/ 16807 h 16875"/>
                  <a:gd name="connsiteX3" fmla="*/ 16807 w 16875"/>
                  <a:gd name="connsiteY3" fmla="*/ 0 h 16875"/>
                  <a:gd name="connsiteX4" fmla="*/ 33615 w 16875"/>
                  <a:gd name="connsiteY4" fmla="*/ 16807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615" y="16807"/>
                    </a:moveTo>
                    <a:cubicBezTo>
                      <a:pt x="33615" y="26090"/>
                      <a:pt x="26090" y="33615"/>
                      <a:pt x="16807" y="33615"/>
                    </a:cubicBezTo>
                    <a:cubicBezTo>
                      <a:pt x="7525" y="33615"/>
                      <a:pt x="0" y="26090"/>
                      <a:pt x="0" y="16807"/>
                    </a:cubicBezTo>
                    <a:cubicBezTo>
                      <a:pt x="0" y="7525"/>
                      <a:pt x="7525" y="0"/>
                      <a:pt x="16807" y="0"/>
                    </a:cubicBezTo>
                    <a:cubicBezTo>
                      <a:pt x="26090" y="0"/>
                      <a:pt x="33615" y="7525"/>
                      <a:pt x="33615" y="16807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154" name="任意多边形: 形状 153">
                <a:extLst>
                  <a:ext uri="{FF2B5EF4-FFF2-40B4-BE49-F238E27FC236}">
                    <a16:creationId xmlns:a16="http://schemas.microsoft.com/office/drawing/2014/main" id="{985CC701-B22F-469E-8D3F-4A1B1575665E}"/>
                  </a:ext>
                </a:extLst>
              </p:cNvPr>
              <p:cNvSpPr/>
              <p:nvPr/>
            </p:nvSpPr>
            <p:spPr>
              <a:xfrm>
                <a:off x="25803567" y="3528156"/>
                <a:ext cx="16875" cy="16875"/>
              </a:xfrm>
              <a:custGeom>
                <a:avLst/>
                <a:gdLst>
                  <a:gd name="connsiteX0" fmla="*/ 33615 w 16875"/>
                  <a:gd name="connsiteY0" fmla="*/ 16807 h 16875"/>
                  <a:gd name="connsiteX1" fmla="*/ 16807 w 16875"/>
                  <a:gd name="connsiteY1" fmla="*/ 33615 h 16875"/>
                  <a:gd name="connsiteX2" fmla="*/ 0 w 16875"/>
                  <a:gd name="connsiteY2" fmla="*/ 16807 h 16875"/>
                  <a:gd name="connsiteX3" fmla="*/ 16807 w 16875"/>
                  <a:gd name="connsiteY3" fmla="*/ 0 h 16875"/>
                  <a:gd name="connsiteX4" fmla="*/ 33615 w 16875"/>
                  <a:gd name="connsiteY4" fmla="*/ 16807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615" y="16807"/>
                    </a:moveTo>
                    <a:cubicBezTo>
                      <a:pt x="33615" y="26090"/>
                      <a:pt x="26090" y="33615"/>
                      <a:pt x="16807" y="33615"/>
                    </a:cubicBezTo>
                    <a:cubicBezTo>
                      <a:pt x="7525" y="33615"/>
                      <a:pt x="0" y="26090"/>
                      <a:pt x="0" y="16807"/>
                    </a:cubicBezTo>
                    <a:cubicBezTo>
                      <a:pt x="0" y="7525"/>
                      <a:pt x="7525" y="0"/>
                      <a:pt x="16807" y="0"/>
                    </a:cubicBezTo>
                    <a:cubicBezTo>
                      <a:pt x="26090" y="0"/>
                      <a:pt x="33615" y="7525"/>
                      <a:pt x="33615" y="16807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155" name="任意多边形: 形状 154">
                <a:extLst>
                  <a:ext uri="{FF2B5EF4-FFF2-40B4-BE49-F238E27FC236}">
                    <a16:creationId xmlns:a16="http://schemas.microsoft.com/office/drawing/2014/main" id="{95950CF5-E2E1-460F-B103-C29E2C315E64}"/>
                  </a:ext>
                </a:extLst>
              </p:cNvPr>
              <p:cNvSpPr/>
              <p:nvPr/>
            </p:nvSpPr>
            <p:spPr>
              <a:xfrm>
                <a:off x="25468801" y="3528156"/>
                <a:ext cx="16875" cy="16875"/>
              </a:xfrm>
              <a:custGeom>
                <a:avLst/>
                <a:gdLst>
                  <a:gd name="connsiteX0" fmla="*/ 33615 w 16875"/>
                  <a:gd name="connsiteY0" fmla="*/ 16807 h 16875"/>
                  <a:gd name="connsiteX1" fmla="*/ 16808 w 16875"/>
                  <a:gd name="connsiteY1" fmla="*/ 33615 h 16875"/>
                  <a:gd name="connsiteX2" fmla="*/ 0 w 16875"/>
                  <a:gd name="connsiteY2" fmla="*/ 16807 h 16875"/>
                  <a:gd name="connsiteX3" fmla="*/ 16808 w 16875"/>
                  <a:gd name="connsiteY3" fmla="*/ 0 h 16875"/>
                  <a:gd name="connsiteX4" fmla="*/ 33615 w 16875"/>
                  <a:gd name="connsiteY4" fmla="*/ 16807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615" y="16807"/>
                    </a:moveTo>
                    <a:cubicBezTo>
                      <a:pt x="33615" y="26090"/>
                      <a:pt x="26090" y="33615"/>
                      <a:pt x="16808" y="33615"/>
                    </a:cubicBezTo>
                    <a:cubicBezTo>
                      <a:pt x="7525" y="33615"/>
                      <a:pt x="0" y="26090"/>
                      <a:pt x="0" y="16807"/>
                    </a:cubicBezTo>
                    <a:cubicBezTo>
                      <a:pt x="0" y="7525"/>
                      <a:pt x="7525" y="0"/>
                      <a:pt x="16808" y="0"/>
                    </a:cubicBezTo>
                    <a:cubicBezTo>
                      <a:pt x="26090" y="0"/>
                      <a:pt x="33615" y="7525"/>
                      <a:pt x="33615" y="16807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156" name="任意多边形: 形状 155">
                <a:extLst>
                  <a:ext uri="{FF2B5EF4-FFF2-40B4-BE49-F238E27FC236}">
                    <a16:creationId xmlns:a16="http://schemas.microsoft.com/office/drawing/2014/main" id="{3571A5D9-F77D-4D0A-ADDD-6CD868E3CA77}"/>
                  </a:ext>
                </a:extLst>
              </p:cNvPr>
              <p:cNvSpPr/>
              <p:nvPr/>
            </p:nvSpPr>
            <p:spPr>
              <a:xfrm>
                <a:off x="25754562" y="3409845"/>
                <a:ext cx="16875" cy="16875"/>
              </a:xfrm>
              <a:custGeom>
                <a:avLst/>
                <a:gdLst>
                  <a:gd name="connsiteX0" fmla="*/ 33548 w 16875"/>
                  <a:gd name="connsiteY0" fmla="*/ 16774 h 16875"/>
                  <a:gd name="connsiteX1" fmla="*/ 16774 w 16875"/>
                  <a:gd name="connsiteY1" fmla="*/ 33548 h 16875"/>
                  <a:gd name="connsiteX2" fmla="*/ 0 w 16875"/>
                  <a:gd name="connsiteY2" fmla="*/ 16774 h 16875"/>
                  <a:gd name="connsiteX3" fmla="*/ 16774 w 16875"/>
                  <a:gd name="connsiteY3" fmla="*/ 0 h 16875"/>
                  <a:gd name="connsiteX4" fmla="*/ 33548 w 16875"/>
                  <a:gd name="connsiteY4" fmla="*/ 16774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48" y="16774"/>
                    </a:moveTo>
                    <a:cubicBezTo>
                      <a:pt x="33548" y="26038"/>
                      <a:pt x="26038" y="33548"/>
                      <a:pt x="16774" y="33548"/>
                    </a:cubicBezTo>
                    <a:cubicBezTo>
                      <a:pt x="7510" y="33548"/>
                      <a:pt x="0" y="26038"/>
                      <a:pt x="0" y="16774"/>
                    </a:cubicBezTo>
                    <a:cubicBezTo>
                      <a:pt x="0" y="7510"/>
                      <a:pt x="7510" y="0"/>
                      <a:pt x="16774" y="0"/>
                    </a:cubicBezTo>
                    <a:cubicBezTo>
                      <a:pt x="26038" y="0"/>
                      <a:pt x="33548" y="7510"/>
                      <a:pt x="33548" y="16774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157" name="任意多边形: 形状 156">
                <a:extLst>
                  <a:ext uri="{FF2B5EF4-FFF2-40B4-BE49-F238E27FC236}">
                    <a16:creationId xmlns:a16="http://schemas.microsoft.com/office/drawing/2014/main" id="{A22648BC-2546-485C-A29D-E8BA945981F2}"/>
                  </a:ext>
                </a:extLst>
              </p:cNvPr>
              <p:cNvSpPr/>
              <p:nvPr/>
            </p:nvSpPr>
            <p:spPr>
              <a:xfrm>
                <a:off x="25517857" y="3646517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158" name="任意多边形: 形状 157">
                <a:extLst>
                  <a:ext uri="{FF2B5EF4-FFF2-40B4-BE49-F238E27FC236}">
                    <a16:creationId xmlns:a16="http://schemas.microsoft.com/office/drawing/2014/main" id="{71C9FF4A-247B-47A6-8A62-1D0499E5CA65}"/>
                  </a:ext>
                </a:extLst>
              </p:cNvPr>
              <p:cNvSpPr/>
              <p:nvPr/>
            </p:nvSpPr>
            <p:spPr>
              <a:xfrm>
                <a:off x="25754545" y="3646517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159" name="任意多边形: 形状 158">
                <a:extLst>
                  <a:ext uri="{FF2B5EF4-FFF2-40B4-BE49-F238E27FC236}">
                    <a16:creationId xmlns:a16="http://schemas.microsoft.com/office/drawing/2014/main" id="{1C8AC31E-346E-408F-AB92-B860DF344992}"/>
                  </a:ext>
                </a:extLst>
              </p:cNvPr>
              <p:cNvSpPr/>
              <p:nvPr/>
            </p:nvSpPr>
            <p:spPr>
              <a:xfrm>
                <a:off x="25517857" y="3409828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160" name="任意多边形: 形状 159">
                <a:extLst>
                  <a:ext uri="{FF2B5EF4-FFF2-40B4-BE49-F238E27FC236}">
                    <a16:creationId xmlns:a16="http://schemas.microsoft.com/office/drawing/2014/main" id="{5D918E5A-E02A-4BB7-ABB8-E838BBE30F40}"/>
                  </a:ext>
                </a:extLst>
              </p:cNvPr>
              <p:cNvSpPr/>
              <p:nvPr/>
            </p:nvSpPr>
            <p:spPr>
              <a:xfrm>
                <a:off x="25606923" y="3422332"/>
                <a:ext cx="168750" cy="168750"/>
              </a:xfrm>
              <a:custGeom>
                <a:avLst/>
                <a:gdLst>
                  <a:gd name="connsiteX0" fmla="*/ 160751 w 168750"/>
                  <a:gd name="connsiteY0" fmla="*/ 107291 h 168750"/>
                  <a:gd name="connsiteX1" fmla="*/ 88931 w 168750"/>
                  <a:gd name="connsiteY1" fmla="*/ 107291 h 168750"/>
                  <a:gd name="connsiteX2" fmla="*/ 67044 w 168750"/>
                  <a:gd name="connsiteY2" fmla="*/ 82637 h 168750"/>
                  <a:gd name="connsiteX3" fmla="*/ 67044 w 168750"/>
                  <a:gd name="connsiteY3" fmla="*/ 21077 h 168750"/>
                  <a:gd name="connsiteX4" fmla="*/ 46086 w 168750"/>
                  <a:gd name="connsiteY4" fmla="*/ 0 h 168750"/>
                  <a:gd name="connsiteX5" fmla="*/ 25110 w 168750"/>
                  <a:gd name="connsiteY5" fmla="*/ 21077 h 168750"/>
                  <a:gd name="connsiteX6" fmla="*/ 25110 w 168750"/>
                  <a:gd name="connsiteY6" fmla="*/ 82603 h 168750"/>
                  <a:gd name="connsiteX7" fmla="*/ 0 w 168750"/>
                  <a:gd name="connsiteY7" fmla="*/ 123660 h 168750"/>
                  <a:gd name="connsiteX8" fmla="*/ 46119 w 168750"/>
                  <a:gd name="connsiteY8" fmla="*/ 170033 h 168750"/>
                  <a:gd name="connsiteX9" fmla="*/ 84797 w 168750"/>
                  <a:gd name="connsiteY9" fmla="*/ 149192 h 168750"/>
                  <a:gd name="connsiteX10" fmla="*/ 160785 w 168750"/>
                  <a:gd name="connsiteY10" fmla="*/ 149192 h 168750"/>
                  <a:gd name="connsiteX11" fmla="*/ 181828 w 168750"/>
                  <a:gd name="connsiteY11" fmla="*/ 128233 h 168750"/>
                  <a:gd name="connsiteX12" fmla="*/ 160751 w 168750"/>
                  <a:gd name="connsiteY12" fmla="*/ 107291 h 16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8750" h="168750">
                    <a:moveTo>
                      <a:pt x="160751" y="107291"/>
                    </a:moveTo>
                    <a:lnTo>
                      <a:pt x="88931" y="107291"/>
                    </a:lnTo>
                    <a:cubicBezTo>
                      <a:pt x="84797" y="96120"/>
                      <a:pt x="76798" y="87716"/>
                      <a:pt x="67044" y="82637"/>
                    </a:cubicBezTo>
                    <a:lnTo>
                      <a:pt x="67044" y="21077"/>
                    </a:lnTo>
                    <a:cubicBezTo>
                      <a:pt x="67044" y="9433"/>
                      <a:pt x="57712" y="0"/>
                      <a:pt x="46086" y="0"/>
                    </a:cubicBezTo>
                    <a:cubicBezTo>
                      <a:pt x="34425" y="0"/>
                      <a:pt x="25110" y="9433"/>
                      <a:pt x="25110" y="21077"/>
                    </a:cubicBezTo>
                    <a:lnTo>
                      <a:pt x="25110" y="82603"/>
                    </a:lnTo>
                    <a:cubicBezTo>
                      <a:pt x="9754" y="90264"/>
                      <a:pt x="0" y="105773"/>
                      <a:pt x="0" y="123660"/>
                    </a:cubicBezTo>
                    <a:cubicBezTo>
                      <a:pt x="0" y="149124"/>
                      <a:pt x="20638" y="170033"/>
                      <a:pt x="46119" y="170033"/>
                    </a:cubicBezTo>
                    <a:cubicBezTo>
                      <a:pt x="62319" y="170033"/>
                      <a:pt x="76579" y="161781"/>
                      <a:pt x="84797" y="149192"/>
                    </a:cubicBezTo>
                    <a:lnTo>
                      <a:pt x="160785" y="149192"/>
                    </a:lnTo>
                    <a:cubicBezTo>
                      <a:pt x="172395" y="149192"/>
                      <a:pt x="181828" y="139894"/>
                      <a:pt x="181828" y="128233"/>
                    </a:cubicBezTo>
                    <a:cubicBezTo>
                      <a:pt x="181811" y="116623"/>
                      <a:pt x="172378" y="107291"/>
                      <a:pt x="160751" y="1072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5876B994-E11F-406B-B31C-EADA0D89581E}"/>
              </a:ext>
            </a:extLst>
          </p:cNvPr>
          <p:cNvGrpSpPr/>
          <p:nvPr/>
        </p:nvGrpSpPr>
        <p:grpSpPr>
          <a:xfrm>
            <a:off x="6118146" y="3231178"/>
            <a:ext cx="1270592" cy="1270566"/>
            <a:chOff x="6118146" y="3463652"/>
            <a:chExt cx="1270592" cy="1270566"/>
          </a:xfrm>
        </p:grpSpPr>
        <p:sp>
          <p:nvSpPr>
            <p:cNvPr id="107" name="iṡlíḑè">
              <a:extLst>
                <a:ext uri="{FF2B5EF4-FFF2-40B4-BE49-F238E27FC236}">
                  <a16:creationId xmlns:a16="http://schemas.microsoft.com/office/drawing/2014/main" id="{6EDF1B47-5E2C-41B2-9BC3-B104C51D1D72}"/>
                </a:ext>
              </a:extLst>
            </p:cNvPr>
            <p:cNvSpPr/>
            <p:nvPr/>
          </p:nvSpPr>
          <p:spPr>
            <a:xfrm>
              <a:off x="6118146" y="3463652"/>
              <a:ext cx="1270592" cy="12705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1" h="19331" extrusionOk="0">
                  <a:moveTo>
                    <a:pt x="423" y="12487"/>
                  </a:moveTo>
                  <a:cubicBezTo>
                    <a:pt x="1982" y="17591"/>
                    <a:pt x="7383" y="20465"/>
                    <a:pt x="12487" y="18906"/>
                  </a:cubicBezTo>
                  <a:cubicBezTo>
                    <a:pt x="17591" y="17348"/>
                    <a:pt x="20465" y="11947"/>
                    <a:pt x="18906" y="6843"/>
                  </a:cubicBezTo>
                  <a:cubicBezTo>
                    <a:pt x="17348" y="1739"/>
                    <a:pt x="11947" y="-1135"/>
                    <a:pt x="6843" y="424"/>
                  </a:cubicBezTo>
                  <a:cubicBezTo>
                    <a:pt x="1739" y="1982"/>
                    <a:pt x="-1135" y="7383"/>
                    <a:pt x="423" y="12487"/>
                  </a:cubicBezTo>
                  <a:close/>
                </a:path>
              </a:pathLst>
            </a:custGeom>
            <a:solidFill>
              <a:schemeClr val="accent3"/>
            </a:solidFill>
            <a:ln w="57150">
              <a:noFill/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>
              <a:lvl1pPr algn="ctr" defTabSz="825500">
                <a:defRPr sz="5600"/>
              </a:lvl1pPr>
              <a:lvl2pPr indent="342900" algn="ctr" defTabSz="825500">
                <a:defRPr sz="5600"/>
              </a:lvl2pPr>
              <a:lvl3pPr indent="685800" algn="ctr" defTabSz="825500">
                <a:defRPr sz="5600"/>
              </a:lvl3pPr>
              <a:lvl4pPr indent="1028700" algn="ctr" defTabSz="825500">
                <a:defRPr sz="5600"/>
              </a:lvl4pPr>
              <a:lvl5pPr indent="1371600" algn="ctr" defTabSz="825500">
                <a:defRPr sz="5600"/>
              </a:lvl5pPr>
              <a:lvl6pPr indent="1714500" algn="ctr" defTabSz="825500">
                <a:defRPr sz="5600"/>
              </a:lvl6pPr>
              <a:lvl7pPr indent="2057400" algn="ctr" defTabSz="825500">
                <a:defRPr sz="5600"/>
              </a:lvl7pPr>
              <a:lvl8pPr indent="2400300" algn="ctr" defTabSz="825500">
                <a:defRPr sz="5600"/>
              </a:lvl8pPr>
              <a:lvl9pPr indent="2743200" algn="ctr" defTabSz="825500">
                <a:defRPr sz="5600"/>
              </a:lvl9pPr>
            </a:lstStyle>
            <a:p>
              <a:pPr lvl="0" defTabSz="457200">
                <a:lnSpc>
                  <a:spcPct val="120000"/>
                </a:lnSpc>
                <a:spcAft>
                  <a:spcPts val="100"/>
                </a:spcAft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1" name="图形 179">
              <a:extLst>
                <a:ext uri="{FF2B5EF4-FFF2-40B4-BE49-F238E27FC236}">
                  <a16:creationId xmlns:a16="http://schemas.microsoft.com/office/drawing/2014/main" id="{80A8469B-6387-44AC-BCDD-B5C3034B2A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12314" y="3757986"/>
              <a:ext cx="803520" cy="648000"/>
            </a:xfrm>
            <a:custGeom>
              <a:avLst/>
              <a:gdLst>
                <a:gd name="connsiteX0" fmla="*/ 513624 w 523125"/>
                <a:gd name="connsiteY0" fmla="*/ 133363 h 421875"/>
                <a:gd name="connsiteX1" fmla="*/ 534414 w 523125"/>
                <a:gd name="connsiteY1" fmla="*/ 135996 h 421875"/>
                <a:gd name="connsiteX2" fmla="*/ 534414 w 523125"/>
                <a:gd name="connsiteY2" fmla="*/ 41158 h 421875"/>
                <a:gd name="connsiteX3" fmla="*/ 493256 w 523125"/>
                <a:gd name="connsiteY3" fmla="*/ 0 h 421875"/>
                <a:gd name="connsiteX4" fmla="*/ 401001 w 523125"/>
                <a:gd name="connsiteY4" fmla="*/ 0 h 421875"/>
                <a:gd name="connsiteX5" fmla="*/ 403532 w 523125"/>
                <a:gd name="connsiteY5" fmla="*/ 19879 h 421875"/>
                <a:gd name="connsiteX6" fmla="*/ 323595 w 523125"/>
                <a:gd name="connsiteY6" fmla="*/ 98061 h 421875"/>
                <a:gd name="connsiteX7" fmla="*/ 243675 w 523125"/>
                <a:gd name="connsiteY7" fmla="*/ 19811 h 421875"/>
                <a:gd name="connsiteX8" fmla="*/ 246189 w 523125"/>
                <a:gd name="connsiteY8" fmla="*/ 0 h 421875"/>
                <a:gd name="connsiteX9" fmla="*/ 154913 w 523125"/>
                <a:gd name="connsiteY9" fmla="*/ 0 h 421875"/>
                <a:gd name="connsiteX10" fmla="*/ 126039 w 523125"/>
                <a:gd name="connsiteY10" fmla="*/ 11981 h 421875"/>
                <a:gd name="connsiteX11" fmla="*/ 114159 w 523125"/>
                <a:gd name="connsiteY11" fmla="*/ 40888 h 421875"/>
                <a:gd name="connsiteX12" fmla="*/ 113029 w 523125"/>
                <a:gd name="connsiteY12" fmla="*/ 140383 h 421875"/>
                <a:gd name="connsiteX13" fmla="*/ 79920 w 523125"/>
                <a:gd name="connsiteY13" fmla="*/ 133363 h 421875"/>
                <a:gd name="connsiteX14" fmla="*/ 0 w 523125"/>
                <a:gd name="connsiteY14" fmla="*/ 211326 h 421875"/>
                <a:gd name="connsiteX15" fmla="*/ 79920 w 523125"/>
                <a:gd name="connsiteY15" fmla="*/ 289322 h 421875"/>
                <a:gd name="connsiteX16" fmla="*/ 113029 w 523125"/>
                <a:gd name="connsiteY16" fmla="*/ 282302 h 421875"/>
                <a:gd name="connsiteX17" fmla="*/ 114109 w 523125"/>
                <a:gd name="connsiteY17" fmla="*/ 381611 h 421875"/>
                <a:gd name="connsiteX18" fmla="*/ 126124 w 523125"/>
                <a:gd name="connsiteY18" fmla="*/ 410788 h 421875"/>
                <a:gd name="connsiteX19" fmla="*/ 155267 w 523125"/>
                <a:gd name="connsiteY19" fmla="*/ 422871 h 421875"/>
                <a:gd name="connsiteX20" fmla="*/ 246173 w 523125"/>
                <a:gd name="connsiteY20" fmla="*/ 422871 h 421875"/>
                <a:gd name="connsiteX21" fmla="*/ 243658 w 523125"/>
                <a:gd name="connsiteY21" fmla="*/ 402874 h 421875"/>
                <a:gd name="connsiteX22" fmla="*/ 323578 w 523125"/>
                <a:gd name="connsiteY22" fmla="*/ 324641 h 421875"/>
                <a:gd name="connsiteX23" fmla="*/ 403515 w 523125"/>
                <a:gd name="connsiteY23" fmla="*/ 403009 h 421875"/>
                <a:gd name="connsiteX24" fmla="*/ 400984 w 523125"/>
                <a:gd name="connsiteY24" fmla="*/ 422871 h 421875"/>
                <a:gd name="connsiteX25" fmla="*/ 493256 w 523125"/>
                <a:gd name="connsiteY25" fmla="*/ 422871 h 421875"/>
                <a:gd name="connsiteX26" fmla="*/ 534398 w 523125"/>
                <a:gd name="connsiteY26" fmla="*/ 381729 h 421875"/>
                <a:gd name="connsiteX27" fmla="*/ 534398 w 523125"/>
                <a:gd name="connsiteY27" fmla="*/ 286656 h 421875"/>
                <a:gd name="connsiteX28" fmla="*/ 513591 w 523125"/>
                <a:gd name="connsiteY28" fmla="*/ 289288 h 421875"/>
                <a:gd name="connsiteX29" fmla="*/ 433536 w 523125"/>
                <a:gd name="connsiteY29" fmla="*/ 211309 h 421875"/>
                <a:gd name="connsiteX30" fmla="*/ 513624 w 523125"/>
                <a:gd name="connsiteY30" fmla="*/ 133363 h 42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23125" h="421875">
                  <a:moveTo>
                    <a:pt x="513624" y="133363"/>
                  </a:moveTo>
                  <a:cubicBezTo>
                    <a:pt x="520746" y="133363"/>
                    <a:pt x="527209" y="134274"/>
                    <a:pt x="534414" y="135996"/>
                  </a:cubicBezTo>
                  <a:lnTo>
                    <a:pt x="534414" y="41158"/>
                  </a:lnTo>
                  <a:cubicBezTo>
                    <a:pt x="534414" y="18428"/>
                    <a:pt x="515987" y="0"/>
                    <a:pt x="493256" y="0"/>
                  </a:cubicBezTo>
                  <a:lnTo>
                    <a:pt x="401001" y="0"/>
                  </a:lnTo>
                  <a:cubicBezTo>
                    <a:pt x="402654" y="7239"/>
                    <a:pt x="403532" y="13162"/>
                    <a:pt x="403532" y="19879"/>
                  </a:cubicBezTo>
                  <a:cubicBezTo>
                    <a:pt x="403532" y="62944"/>
                    <a:pt x="367740" y="98061"/>
                    <a:pt x="323595" y="98061"/>
                  </a:cubicBezTo>
                  <a:cubicBezTo>
                    <a:pt x="279450" y="98061"/>
                    <a:pt x="243675" y="62843"/>
                    <a:pt x="243675" y="19811"/>
                  </a:cubicBezTo>
                  <a:cubicBezTo>
                    <a:pt x="243675" y="13061"/>
                    <a:pt x="244553" y="7239"/>
                    <a:pt x="246189" y="0"/>
                  </a:cubicBezTo>
                  <a:lnTo>
                    <a:pt x="154913" y="0"/>
                  </a:lnTo>
                  <a:cubicBezTo>
                    <a:pt x="144079" y="0"/>
                    <a:pt x="133684" y="4320"/>
                    <a:pt x="126039" y="11981"/>
                  </a:cubicBezTo>
                  <a:cubicBezTo>
                    <a:pt x="118395" y="19659"/>
                    <a:pt x="114109" y="30071"/>
                    <a:pt x="114159" y="40888"/>
                  </a:cubicBezTo>
                  <a:cubicBezTo>
                    <a:pt x="114294" y="82536"/>
                    <a:pt x="114261" y="140923"/>
                    <a:pt x="113029" y="140383"/>
                  </a:cubicBezTo>
                  <a:cubicBezTo>
                    <a:pt x="102938" y="135878"/>
                    <a:pt x="91733" y="133363"/>
                    <a:pt x="79920" y="133363"/>
                  </a:cubicBezTo>
                  <a:cubicBezTo>
                    <a:pt x="35775" y="133363"/>
                    <a:pt x="0" y="168261"/>
                    <a:pt x="0" y="211326"/>
                  </a:cubicBezTo>
                  <a:cubicBezTo>
                    <a:pt x="0" y="254391"/>
                    <a:pt x="35792" y="289322"/>
                    <a:pt x="79920" y="289322"/>
                  </a:cubicBezTo>
                  <a:cubicBezTo>
                    <a:pt x="91733" y="289322"/>
                    <a:pt x="102938" y="286808"/>
                    <a:pt x="113029" y="282302"/>
                  </a:cubicBezTo>
                  <a:cubicBezTo>
                    <a:pt x="114159" y="281779"/>
                    <a:pt x="114210" y="339981"/>
                    <a:pt x="114109" y="381611"/>
                  </a:cubicBezTo>
                  <a:cubicBezTo>
                    <a:pt x="114092" y="392546"/>
                    <a:pt x="118412" y="403059"/>
                    <a:pt x="126124" y="410788"/>
                  </a:cubicBezTo>
                  <a:cubicBezTo>
                    <a:pt x="133836" y="418517"/>
                    <a:pt x="144332" y="422871"/>
                    <a:pt x="155267" y="422871"/>
                  </a:cubicBezTo>
                  <a:lnTo>
                    <a:pt x="246173" y="422871"/>
                  </a:lnTo>
                  <a:cubicBezTo>
                    <a:pt x="244536" y="415631"/>
                    <a:pt x="243658" y="409590"/>
                    <a:pt x="243658" y="402874"/>
                  </a:cubicBezTo>
                  <a:cubicBezTo>
                    <a:pt x="243658" y="359809"/>
                    <a:pt x="279450" y="324641"/>
                    <a:pt x="323578" y="324641"/>
                  </a:cubicBezTo>
                  <a:cubicBezTo>
                    <a:pt x="367740" y="324641"/>
                    <a:pt x="403515" y="359927"/>
                    <a:pt x="403515" y="403009"/>
                  </a:cubicBezTo>
                  <a:cubicBezTo>
                    <a:pt x="403515" y="409742"/>
                    <a:pt x="402638" y="415631"/>
                    <a:pt x="400984" y="422871"/>
                  </a:cubicBezTo>
                  <a:lnTo>
                    <a:pt x="493256" y="422871"/>
                  </a:lnTo>
                  <a:cubicBezTo>
                    <a:pt x="516004" y="422871"/>
                    <a:pt x="534398" y="404426"/>
                    <a:pt x="534398" y="381729"/>
                  </a:cubicBezTo>
                  <a:lnTo>
                    <a:pt x="534398" y="286656"/>
                  </a:lnTo>
                  <a:cubicBezTo>
                    <a:pt x="527192" y="288377"/>
                    <a:pt x="520729" y="289288"/>
                    <a:pt x="513591" y="289288"/>
                  </a:cubicBezTo>
                  <a:cubicBezTo>
                    <a:pt x="469463" y="289288"/>
                    <a:pt x="433536" y="254408"/>
                    <a:pt x="433536" y="211309"/>
                  </a:cubicBezTo>
                  <a:cubicBezTo>
                    <a:pt x="433519" y="168278"/>
                    <a:pt x="469479" y="133363"/>
                    <a:pt x="513624" y="133363"/>
                  </a:cubicBezTo>
                  <a:close/>
                </a:path>
              </a:pathLst>
            </a:custGeom>
            <a:solidFill>
              <a:schemeClr val="bg1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5C3F656E-2D27-41D8-AEAE-8B38985B8772}"/>
              </a:ext>
            </a:extLst>
          </p:cNvPr>
          <p:cNvGrpSpPr/>
          <p:nvPr/>
        </p:nvGrpSpPr>
        <p:grpSpPr>
          <a:xfrm>
            <a:off x="3710527" y="3245183"/>
            <a:ext cx="1270596" cy="1270578"/>
            <a:chOff x="3710527" y="3477657"/>
            <a:chExt cx="1270596" cy="1270578"/>
          </a:xfrm>
        </p:grpSpPr>
        <p:sp>
          <p:nvSpPr>
            <p:cNvPr id="101" name="íşḷíďe">
              <a:extLst>
                <a:ext uri="{FF2B5EF4-FFF2-40B4-BE49-F238E27FC236}">
                  <a16:creationId xmlns:a16="http://schemas.microsoft.com/office/drawing/2014/main" id="{D13F017C-C9C4-4367-95EB-F5797ADC2441}"/>
                </a:ext>
              </a:extLst>
            </p:cNvPr>
            <p:cNvSpPr/>
            <p:nvPr/>
          </p:nvSpPr>
          <p:spPr>
            <a:xfrm>
              <a:off x="3710527" y="3477657"/>
              <a:ext cx="1270596" cy="1270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0" h="19331" extrusionOk="0">
                  <a:moveTo>
                    <a:pt x="424" y="12487"/>
                  </a:moveTo>
                  <a:cubicBezTo>
                    <a:pt x="1982" y="17591"/>
                    <a:pt x="7383" y="20465"/>
                    <a:pt x="12487" y="18907"/>
                  </a:cubicBezTo>
                  <a:cubicBezTo>
                    <a:pt x="17591" y="17348"/>
                    <a:pt x="20465" y="11947"/>
                    <a:pt x="18906" y="6843"/>
                  </a:cubicBezTo>
                  <a:cubicBezTo>
                    <a:pt x="17348" y="1739"/>
                    <a:pt x="11947" y="-1135"/>
                    <a:pt x="6843" y="424"/>
                  </a:cubicBezTo>
                  <a:cubicBezTo>
                    <a:pt x="1739" y="1982"/>
                    <a:pt x="-1135" y="7383"/>
                    <a:pt x="424" y="12487"/>
                  </a:cubicBezTo>
                  <a:close/>
                </a:path>
              </a:pathLst>
            </a:custGeom>
            <a:solidFill>
              <a:schemeClr val="tx2"/>
            </a:solidFill>
            <a:ln w="57150">
              <a:noFill/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>
              <a:lvl1pPr algn="ctr" defTabSz="825500">
                <a:defRPr sz="5600"/>
              </a:lvl1pPr>
              <a:lvl2pPr indent="342900" algn="ctr" defTabSz="825500">
                <a:defRPr sz="5600"/>
              </a:lvl2pPr>
              <a:lvl3pPr indent="685800" algn="ctr" defTabSz="825500">
                <a:defRPr sz="5600"/>
              </a:lvl3pPr>
              <a:lvl4pPr indent="1028700" algn="ctr" defTabSz="825500">
                <a:defRPr sz="5600"/>
              </a:lvl4pPr>
              <a:lvl5pPr indent="1371600" algn="ctr" defTabSz="825500">
                <a:defRPr sz="5600"/>
              </a:lvl5pPr>
              <a:lvl6pPr indent="1714500" algn="ctr" defTabSz="825500">
                <a:defRPr sz="5600"/>
              </a:lvl6pPr>
              <a:lvl7pPr indent="2057400" algn="ctr" defTabSz="825500">
                <a:defRPr sz="5600"/>
              </a:lvl7pPr>
              <a:lvl8pPr indent="2400300" algn="ctr" defTabSz="825500">
                <a:defRPr sz="5600"/>
              </a:lvl8pPr>
              <a:lvl9pPr indent="2743200" algn="ctr" defTabSz="825500">
                <a:defRPr sz="5600"/>
              </a:lvl9pPr>
            </a:lstStyle>
            <a:p>
              <a:pPr lvl="0" defTabSz="457200">
                <a:lnSpc>
                  <a:spcPct val="120000"/>
                </a:lnSpc>
                <a:spcAft>
                  <a:spcPts val="100"/>
                </a:spcAft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2" name="图形 89">
              <a:extLst>
                <a:ext uri="{FF2B5EF4-FFF2-40B4-BE49-F238E27FC236}">
                  <a16:creationId xmlns:a16="http://schemas.microsoft.com/office/drawing/2014/main" id="{1E8AD3CF-F5DE-42F7-938D-BBD9A4607F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21825" y="3788946"/>
              <a:ext cx="648000" cy="648000"/>
            </a:xfrm>
            <a:custGeom>
              <a:avLst/>
              <a:gdLst>
                <a:gd name="connsiteX0" fmla="*/ 505018 w 523125"/>
                <a:gd name="connsiteY0" fmla="*/ 318786 h 523125"/>
                <a:gd name="connsiteX1" fmla="*/ 531343 w 523125"/>
                <a:gd name="connsiteY1" fmla="*/ 292444 h 523125"/>
                <a:gd name="connsiteX2" fmla="*/ 531343 w 523125"/>
                <a:gd name="connsiteY2" fmla="*/ 238849 h 523125"/>
                <a:gd name="connsiteX3" fmla="*/ 505018 w 523125"/>
                <a:gd name="connsiteY3" fmla="*/ 212524 h 523125"/>
                <a:gd name="connsiteX4" fmla="*/ 475403 w 523125"/>
                <a:gd name="connsiteY4" fmla="*/ 212524 h 523125"/>
                <a:gd name="connsiteX5" fmla="*/ 475335 w 523125"/>
                <a:gd name="connsiteY5" fmla="*/ 212423 h 523125"/>
                <a:gd name="connsiteX6" fmla="*/ 451406 w 523125"/>
                <a:gd name="connsiteY6" fmla="*/ 154879 h 523125"/>
                <a:gd name="connsiteX7" fmla="*/ 472044 w 523125"/>
                <a:gd name="connsiteY7" fmla="*/ 134207 h 523125"/>
                <a:gd name="connsiteX8" fmla="*/ 472044 w 523125"/>
                <a:gd name="connsiteY8" fmla="*/ 96998 h 523125"/>
                <a:gd name="connsiteX9" fmla="*/ 434126 w 523125"/>
                <a:gd name="connsiteY9" fmla="*/ 59096 h 523125"/>
                <a:gd name="connsiteX10" fmla="*/ 415496 w 523125"/>
                <a:gd name="connsiteY10" fmla="*/ 51384 h 523125"/>
                <a:gd name="connsiteX11" fmla="*/ 396883 w 523125"/>
                <a:gd name="connsiteY11" fmla="*/ 59113 h 523125"/>
                <a:gd name="connsiteX12" fmla="*/ 376262 w 523125"/>
                <a:gd name="connsiteY12" fmla="*/ 79751 h 523125"/>
                <a:gd name="connsiteX13" fmla="*/ 319208 w 523125"/>
                <a:gd name="connsiteY13" fmla="*/ 55924 h 523125"/>
                <a:gd name="connsiteX14" fmla="*/ 318887 w 523125"/>
                <a:gd name="connsiteY14" fmla="*/ 26139 h 523125"/>
                <a:gd name="connsiteX15" fmla="*/ 292579 w 523125"/>
                <a:gd name="connsiteY15" fmla="*/ 0 h 523125"/>
                <a:gd name="connsiteX16" fmla="*/ 239001 w 523125"/>
                <a:gd name="connsiteY16" fmla="*/ 0 h 523125"/>
                <a:gd name="connsiteX17" fmla="*/ 220320 w 523125"/>
                <a:gd name="connsiteY17" fmla="*/ 7779 h 523125"/>
                <a:gd name="connsiteX18" fmla="*/ 212693 w 523125"/>
                <a:gd name="connsiteY18" fmla="*/ 26528 h 523125"/>
                <a:gd name="connsiteX19" fmla="*/ 212946 w 523125"/>
                <a:gd name="connsiteY19" fmla="*/ 55316 h 523125"/>
                <a:gd name="connsiteX20" fmla="*/ 154035 w 523125"/>
                <a:gd name="connsiteY20" fmla="*/ 79650 h 523125"/>
                <a:gd name="connsiteX21" fmla="*/ 133515 w 523125"/>
                <a:gd name="connsiteY21" fmla="*/ 59096 h 523125"/>
                <a:gd name="connsiteX22" fmla="*/ 114919 w 523125"/>
                <a:gd name="connsiteY22" fmla="*/ 51384 h 523125"/>
                <a:gd name="connsiteX23" fmla="*/ 96306 w 523125"/>
                <a:gd name="connsiteY23" fmla="*/ 59096 h 523125"/>
                <a:gd name="connsiteX24" fmla="*/ 58354 w 523125"/>
                <a:gd name="connsiteY24" fmla="*/ 97031 h 523125"/>
                <a:gd name="connsiteX25" fmla="*/ 58354 w 523125"/>
                <a:gd name="connsiteY25" fmla="*/ 134241 h 523125"/>
                <a:gd name="connsiteX26" fmla="*/ 78992 w 523125"/>
                <a:gd name="connsiteY26" fmla="*/ 154879 h 523125"/>
                <a:gd name="connsiteX27" fmla="*/ 55097 w 523125"/>
                <a:gd name="connsiteY27" fmla="*/ 212423 h 523125"/>
                <a:gd name="connsiteX28" fmla="*/ 55046 w 523125"/>
                <a:gd name="connsiteY28" fmla="*/ 212524 h 523125"/>
                <a:gd name="connsiteX29" fmla="*/ 26325 w 523125"/>
                <a:gd name="connsiteY29" fmla="*/ 212524 h 523125"/>
                <a:gd name="connsiteX30" fmla="*/ 0 w 523125"/>
                <a:gd name="connsiteY30" fmla="*/ 238849 h 523125"/>
                <a:gd name="connsiteX31" fmla="*/ 0 w 523125"/>
                <a:gd name="connsiteY31" fmla="*/ 292494 h 523125"/>
                <a:gd name="connsiteX32" fmla="*/ 26325 w 523125"/>
                <a:gd name="connsiteY32" fmla="*/ 318836 h 523125"/>
                <a:gd name="connsiteX33" fmla="*/ 54911 w 523125"/>
                <a:gd name="connsiteY33" fmla="*/ 318836 h 523125"/>
                <a:gd name="connsiteX34" fmla="*/ 54203 w 523125"/>
                <a:gd name="connsiteY34" fmla="*/ 315748 h 523125"/>
                <a:gd name="connsiteX35" fmla="*/ 54911 w 523125"/>
                <a:gd name="connsiteY35" fmla="*/ 318701 h 523125"/>
                <a:gd name="connsiteX36" fmla="*/ 79026 w 523125"/>
                <a:gd name="connsiteY36" fmla="*/ 377004 h 523125"/>
                <a:gd name="connsiteX37" fmla="*/ 58404 w 523125"/>
                <a:gd name="connsiteY37" fmla="*/ 397609 h 523125"/>
                <a:gd name="connsiteX38" fmla="*/ 50693 w 523125"/>
                <a:gd name="connsiteY38" fmla="*/ 416239 h 523125"/>
                <a:gd name="connsiteX39" fmla="*/ 58404 w 523125"/>
                <a:gd name="connsiteY39" fmla="*/ 434869 h 523125"/>
                <a:gd name="connsiteX40" fmla="*/ 96323 w 523125"/>
                <a:gd name="connsiteY40" fmla="*/ 472804 h 523125"/>
                <a:gd name="connsiteX41" fmla="*/ 114919 w 523125"/>
                <a:gd name="connsiteY41" fmla="*/ 480516 h 523125"/>
                <a:gd name="connsiteX42" fmla="*/ 133532 w 523125"/>
                <a:gd name="connsiteY42" fmla="*/ 472804 h 523125"/>
                <a:gd name="connsiteX43" fmla="*/ 154136 w 523125"/>
                <a:gd name="connsiteY43" fmla="*/ 452166 h 523125"/>
                <a:gd name="connsiteX44" fmla="*/ 212996 w 523125"/>
                <a:gd name="connsiteY44" fmla="*/ 476432 h 523125"/>
                <a:gd name="connsiteX45" fmla="*/ 212743 w 523125"/>
                <a:gd name="connsiteY45" fmla="*/ 504900 h 523125"/>
                <a:gd name="connsiteX46" fmla="*/ 220371 w 523125"/>
                <a:gd name="connsiteY46" fmla="*/ 523648 h 523125"/>
                <a:gd name="connsiteX47" fmla="*/ 239051 w 523125"/>
                <a:gd name="connsiteY47" fmla="*/ 531428 h 523125"/>
                <a:gd name="connsiteX48" fmla="*/ 292629 w 523125"/>
                <a:gd name="connsiteY48" fmla="*/ 531428 h 523125"/>
                <a:gd name="connsiteX49" fmla="*/ 318954 w 523125"/>
                <a:gd name="connsiteY49" fmla="*/ 505271 h 523125"/>
                <a:gd name="connsiteX50" fmla="*/ 319275 w 523125"/>
                <a:gd name="connsiteY50" fmla="*/ 476027 h 523125"/>
                <a:gd name="connsiteX51" fmla="*/ 376296 w 523125"/>
                <a:gd name="connsiteY51" fmla="*/ 452216 h 523125"/>
                <a:gd name="connsiteX52" fmla="*/ 396917 w 523125"/>
                <a:gd name="connsiteY52" fmla="*/ 472821 h 523125"/>
                <a:gd name="connsiteX53" fmla="*/ 434126 w 523125"/>
                <a:gd name="connsiteY53" fmla="*/ 472821 h 523125"/>
                <a:gd name="connsiteX54" fmla="*/ 472044 w 523125"/>
                <a:gd name="connsiteY54" fmla="*/ 434970 h 523125"/>
                <a:gd name="connsiteX55" fmla="*/ 472044 w 523125"/>
                <a:gd name="connsiteY55" fmla="*/ 397727 h 523125"/>
                <a:gd name="connsiteX56" fmla="*/ 451389 w 523125"/>
                <a:gd name="connsiteY56" fmla="*/ 377072 h 523125"/>
                <a:gd name="connsiteX57" fmla="*/ 475554 w 523125"/>
                <a:gd name="connsiteY57" fmla="*/ 318769 h 523125"/>
                <a:gd name="connsiteX58" fmla="*/ 475554 w 523125"/>
                <a:gd name="connsiteY58" fmla="*/ 318904 h 523125"/>
                <a:gd name="connsiteX59" fmla="*/ 505052 w 523125"/>
                <a:gd name="connsiteY59" fmla="*/ 318904 h 523125"/>
                <a:gd name="connsiteX60" fmla="*/ 505018 w 523125"/>
                <a:gd name="connsiteY60" fmla="*/ 318786 h 523125"/>
                <a:gd name="connsiteX61" fmla="*/ 505018 w 523125"/>
                <a:gd name="connsiteY61" fmla="*/ 318786 h 523125"/>
                <a:gd name="connsiteX62" fmla="*/ 265224 w 523125"/>
                <a:gd name="connsiteY62" fmla="*/ 339913 h 523125"/>
                <a:gd name="connsiteX63" fmla="*/ 191244 w 523125"/>
                <a:gd name="connsiteY63" fmla="*/ 265916 h 523125"/>
                <a:gd name="connsiteX64" fmla="*/ 265224 w 523125"/>
                <a:gd name="connsiteY64" fmla="*/ 191919 h 523125"/>
                <a:gd name="connsiteX65" fmla="*/ 339221 w 523125"/>
                <a:gd name="connsiteY65" fmla="*/ 265916 h 523125"/>
                <a:gd name="connsiteX66" fmla="*/ 265224 w 523125"/>
                <a:gd name="connsiteY66" fmla="*/ 339913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523125" h="523125">
                  <a:moveTo>
                    <a:pt x="505018" y="318786"/>
                  </a:moveTo>
                  <a:cubicBezTo>
                    <a:pt x="519531" y="318786"/>
                    <a:pt x="531343" y="307024"/>
                    <a:pt x="531343" y="292444"/>
                  </a:cubicBezTo>
                  <a:lnTo>
                    <a:pt x="531343" y="238849"/>
                  </a:lnTo>
                  <a:cubicBezTo>
                    <a:pt x="531343" y="224319"/>
                    <a:pt x="519581" y="212524"/>
                    <a:pt x="505018" y="212524"/>
                  </a:cubicBezTo>
                  <a:lnTo>
                    <a:pt x="475403" y="212524"/>
                  </a:lnTo>
                  <a:cubicBezTo>
                    <a:pt x="475386" y="212507"/>
                    <a:pt x="475386" y="212490"/>
                    <a:pt x="475335" y="212423"/>
                  </a:cubicBezTo>
                  <a:cubicBezTo>
                    <a:pt x="470154" y="191919"/>
                    <a:pt x="462004" y="172581"/>
                    <a:pt x="451406" y="154879"/>
                  </a:cubicBezTo>
                  <a:lnTo>
                    <a:pt x="472044" y="134207"/>
                  </a:lnTo>
                  <a:cubicBezTo>
                    <a:pt x="482288" y="123930"/>
                    <a:pt x="482288" y="107274"/>
                    <a:pt x="472044" y="96998"/>
                  </a:cubicBezTo>
                  <a:lnTo>
                    <a:pt x="434126" y="59096"/>
                  </a:lnTo>
                  <a:cubicBezTo>
                    <a:pt x="429182" y="54152"/>
                    <a:pt x="422483" y="51384"/>
                    <a:pt x="415496" y="51384"/>
                  </a:cubicBezTo>
                  <a:cubicBezTo>
                    <a:pt x="408544" y="51384"/>
                    <a:pt x="401811" y="54169"/>
                    <a:pt x="396883" y="59113"/>
                  </a:cubicBezTo>
                  <a:lnTo>
                    <a:pt x="376262" y="79751"/>
                  </a:lnTo>
                  <a:cubicBezTo>
                    <a:pt x="358729" y="69238"/>
                    <a:pt x="339542" y="61121"/>
                    <a:pt x="319208" y="55924"/>
                  </a:cubicBezTo>
                  <a:cubicBezTo>
                    <a:pt x="319140" y="55907"/>
                    <a:pt x="319005" y="40686"/>
                    <a:pt x="318887" y="26139"/>
                  </a:cubicBezTo>
                  <a:cubicBezTo>
                    <a:pt x="318803" y="11678"/>
                    <a:pt x="307074" y="0"/>
                    <a:pt x="292579" y="0"/>
                  </a:cubicBezTo>
                  <a:lnTo>
                    <a:pt x="239001" y="0"/>
                  </a:lnTo>
                  <a:cubicBezTo>
                    <a:pt x="231981" y="0"/>
                    <a:pt x="225264" y="2801"/>
                    <a:pt x="220320" y="7779"/>
                  </a:cubicBezTo>
                  <a:cubicBezTo>
                    <a:pt x="215376" y="12758"/>
                    <a:pt x="212625" y="19524"/>
                    <a:pt x="212693" y="26528"/>
                  </a:cubicBezTo>
                  <a:lnTo>
                    <a:pt x="212946" y="55316"/>
                  </a:lnTo>
                  <a:cubicBezTo>
                    <a:pt x="191953" y="59771"/>
                    <a:pt x="172159" y="68816"/>
                    <a:pt x="154035" y="79650"/>
                  </a:cubicBezTo>
                  <a:lnTo>
                    <a:pt x="133515" y="59096"/>
                  </a:lnTo>
                  <a:cubicBezTo>
                    <a:pt x="128588" y="54152"/>
                    <a:pt x="121888" y="51384"/>
                    <a:pt x="114919" y="51384"/>
                  </a:cubicBezTo>
                  <a:cubicBezTo>
                    <a:pt x="107933" y="51384"/>
                    <a:pt x="101233" y="54169"/>
                    <a:pt x="96306" y="59096"/>
                  </a:cubicBezTo>
                  <a:lnTo>
                    <a:pt x="58354" y="97031"/>
                  </a:lnTo>
                  <a:cubicBezTo>
                    <a:pt x="48094" y="107308"/>
                    <a:pt x="48077" y="123964"/>
                    <a:pt x="58354" y="134241"/>
                  </a:cubicBezTo>
                  <a:lnTo>
                    <a:pt x="78992" y="154879"/>
                  </a:lnTo>
                  <a:cubicBezTo>
                    <a:pt x="68428" y="172598"/>
                    <a:pt x="60294" y="191919"/>
                    <a:pt x="55097" y="212423"/>
                  </a:cubicBezTo>
                  <a:cubicBezTo>
                    <a:pt x="55080" y="212490"/>
                    <a:pt x="55080" y="212507"/>
                    <a:pt x="55046" y="212524"/>
                  </a:cubicBezTo>
                  <a:lnTo>
                    <a:pt x="26325" y="212524"/>
                  </a:lnTo>
                  <a:cubicBezTo>
                    <a:pt x="11796" y="212524"/>
                    <a:pt x="0" y="224303"/>
                    <a:pt x="0" y="238849"/>
                  </a:cubicBezTo>
                  <a:lnTo>
                    <a:pt x="0" y="292494"/>
                  </a:lnTo>
                  <a:cubicBezTo>
                    <a:pt x="0" y="307024"/>
                    <a:pt x="11779" y="318836"/>
                    <a:pt x="26325" y="318836"/>
                  </a:cubicBezTo>
                  <a:lnTo>
                    <a:pt x="54911" y="318836"/>
                  </a:lnTo>
                  <a:cubicBezTo>
                    <a:pt x="54658" y="317790"/>
                    <a:pt x="54456" y="316828"/>
                    <a:pt x="54203" y="315748"/>
                  </a:cubicBezTo>
                  <a:cubicBezTo>
                    <a:pt x="54456" y="316727"/>
                    <a:pt x="54658" y="317739"/>
                    <a:pt x="54911" y="318701"/>
                  </a:cubicBezTo>
                  <a:cubicBezTo>
                    <a:pt x="60109" y="339491"/>
                    <a:pt x="68293" y="359100"/>
                    <a:pt x="79026" y="377004"/>
                  </a:cubicBezTo>
                  <a:lnTo>
                    <a:pt x="58404" y="397609"/>
                  </a:lnTo>
                  <a:cubicBezTo>
                    <a:pt x="53460" y="402519"/>
                    <a:pt x="50693" y="409219"/>
                    <a:pt x="50693" y="416239"/>
                  </a:cubicBezTo>
                  <a:cubicBezTo>
                    <a:pt x="50693" y="423259"/>
                    <a:pt x="53460" y="429924"/>
                    <a:pt x="58404" y="434869"/>
                  </a:cubicBezTo>
                  <a:lnTo>
                    <a:pt x="96323" y="472804"/>
                  </a:lnTo>
                  <a:cubicBezTo>
                    <a:pt x="101250" y="477714"/>
                    <a:pt x="107933" y="480516"/>
                    <a:pt x="114919" y="480516"/>
                  </a:cubicBezTo>
                  <a:cubicBezTo>
                    <a:pt x="121888" y="480516"/>
                    <a:pt x="128604" y="477714"/>
                    <a:pt x="133532" y="472804"/>
                  </a:cubicBezTo>
                  <a:lnTo>
                    <a:pt x="154136" y="452166"/>
                  </a:lnTo>
                  <a:cubicBezTo>
                    <a:pt x="172209" y="462983"/>
                    <a:pt x="192021" y="471251"/>
                    <a:pt x="212996" y="476432"/>
                  </a:cubicBezTo>
                  <a:lnTo>
                    <a:pt x="212743" y="504900"/>
                  </a:lnTo>
                  <a:cubicBezTo>
                    <a:pt x="212676" y="511920"/>
                    <a:pt x="215426" y="518670"/>
                    <a:pt x="220371" y="523648"/>
                  </a:cubicBezTo>
                  <a:cubicBezTo>
                    <a:pt x="225315" y="528626"/>
                    <a:pt x="232031" y="531428"/>
                    <a:pt x="239051" y="531428"/>
                  </a:cubicBezTo>
                  <a:lnTo>
                    <a:pt x="292629" y="531428"/>
                  </a:lnTo>
                  <a:cubicBezTo>
                    <a:pt x="307074" y="531428"/>
                    <a:pt x="318853" y="519750"/>
                    <a:pt x="318954" y="505271"/>
                  </a:cubicBezTo>
                  <a:cubicBezTo>
                    <a:pt x="319056" y="490928"/>
                    <a:pt x="319157" y="476044"/>
                    <a:pt x="319275" y="476027"/>
                  </a:cubicBezTo>
                  <a:cubicBezTo>
                    <a:pt x="339593" y="470796"/>
                    <a:pt x="358746" y="462713"/>
                    <a:pt x="376296" y="452216"/>
                  </a:cubicBezTo>
                  <a:lnTo>
                    <a:pt x="396917" y="472821"/>
                  </a:lnTo>
                  <a:cubicBezTo>
                    <a:pt x="407194" y="483098"/>
                    <a:pt x="423883" y="483098"/>
                    <a:pt x="434126" y="472821"/>
                  </a:cubicBezTo>
                  <a:lnTo>
                    <a:pt x="472044" y="434970"/>
                  </a:lnTo>
                  <a:cubicBezTo>
                    <a:pt x="482271" y="424693"/>
                    <a:pt x="482304" y="408021"/>
                    <a:pt x="472044" y="397727"/>
                  </a:cubicBezTo>
                  <a:lnTo>
                    <a:pt x="451389" y="377072"/>
                  </a:lnTo>
                  <a:cubicBezTo>
                    <a:pt x="462139" y="359151"/>
                    <a:pt x="470306" y="339559"/>
                    <a:pt x="475554" y="318769"/>
                  </a:cubicBezTo>
                  <a:cubicBezTo>
                    <a:pt x="475824" y="317790"/>
                    <a:pt x="475824" y="317858"/>
                    <a:pt x="475554" y="318904"/>
                  </a:cubicBezTo>
                  <a:lnTo>
                    <a:pt x="505052" y="318904"/>
                  </a:lnTo>
                  <a:lnTo>
                    <a:pt x="505018" y="318786"/>
                  </a:lnTo>
                  <a:lnTo>
                    <a:pt x="505018" y="318786"/>
                  </a:lnTo>
                  <a:close/>
                  <a:moveTo>
                    <a:pt x="265224" y="339913"/>
                  </a:moveTo>
                  <a:cubicBezTo>
                    <a:pt x="224370" y="339913"/>
                    <a:pt x="191244" y="306754"/>
                    <a:pt x="191244" y="265916"/>
                  </a:cubicBezTo>
                  <a:cubicBezTo>
                    <a:pt x="191244" y="225079"/>
                    <a:pt x="224370" y="191919"/>
                    <a:pt x="265224" y="191919"/>
                  </a:cubicBezTo>
                  <a:cubicBezTo>
                    <a:pt x="306096" y="191919"/>
                    <a:pt x="339221" y="225062"/>
                    <a:pt x="339221" y="265916"/>
                  </a:cubicBezTo>
                  <a:cubicBezTo>
                    <a:pt x="339221" y="306771"/>
                    <a:pt x="306096" y="339913"/>
                    <a:pt x="265224" y="339913"/>
                  </a:cubicBezTo>
                  <a:close/>
                </a:path>
              </a:pathLst>
            </a:custGeom>
            <a:solidFill>
              <a:schemeClr val="bg1"/>
            </a:solidFill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8093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B1A1139-EDE9-4D43-8970-3414F7CE6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38" name="标题 37">
            <a:extLst>
              <a:ext uri="{FF2B5EF4-FFF2-40B4-BE49-F238E27FC236}">
                <a16:creationId xmlns:a16="http://schemas.microsoft.com/office/drawing/2014/main" id="{F40CB99A-AD47-42AA-BDB2-D3F368FBC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dirty="0"/>
              <a:t>全文线索及结论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0C9E0E-BE01-462C-B5C2-690B0FE909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全文的概览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D10AC26D-F70D-4AAE-942D-BE0CCEF69973}"/>
              </a:ext>
            </a:extLst>
          </p:cNvPr>
          <p:cNvGrpSpPr/>
          <p:nvPr/>
        </p:nvGrpSpPr>
        <p:grpSpPr>
          <a:xfrm>
            <a:off x="1564294" y="1639054"/>
            <a:ext cx="10009360" cy="4316803"/>
            <a:chOff x="841799" y="1386903"/>
            <a:chExt cx="10496992" cy="4527107"/>
          </a:xfrm>
        </p:grpSpPr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F7C817AF-2F0E-4C56-BF80-6453D3897C01}"/>
                </a:ext>
              </a:extLst>
            </p:cNvPr>
            <p:cNvCxnSpPr>
              <a:cxnSpLocks/>
              <a:endCxn id="22" idx="0"/>
            </p:cNvCxnSpPr>
            <p:nvPr/>
          </p:nvCxnSpPr>
          <p:spPr>
            <a:xfrm flipH="1">
              <a:off x="1477097" y="2664372"/>
              <a:ext cx="36393" cy="2255291"/>
            </a:xfrm>
            <a:prstGeom prst="straightConnector1">
              <a:avLst/>
            </a:prstGeom>
            <a:ln w="19050" cap="rnd">
              <a:solidFill>
                <a:srgbClr val="C7C7C7"/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84960007-E53E-4CA9-A262-9FD933A2ECCB}"/>
                </a:ext>
              </a:extLst>
            </p:cNvPr>
            <p:cNvCxnSpPr>
              <a:stCxn id="22" idx="6"/>
              <a:endCxn id="32" idx="2"/>
            </p:cNvCxnSpPr>
            <p:nvPr/>
          </p:nvCxnSpPr>
          <p:spPr>
            <a:xfrm>
              <a:off x="1824759" y="5267325"/>
              <a:ext cx="2723429" cy="0"/>
            </a:xfrm>
            <a:prstGeom prst="straightConnector1">
              <a:avLst/>
            </a:prstGeom>
            <a:ln w="19050" cap="rnd">
              <a:solidFill>
                <a:srgbClr val="C7C7C7"/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1CD32F6D-F0C8-48BE-AB2B-D9010ED9319F}"/>
                </a:ext>
              </a:extLst>
            </p:cNvPr>
            <p:cNvCxnSpPr>
              <a:stCxn id="32" idx="0"/>
              <a:endCxn id="36" idx="4"/>
            </p:cNvCxnSpPr>
            <p:nvPr/>
          </p:nvCxnSpPr>
          <p:spPr>
            <a:xfrm flipV="1">
              <a:off x="4895850" y="2357438"/>
              <a:ext cx="0" cy="2562225"/>
            </a:xfrm>
            <a:prstGeom prst="straightConnector1">
              <a:avLst/>
            </a:prstGeom>
            <a:ln w="19050" cap="rnd">
              <a:solidFill>
                <a:srgbClr val="C7C7C7"/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7D04985F-69F5-4CC9-A361-13A1D711BBC3}"/>
                </a:ext>
              </a:extLst>
            </p:cNvPr>
            <p:cNvCxnSpPr>
              <a:stCxn id="36" idx="6"/>
              <a:endCxn id="30" idx="2"/>
            </p:cNvCxnSpPr>
            <p:nvPr/>
          </p:nvCxnSpPr>
          <p:spPr>
            <a:xfrm>
              <a:off x="5243512" y="2009776"/>
              <a:ext cx="2999655" cy="0"/>
            </a:xfrm>
            <a:prstGeom prst="straightConnector1">
              <a:avLst/>
            </a:prstGeom>
            <a:ln w="19050" cap="rnd">
              <a:solidFill>
                <a:srgbClr val="C7C7C7"/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6B3735ED-408F-4651-9FDF-733D3A36F001}"/>
                </a:ext>
              </a:extLst>
            </p:cNvPr>
            <p:cNvCxnSpPr>
              <a:cxnSpLocks/>
            </p:cNvCxnSpPr>
            <p:nvPr/>
          </p:nvCxnSpPr>
          <p:spPr>
            <a:xfrm>
              <a:off x="8586592" y="2357438"/>
              <a:ext cx="0" cy="2285999"/>
            </a:xfrm>
            <a:prstGeom prst="straightConnector1">
              <a:avLst/>
            </a:prstGeom>
            <a:ln w="19050" cap="rnd">
              <a:solidFill>
                <a:srgbClr val="C7C7C7"/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îṡḷíḍe">
              <a:extLst>
                <a:ext uri="{FF2B5EF4-FFF2-40B4-BE49-F238E27FC236}">
                  <a16:creationId xmlns:a16="http://schemas.microsoft.com/office/drawing/2014/main" id="{A5B57F1A-CD52-4263-9195-8D376C00F8E3}"/>
                </a:ext>
              </a:extLst>
            </p:cNvPr>
            <p:cNvGrpSpPr/>
            <p:nvPr/>
          </p:nvGrpSpPr>
          <p:grpSpPr>
            <a:xfrm>
              <a:off x="4548188" y="1662114"/>
              <a:ext cx="3095624" cy="695324"/>
              <a:chOff x="4726781" y="1662114"/>
              <a:chExt cx="3095624" cy="695324"/>
            </a:xfrm>
          </p:grpSpPr>
          <p:sp>
            <p:nvSpPr>
              <p:cNvPr id="36" name="iṩľiḑè">
                <a:extLst>
                  <a:ext uri="{FF2B5EF4-FFF2-40B4-BE49-F238E27FC236}">
                    <a16:creationId xmlns:a16="http://schemas.microsoft.com/office/drawing/2014/main" id="{6FA65E7C-2252-4B84-906D-1E0E60B52375}"/>
                  </a:ext>
                </a:extLst>
              </p:cNvPr>
              <p:cNvSpPr/>
              <p:nvPr/>
            </p:nvSpPr>
            <p:spPr>
              <a:xfrm>
                <a:off x="4726781" y="1662114"/>
                <a:ext cx="695324" cy="695324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>
                  <a:lnSpc>
                    <a:spcPct val="120000"/>
                  </a:lnSpc>
                  <a:spcAft>
                    <a:spcPts val="100"/>
                  </a:spcAft>
                </a:pPr>
                <a:r>
                  <a:rPr lang="en-US" altLang="zh-CN" sz="2000" b="1" dirty="0">
                    <a:solidFill>
                      <a:schemeClr val="tx1"/>
                    </a:solidFill>
                  </a:rPr>
                  <a:t>05</a:t>
                </a:r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î$lïḑé">
                <a:extLst>
                  <a:ext uri="{FF2B5EF4-FFF2-40B4-BE49-F238E27FC236}">
                    <a16:creationId xmlns:a16="http://schemas.microsoft.com/office/drawing/2014/main" id="{FEE17612-1FBF-4C44-97BE-F40296C4D8E0}"/>
                  </a:ext>
                </a:extLst>
              </p:cNvPr>
              <p:cNvSpPr txBox="1"/>
              <p:nvPr/>
            </p:nvSpPr>
            <p:spPr>
              <a:xfrm>
                <a:off x="5422104" y="1738312"/>
                <a:ext cx="2400301" cy="5429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40000"/>
                  </a:lnSpc>
                  <a:spcAft>
                    <a:spcPts val="100"/>
                  </a:spcAft>
                  <a:buSzPct val="25000"/>
                </a:pPr>
                <a:r>
                  <a:rPr lang="zh-CN" altLang="en-US" sz="1400" b="1" dirty="0">
                    <a:latin typeface="+mj-ea"/>
                    <a:ea typeface="+mj-ea"/>
                  </a:rPr>
                  <a:t>遇到了哪些问题，</a:t>
                </a:r>
                <a:endParaRPr lang="en-US" altLang="zh-CN" sz="1400" b="1" dirty="0">
                  <a:latin typeface="+mj-ea"/>
                  <a:ea typeface="+mj-ea"/>
                </a:endParaRPr>
              </a:p>
              <a:p>
                <a:pPr>
                  <a:lnSpc>
                    <a:spcPct val="140000"/>
                  </a:lnSpc>
                  <a:spcAft>
                    <a:spcPts val="100"/>
                  </a:spcAft>
                  <a:buSzPct val="25000"/>
                </a:pPr>
                <a:r>
                  <a:rPr lang="zh-CN" altLang="en-US" sz="1400" b="1" dirty="0">
                    <a:latin typeface="+mj-ea"/>
                    <a:ea typeface="+mj-ea"/>
                  </a:rPr>
                  <a:t>逐一击破或是略有遗憾。</a:t>
                </a:r>
                <a:endParaRPr lang="en-US" altLang="zh-CN" sz="1400" b="1" dirty="0">
                  <a:latin typeface="+mj-ea"/>
                  <a:ea typeface="+mj-ea"/>
                </a:endParaRPr>
              </a:p>
            </p:txBody>
          </p:sp>
        </p:grpSp>
        <p:grpSp>
          <p:nvGrpSpPr>
            <p:cNvPr id="12" name="iṣḷiḋé">
              <a:extLst>
                <a:ext uri="{FF2B5EF4-FFF2-40B4-BE49-F238E27FC236}">
                  <a16:creationId xmlns:a16="http://schemas.microsoft.com/office/drawing/2014/main" id="{1F0F3739-B719-4C0B-ABA5-2FCAC7990B6A}"/>
                </a:ext>
              </a:extLst>
            </p:cNvPr>
            <p:cNvGrpSpPr/>
            <p:nvPr/>
          </p:nvGrpSpPr>
          <p:grpSpPr>
            <a:xfrm>
              <a:off x="4548188" y="3295651"/>
              <a:ext cx="3095624" cy="695324"/>
              <a:chOff x="4726781" y="3295651"/>
              <a:chExt cx="3095624" cy="695324"/>
            </a:xfrm>
          </p:grpSpPr>
          <p:sp>
            <p:nvSpPr>
              <p:cNvPr id="34" name="isḷíḍè">
                <a:extLst>
                  <a:ext uri="{FF2B5EF4-FFF2-40B4-BE49-F238E27FC236}">
                    <a16:creationId xmlns:a16="http://schemas.microsoft.com/office/drawing/2014/main" id="{62EF706C-4172-45C9-AD24-52ECB5ED5792}"/>
                  </a:ext>
                </a:extLst>
              </p:cNvPr>
              <p:cNvSpPr/>
              <p:nvPr/>
            </p:nvSpPr>
            <p:spPr>
              <a:xfrm>
                <a:off x="4726781" y="3295651"/>
                <a:ext cx="695324" cy="695324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>
                  <a:lnSpc>
                    <a:spcPct val="120000"/>
                  </a:lnSpc>
                  <a:spcAft>
                    <a:spcPts val="100"/>
                  </a:spcAft>
                </a:pPr>
                <a:r>
                  <a:rPr lang="en-US" altLang="zh-CN" sz="2000" b="1" dirty="0">
                    <a:solidFill>
                      <a:schemeClr val="tx1"/>
                    </a:solidFill>
                  </a:rPr>
                  <a:t>04</a:t>
                </a:r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ïŝ1îďé">
                <a:extLst>
                  <a:ext uri="{FF2B5EF4-FFF2-40B4-BE49-F238E27FC236}">
                    <a16:creationId xmlns:a16="http://schemas.microsoft.com/office/drawing/2014/main" id="{FEE17612-1FBF-4C44-97BE-F40296C4D8E0}"/>
                  </a:ext>
                </a:extLst>
              </p:cNvPr>
              <p:cNvSpPr txBox="1"/>
              <p:nvPr/>
            </p:nvSpPr>
            <p:spPr>
              <a:xfrm>
                <a:off x="5422104" y="3371849"/>
                <a:ext cx="2400301" cy="5429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Aft>
                    <a:spcPts val="100"/>
                  </a:spcAft>
                  <a:buSzPct val="25000"/>
                </a:pPr>
                <a:r>
                  <a:rPr lang="zh-CN" altLang="en-US" sz="1400" b="1" dirty="0">
                    <a:latin typeface="+mj-ea"/>
                    <a:ea typeface="+mj-ea"/>
                  </a:rPr>
                  <a:t>实证研究的开展情况。</a:t>
                </a:r>
                <a:endParaRPr lang="en-US" altLang="zh-CN" sz="1400" b="1" dirty="0">
                  <a:latin typeface="+mj-ea"/>
                  <a:ea typeface="+mj-ea"/>
                </a:endParaRPr>
              </a:p>
            </p:txBody>
          </p:sp>
        </p:grpSp>
        <p:grpSp>
          <p:nvGrpSpPr>
            <p:cNvPr id="13" name="işlîdê">
              <a:extLst>
                <a:ext uri="{FF2B5EF4-FFF2-40B4-BE49-F238E27FC236}">
                  <a16:creationId xmlns:a16="http://schemas.microsoft.com/office/drawing/2014/main" id="{283AF032-004A-4952-B975-9B3F2D2AA91E}"/>
                </a:ext>
              </a:extLst>
            </p:cNvPr>
            <p:cNvGrpSpPr/>
            <p:nvPr/>
          </p:nvGrpSpPr>
          <p:grpSpPr>
            <a:xfrm>
              <a:off x="4548188" y="4919663"/>
              <a:ext cx="3095624" cy="695324"/>
              <a:chOff x="4726781" y="4919663"/>
              <a:chExt cx="3095624" cy="695324"/>
            </a:xfrm>
          </p:grpSpPr>
          <p:sp>
            <p:nvSpPr>
              <p:cNvPr id="32" name="íSḻiḍé">
                <a:extLst>
                  <a:ext uri="{FF2B5EF4-FFF2-40B4-BE49-F238E27FC236}">
                    <a16:creationId xmlns:a16="http://schemas.microsoft.com/office/drawing/2014/main" id="{9E955BCB-3694-4BB3-BC7A-838E1D89C868}"/>
                  </a:ext>
                </a:extLst>
              </p:cNvPr>
              <p:cNvSpPr/>
              <p:nvPr/>
            </p:nvSpPr>
            <p:spPr>
              <a:xfrm>
                <a:off x="4726781" y="4919663"/>
                <a:ext cx="695324" cy="695324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>
                  <a:lnSpc>
                    <a:spcPct val="120000"/>
                  </a:lnSpc>
                  <a:spcAft>
                    <a:spcPts val="100"/>
                  </a:spcAft>
                </a:pPr>
                <a:r>
                  <a:rPr lang="en-US" altLang="zh-CN" sz="2000" b="1" dirty="0">
                    <a:solidFill>
                      <a:schemeClr val="tx1"/>
                    </a:solidFill>
                  </a:rPr>
                  <a:t>03</a:t>
                </a:r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ïṣļïdê">
                <a:extLst>
                  <a:ext uri="{FF2B5EF4-FFF2-40B4-BE49-F238E27FC236}">
                    <a16:creationId xmlns:a16="http://schemas.microsoft.com/office/drawing/2014/main" id="{FEE17612-1FBF-4C44-97BE-F40296C4D8E0}"/>
                  </a:ext>
                </a:extLst>
              </p:cNvPr>
              <p:cNvSpPr txBox="1"/>
              <p:nvPr/>
            </p:nvSpPr>
            <p:spPr>
              <a:xfrm>
                <a:off x="5422104" y="4995861"/>
                <a:ext cx="2400301" cy="5429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Aft>
                    <a:spcPts val="100"/>
                  </a:spcAft>
                  <a:buSzPct val="25000"/>
                </a:pPr>
                <a:r>
                  <a:rPr lang="zh-CN" altLang="en-US" sz="1400" b="1" dirty="0">
                    <a:latin typeface="+mj-ea"/>
                    <a:ea typeface="+mj-ea"/>
                  </a:rPr>
                  <a:t>文献综述横扫了哪一片。</a:t>
                </a:r>
                <a:endParaRPr lang="en-US" altLang="zh-CN" sz="1400" b="1" dirty="0">
                  <a:latin typeface="+mj-ea"/>
                  <a:ea typeface="+mj-ea"/>
                </a:endParaRPr>
              </a:p>
            </p:txBody>
          </p:sp>
        </p:grpSp>
        <p:grpSp>
          <p:nvGrpSpPr>
            <p:cNvPr id="14" name="ïś1iḋé">
              <a:extLst>
                <a:ext uri="{FF2B5EF4-FFF2-40B4-BE49-F238E27FC236}">
                  <a16:creationId xmlns:a16="http://schemas.microsoft.com/office/drawing/2014/main" id="{646EC56A-9BE0-4604-BBE0-9F4ECBC9CDFB}"/>
                </a:ext>
              </a:extLst>
            </p:cNvPr>
            <p:cNvGrpSpPr/>
            <p:nvPr/>
          </p:nvGrpSpPr>
          <p:grpSpPr>
            <a:xfrm>
              <a:off x="8243167" y="1662114"/>
              <a:ext cx="3095624" cy="695324"/>
              <a:chOff x="7850982" y="1662114"/>
              <a:chExt cx="3095624" cy="695324"/>
            </a:xfrm>
          </p:grpSpPr>
          <p:sp>
            <p:nvSpPr>
              <p:cNvPr id="30" name="îṣḷiďê">
                <a:extLst>
                  <a:ext uri="{FF2B5EF4-FFF2-40B4-BE49-F238E27FC236}">
                    <a16:creationId xmlns:a16="http://schemas.microsoft.com/office/drawing/2014/main" id="{6B1975B3-179D-47AD-AC62-8DA0EA14955C}"/>
                  </a:ext>
                </a:extLst>
              </p:cNvPr>
              <p:cNvSpPr/>
              <p:nvPr/>
            </p:nvSpPr>
            <p:spPr>
              <a:xfrm>
                <a:off x="7850982" y="1662114"/>
                <a:ext cx="695324" cy="695324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>
                  <a:lnSpc>
                    <a:spcPct val="120000"/>
                  </a:lnSpc>
                  <a:spcAft>
                    <a:spcPts val="100"/>
                  </a:spcAft>
                </a:pPr>
                <a:r>
                  <a:rPr lang="en-US" altLang="zh-CN" sz="2000" b="1" dirty="0">
                    <a:solidFill>
                      <a:schemeClr val="tx1"/>
                    </a:solidFill>
                  </a:rPr>
                  <a:t>06</a:t>
                </a:r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ïš1ïďe">
                <a:extLst>
                  <a:ext uri="{FF2B5EF4-FFF2-40B4-BE49-F238E27FC236}">
                    <a16:creationId xmlns:a16="http://schemas.microsoft.com/office/drawing/2014/main" id="{FEE17612-1FBF-4C44-97BE-F40296C4D8E0}"/>
                  </a:ext>
                </a:extLst>
              </p:cNvPr>
              <p:cNvSpPr txBox="1"/>
              <p:nvPr/>
            </p:nvSpPr>
            <p:spPr>
              <a:xfrm>
                <a:off x="8546305" y="1738312"/>
                <a:ext cx="2400301" cy="5429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Aft>
                    <a:spcPts val="100"/>
                  </a:spcAft>
                  <a:buSzPct val="25000"/>
                </a:pPr>
                <a:r>
                  <a:rPr lang="zh-CN" altLang="en-US" sz="1400" b="1" dirty="0">
                    <a:latin typeface="+mj-ea"/>
                    <a:ea typeface="+mj-ea"/>
                  </a:rPr>
                  <a:t>获得了怎样的结论。</a:t>
                </a:r>
                <a:endParaRPr lang="en-US" altLang="zh-CN" sz="1400" b="1" dirty="0">
                  <a:latin typeface="+mj-ea"/>
                  <a:ea typeface="+mj-ea"/>
                </a:endParaRPr>
              </a:p>
            </p:txBody>
          </p:sp>
        </p:grpSp>
        <p:grpSp>
          <p:nvGrpSpPr>
            <p:cNvPr id="15" name="íśḷïḓé">
              <a:extLst>
                <a:ext uri="{FF2B5EF4-FFF2-40B4-BE49-F238E27FC236}">
                  <a16:creationId xmlns:a16="http://schemas.microsoft.com/office/drawing/2014/main" id="{F90AC2B5-7DED-4480-BD97-6BF5EEA20CBB}"/>
                </a:ext>
              </a:extLst>
            </p:cNvPr>
            <p:cNvGrpSpPr/>
            <p:nvPr/>
          </p:nvGrpSpPr>
          <p:grpSpPr>
            <a:xfrm>
              <a:off x="8243167" y="3295651"/>
              <a:ext cx="3095624" cy="695324"/>
              <a:chOff x="7850982" y="3295651"/>
              <a:chExt cx="3095624" cy="695324"/>
            </a:xfrm>
          </p:grpSpPr>
          <p:sp>
            <p:nvSpPr>
              <p:cNvPr id="28" name="îṣliḓè">
                <a:extLst>
                  <a:ext uri="{FF2B5EF4-FFF2-40B4-BE49-F238E27FC236}">
                    <a16:creationId xmlns:a16="http://schemas.microsoft.com/office/drawing/2014/main" id="{F05EDE3D-4C2E-4A70-AF3C-7951CE5CA1EF}"/>
                  </a:ext>
                </a:extLst>
              </p:cNvPr>
              <p:cNvSpPr/>
              <p:nvPr/>
            </p:nvSpPr>
            <p:spPr>
              <a:xfrm>
                <a:off x="7850982" y="3295651"/>
                <a:ext cx="695324" cy="695324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>
                  <a:lnSpc>
                    <a:spcPct val="120000"/>
                  </a:lnSpc>
                  <a:spcAft>
                    <a:spcPts val="100"/>
                  </a:spcAft>
                </a:pPr>
                <a:r>
                  <a:rPr lang="en-US" altLang="zh-CN" sz="2000" b="1" dirty="0">
                    <a:solidFill>
                      <a:schemeClr val="tx1"/>
                    </a:solidFill>
                  </a:rPr>
                  <a:t>07</a:t>
                </a:r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îṣľïḓè">
                <a:extLst>
                  <a:ext uri="{FF2B5EF4-FFF2-40B4-BE49-F238E27FC236}">
                    <a16:creationId xmlns:a16="http://schemas.microsoft.com/office/drawing/2014/main" id="{FEE17612-1FBF-4C44-97BE-F40296C4D8E0}"/>
                  </a:ext>
                </a:extLst>
              </p:cNvPr>
              <p:cNvSpPr txBox="1"/>
              <p:nvPr/>
            </p:nvSpPr>
            <p:spPr>
              <a:xfrm>
                <a:off x="8546305" y="3371849"/>
                <a:ext cx="2400301" cy="5429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 fontScale="77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40000"/>
                  </a:lnSpc>
                  <a:spcAft>
                    <a:spcPts val="100"/>
                  </a:spcAft>
                  <a:buSzPct val="25000"/>
                </a:pPr>
                <a:r>
                  <a:rPr lang="zh-CN" altLang="en-US" sz="1400" b="1" dirty="0">
                    <a:latin typeface="+mj-ea"/>
                    <a:ea typeface="+mj-ea"/>
                  </a:rPr>
                  <a:t>会有怎样的应用前景，</a:t>
                </a:r>
                <a:endParaRPr lang="en-US" altLang="zh-CN" sz="1400" b="1" dirty="0">
                  <a:latin typeface="+mj-ea"/>
                  <a:ea typeface="+mj-ea"/>
                </a:endParaRPr>
              </a:p>
              <a:p>
                <a:pPr>
                  <a:lnSpc>
                    <a:spcPct val="140000"/>
                  </a:lnSpc>
                  <a:spcAft>
                    <a:spcPts val="100"/>
                  </a:spcAft>
                  <a:buSzPct val="25000"/>
                </a:pPr>
                <a:r>
                  <a:rPr lang="zh-CN" altLang="en-US" sz="1400" b="1" dirty="0">
                    <a:latin typeface="+mj-ea"/>
                    <a:ea typeface="+mj-ea"/>
                  </a:rPr>
                  <a:t>也存在一定的不足。</a:t>
                </a:r>
                <a:endParaRPr lang="en-US" altLang="zh-CN" sz="1400" b="1" dirty="0">
                  <a:latin typeface="+mj-ea"/>
                  <a:ea typeface="+mj-ea"/>
                </a:endParaRPr>
              </a:p>
            </p:txBody>
          </p:sp>
        </p:grpSp>
        <p:grpSp>
          <p:nvGrpSpPr>
            <p:cNvPr id="17" name="îśļîdê">
              <a:extLst>
                <a:ext uri="{FF2B5EF4-FFF2-40B4-BE49-F238E27FC236}">
                  <a16:creationId xmlns:a16="http://schemas.microsoft.com/office/drawing/2014/main" id="{89186CE5-3E41-4EF5-9A17-802DFB0AA1A0}"/>
                </a:ext>
              </a:extLst>
            </p:cNvPr>
            <p:cNvGrpSpPr/>
            <p:nvPr/>
          </p:nvGrpSpPr>
          <p:grpSpPr>
            <a:xfrm>
              <a:off x="1129435" y="3295651"/>
              <a:ext cx="3095624" cy="695324"/>
              <a:chOff x="1602580" y="3295651"/>
              <a:chExt cx="3095624" cy="695324"/>
            </a:xfrm>
          </p:grpSpPr>
          <p:sp>
            <p:nvSpPr>
              <p:cNvPr id="24" name="îŝḷiďe">
                <a:extLst>
                  <a:ext uri="{FF2B5EF4-FFF2-40B4-BE49-F238E27FC236}">
                    <a16:creationId xmlns:a16="http://schemas.microsoft.com/office/drawing/2014/main" id="{E98BFBB8-0139-4395-B84D-50903BF364A2}"/>
                  </a:ext>
                </a:extLst>
              </p:cNvPr>
              <p:cNvSpPr/>
              <p:nvPr/>
            </p:nvSpPr>
            <p:spPr>
              <a:xfrm>
                <a:off x="1602580" y="3295651"/>
                <a:ext cx="695324" cy="695324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>
                  <a:lnSpc>
                    <a:spcPct val="120000"/>
                  </a:lnSpc>
                  <a:spcAft>
                    <a:spcPts val="100"/>
                  </a:spcAft>
                </a:pPr>
                <a:r>
                  <a:rPr lang="en-US" altLang="zh-CN" sz="2000" b="1" dirty="0">
                    <a:solidFill>
                      <a:schemeClr val="tx1"/>
                    </a:solidFill>
                  </a:rPr>
                  <a:t>01</a:t>
                </a:r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íṥlïḑê">
                <a:extLst>
                  <a:ext uri="{FF2B5EF4-FFF2-40B4-BE49-F238E27FC236}">
                    <a16:creationId xmlns:a16="http://schemas.microsoft.com/office/drawing/2014/main" id="{FEE17612-1FBF-4C44-97BE-F40296C4D8E0}"/>
                  </a:ext>
                </a:extLst>
              </p:cNvPr>
              <p:cNvSpPr txBox="1"/>
              <p:nvPr/>
            </p:nvSpPr>
            <p:spPr>
              <a:xfrm>
                <a:off x="2297903" y="3371849"/>
                <a:ext cx="2400301" cy="5429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Aft>
                    <a:spcPts val="100"/>
                  </a:spcAft>
                  <a:buSzPct val="25000"/>
                </a:pPr>
                <a:r>
                  <a:rPr lang="zh-CN" altLang="en-US" sz="1400" b="1" dirty="0">
                    <a:latin typeface="+mj-ea"/>
                    <a:ea typeface="+mj-ea"/>
                  </a:rPr>
                  <a:t>为什么选择了目前的论题。</a:t>
                </a:r>
                <a:endParaRPr lang="en-US" altLang="zh-CN" sz="1400" b="1" dirty="0">
                  <a:latin typeface="+mj-ea"/>
                  <a:ea typeface="+mj-ea"/>
                </a:endParaRPr>
              </a:p>
            </p:txBody>
          </p:sp>
        </p:grpSp>
        <p:grpSp>
          <p:nvGrpSpPr>
            <p:cNvPr id="18" name="ïşḷidê">
              <a:extLst>
                <a:ext uri="{FF2B5EF4-FFF2-40B4-BE49-F238E27FC236}">
                  <a16:creationId xmlns:a16="http://schemas.microsoft.com/office/drawing/2014/main" id="{DD6B79AD-FE0B-4CDC-86FE-C141EE4A5105}"/>
                </a:ext>
              </a:extLst>
            </p:cNvPr>
            <p:cNvGrpSpPr/>
            <p:nvPr/>
          </p:nvGrpSpPr>
          <p:grpSpPr>
            <a:xfrm>
              <a:off x="1129435" y="4919663"/>
              <a:ext cx="3095624" cy="695324"/>
              <a:chOff x="1602580" y="4919663"/>
              <a:chExt cx="3095624" cy="695324"/>
            </a:xfrm>
          </p:grpSpPr>
          <p:sp>
            <p:nvSpPr>
              <p:cNvPr id="22" name="íṣḻidè">
                <a:extLst>
                  <a:ext uri="{FF2B5EF4-FFF2-40B4-BE49-F238E27FC236}">
                    <a16:creationId xmlns:a16="http://schemas.microsoft.com/office/drawing/2014/main" id="{B4C15ED7-6357-4270-A310-159FFC052ED0}"/>
                  </a:ext>
                </a:extLst>
              </p:cNvPr>
              <p:cNvSpPr/>
              <p:nvPr/>
            </p:nvSpPr>
            <p:spPr>
              <a:xfrm>
                <a:off x="1602580" y="4919663"/>
                <a:ext cx="695324" cy="695324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>
                  <a:lnSpc>
                    <a:spcPct val="120000"/>
                  </a:lnSpc>
                  <a:spcAft>
                    <a:spcPts val="100"/>
                  </a:spcAft>
                </a:pPr>
                <a:r>
                  <a:rPr lang="en-US" altLang="zh-CN" sz="2000" b="1" dirty="0">
                    <a:solidFill>
                      <a:schemeClr val="tx1"/>
                    </a:solidFill>
                  </a:rPr>
                  <a:t>02</a:t>
                </a:r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îšḷíḑé">
                <a:extLst>
                  <a:ext uri="{FF2B5EF4-FFF2-40B4-BE49-F238E27FC236}">
                    <a16:creationId xmlns:a16="http://schemas.microsoft.com/office/drawing/2014/main" id="{FEE17612-1FBF-4C44-97BE-F40296C4D8E0}"/>
                  </a:ext>
                </a:extLst>
              </p:cNvPr>
              <p:cNvSpPr txBox="1"/>
              <p:nvPr/>
            </p:nvSpPr>
            <p:spPr>
              <a:xfrm>
                <a:off x="2297903" y="4995861"/>
                <a:ext cx="2400301" cy="5429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spcAft>
                    <a:spcPts val="100"/>
                  </a:spcAft>
                  <a:buSzPct val="25000"/>
                </a:pPr>
                <a:r>
                  <a:rPr lang="zh-CN" altLang="en-US" sz="1400" b="1" dirty="0">
                    <a:latin typeface="+mj-ea"/>
                    <a:ea typeface="+mj-ea"/>
                  </a:rPr>
                  <a:t>使用了怎样的分析框架，</a:t>
                </a:r>
                <a:endParaRPr lang="en-US" altLang="zh-CN" sz="1400" b="1" dirty="0">
                  <a:latin typeface="+mj-ea"/>
                  <a:ea typeface="+mj-ea"/>
                </a:endParaRPr>
              </a:p>
              <a:p>
                <a:pPr>
                  <a:lnSpc>
                    <a:spcPct val="120000"/>
                  </a:lnSpc>
                  <a:spcAft>
                    <a:spcPts val="100"/>
                  </a:spcAft>
                  <a:buSzPct val="25000"/>
                </a:pPr>
                <a:r>
                  <a:rPr lang="zh-CN" altLang="en-US" sz="1400" b="1" dirty="0">
                    <a:latin typeface="+mj-ea"/>
                    <a:ea typeface="+mj-ea"/>
                  </a:rPr>
                  <a:t>选择了怎样的论证方式。</a:t>
                </a:r>
                <a:endParaRPr lang="en-US" altLang="zh-CN" sz="1400" b="1" dirty="0">
                  <a:latin typeface="+mj-ea"/>
                  <a:ea typeface="+mj-ea"/>
                </a:endParaRPr>
              </a:p>
            </p:txBody>
          </p:sp>
        </p:grpSp>
        <p:sp>
          <p:nvSpPr>
            <p:cNvPr id="49" name="ïsḷîďê">
              <a:extLst>
                <a:ext uri="{FF2B5EF4-FFF2-40B4-BE49-F238E27FC236}">
                  <a16:creationId xmlns:a16="http://schemas.microsoft.com/office/drawing/2014/main" id="{976F918F-16D7-4240-B59F-2A620B3DBE3A}"/>
                </a:ext>
              </a:extLst>
            </p:cNvPr>
            <p:cNvSpPr/>
            <p:nvPr/>
          </p:nvSpPr>
          <p:spPr>
            <a:xfrm>
              <a:off x="841799" y="1386903"/>
              <a:ext cx="1270595" cy="1270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1" h="19331" extrusionOk="0">
                  <a:moveTo>
                    <a:pt x="424" y="12487"/>
                  </a:moveTo>
                  <a:cubicBezTo>
                    <a:pt x="1982" y="17591"/>
                    <a:pt x="7383" y="20465"/>
                    <a:pt x="12487" y="18906"/>
                  </a:cubicBezTo>
                  <a:cubicBezTo>
                    <a:pt x="17591" y="17348"/>
                    <a:pt x="20465" y="11947"/>
                    <a:pt x="18907" y="6843"/>
                  </a:cubicBezTo>
                  <a:cubicBezTo>
                    <a:pt x="17348" y="1739"/>
                    <a:pt x="11947" y="-1135"/>
                    <a:pt x="6843" y="423"/>
                  </a:cubicBezTo>
                  <a:cubicBezTo>
                    <a:pt x="1739" y="1982"/>
                    <a:pt x="-1135" y="7383"/>
                    <a:pt x="424" y="12487"/>
                  </a:cubicBezTo>
                  <a:close/>
                </a:path>
              </a:pathLst>
            </a:custGeom>
            <a:solidFill>
              <a:schemeClr val="tx2"/>
            </a:solidFill>
            <a:ln w="57150">
              <a:noFill/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>
              <a:lvl1pPr algn="ctr" defTabSz="825500">
                <a:defRPr sz="5600"/>
              </a:lvl1pPr>
              <a:lvl2pPr indent="342900" algn="ctr" defTabSz="825500">
                <a:defRPr sz="5600"/>
              </a:lvl2pPr>
              <a:lvl3pPr indent="685800" algn="ctr" defTabSz="825500">
                <a:defRPr sz="5600"/>
              </a:lvl3pPr>
              <a:lvl4pPr indent="1028700" algn="ctr" defTabSz="825500">
                <a:defRPr sz="5600"/>
              </a:lvl4pPr>
              <a:lvl5pPr indent="1371600" algn="ctr" defTabSz="825500">
                <a:defRPr sz="5600"/>
              </a:lvl5pPr>
              <a:lvl6pPr indent="1714500" algn="ctr" defTabSz="825500">
                <a:defRPr sz="5600"/>
              </a:lvl6pPr>
              <a:lvl7pPr indent="2057400" algn="ctr" defTabSz="825500">
                <a:defRPr sz="5600"/>
              </a:lvl7pPr>
              <a:lvl8pPr indent="2400300" algn="ctr" defTabSz="825500">
                <a:defRPr sz="5600"/>
              </a:lvl8pPr>
              <a:lvl9pPr indent="2743200" algn="ctr" defTabSz="825500">
                <a:defRPr sz="5600"/>
              </a:lvl9pPr>
            </a:lstStyle>
            <a:p>
              <a:pPr lvl="0" defTabSz="457200">
                <a:lnSpc>
                  <a:spcPct val="120000"/>
                </a:lnSpc>
                <a:spcAft>
                  <a:spcPts val="100"/>
                </a:spcAft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0BC01B35-AA1B-4928-A45F-1434188F03C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53096" y="1698189"/>
              <a:ext cx="648000" cy="648000"/>
              <a:chOff x="25383599" y="3276600"/>
              <a:chExt cx="523125" cy="523125"/>
            </a:xfrm>
            <a:solidFill>
              <a:schemeClr val="bg1"/>
            </a:solidFill>
          </p:grpSpPr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6C59F330-E8D3-4899-95AC-59D6C36138B8}"/>
                  </a:ext>
                </a:extLst>
              </p:cNvPr>
              <p:cNvSpPr/>
              <p:nvPr/>
            </p:nvSpPr>
            <p:spPr>
              <a:xfrm>
                <a:off x="25383599" y="3276600"/>
                <a:ext cx="523125" cy="523125"/>
              </a:xfrm>
              <a:custGeom>
                <a:avLst/>
                <a:gdLst>
                  <a:gd name="connsiteX0" fmla="*/ 269426 w 523125"/>
                  <a:gd name="connsiteY0" fmla="*/ 0 h 523125"/>
                  <a:gd name="connsiteX1" fmla="*/ 0 w 523125"/>
                  <a:gd name="connsiteY1" fmla="*/ 269409 h 523125"/>
                  <a:gd name="connsiteX2" fmla="*/ 269426 w 523125"/>
                  <a:gd name="connsiteY2" fmla="*/ 538819 h 523125"/>
                  <a:gd name="connsiteX3" fmla="*/ 538819 w 523125"/>
                  <a:gd name="connsiteY3" fmla="*/ 269409 h 523125"/>
                  <a:gd name="connsiteX4" fmla="*/ 269426 w 523125"/>
                  <a:gd name="connsiteY4" fmla="*/ 0 h 523125"/>
                  <a:gd name="connsiteX5" fmla="*/ 269426 w 523125"/>
                  <a:gd name="connsiteY5" fmla="*/ 475605 h 523125"/>
                  <a:gd name="connsiteX6" fmla="*/ 63180 w 523125"/>
                  <a:gd name="connsiteY6" fmla="*/ 269409 h 523125"/>
                  <a:gd name="connsiteX7" fmla="*/ 269426 w 523125"/>
                  <a:gd name="connsiteY7" fmla="*/ 63197 h 523125"/>
                  <a:gd name="connsiteX8" fmla="*/ 475639 w 523125"/>
                  <a:gd name="connsiteY8" fmla="*/ 269409 h 523125"/>
                  <a:gd name="connsiteX9" fmla="*/ 269426 w 523125"/>
                  <a:gd name="connsiteY9" fmla="*/ 475605 h 523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3125" h="523125">
                    <a:moveTo>
                      <a:pt x="269426" y="0"/>
                    </a:moveTo>
                    <a:cubicBezTo>
                      <a:pt x="120859" y="0"/>
                      <a:pt x="0" y="120859"/>
                      <a:pt x="0" y="269409"/>
                    </a:cubicBezTo>
                    <a:cubicBezTo>
                      <a:pt x="0" y="417960"/>
                      <a:pt x="120859" y="538819"/>
                      <a:pt x="269426" y="538819"/>
                    </a:cubicBezTo>
                    <a:cubicBezTo>
                      <a:pt x="417960" y="538819"/>
                      <a:pt x="538819" y="417960"/>
                      <a:pt x="538819" y="269409"/>
                    </a:cubicBezTo>
                    <a:cubicBezTo>
                      <a:pt x="538819" y="120859"/>
                      <a:pt x="417960" y="0"/>
                      <a:pt x="269426" y="0"/>
                    </a:cubicBezTo>
                    <a:close/>
                    <a:moveTo>
                      <a:pt x="269426" y="475605"/>
                    </a:moveTo>
                    <a:cubicBezTo>
                      <a:pt x="155689" y="475605"/>
                      <a:pt x="63180" y="383147"/>
                      <a:pt x="63180" y="269409"/>
                    </a:cubicBezTo>
                    <a:cubicBezTo>
                      <a:pt x="63180" y="155706"/>
                      <a:pt x="155689" y="63197"/>
                      <a:pt x="269426" y="63197"/>
                    </a:cubicBezTo>
                    <a:cubicBezTo>
                      <a:pt x="383113" y="63197"/>
                      <a:pt x="475639" y="155689"/>
                      <a:pt x="475639" y="269409"/>
                    </a:cubicBezTo>
                    <a:cubicBezTo>
                      <a:pt x="475639" y="383096"/>
                      <a:pt x="383113" y="475605"/>
                      <a:pt x="269426" y="475605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9E8A2BFC-4886-479A-AA48-B269C6472907}"/>
                  </a:ext>
                </a:extLst>
              </p:cNvPr>
              <p:cNvSpPr/>
              <p:nvPr/>
            </p:nvSpPr>
            <p:spPr>
              <a:xfrm>
                <a:off x="25636235" y="3360789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34ADB618-9BBA-4FC6-82F8-0D2216E8F56F}"/>
                  </a:ext>
                </a:extLst>
              </p:cNvPr>
              <p:cNvSpPr/>
              <p:nvPr/>
            </p:nvSpPr>
            <p:spPr>
              <a:xfrm>
                <a:off x="25636218" y="3695522"/>
                <a:ext cx="16875" cy="16875"/>
              </a:xfrm>
              <a:custGeom>
                <a:avLst/>
                <a:gdLst>
                  <a:gd name="connsiteX0" fmla="*/ 33615 w 16875"/>
                  <a:gd name="connsiteY0" fmla="*/ 16807 h 16875"/>
                  <a:gd name="connsiteX1" fmla="*/ 16807 w 16875"/>
                  <a:gd name="connsiteY1" fmla="*/ 33615 h 16875"/>
                  <a:gd name="connsiteX2" fmla="*/ 0 w 16875"/>
                  <a:gd name="connsiteY2" fmla="*/ 16807 h 16875"/>
                  <a:gd name="connsiteX3" fmla="*/ 16807 w 16875"/>
                  <a:gd name="connsiteY3" fmla="*/ 0 h 16875"/>
                  <a:gd name="connsiteX4" fmla="*/ 33615 w 16875"/>
                  <a:gd name="connsiteY4" fmla="*/ 16807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615" y="16807"/>
                    </a:moveTo>
                    <a:cubicBezTo>
                      <a:pt x="33615" y="26090"/>
                      <a:pt x="26090" y="33615"/>
                      <a:pt x="16807" y="33615"/>
                    </a:cubicBezTo>
                    <a:cubicBezTo>
                      <a:pt x="7525" y="33615"/>
                      <a:pt x="0" y="26090"/>
                      <a:pt x="0" y="16807"/>
                    </a:cubicBezTo>
                    <a:cubicBezTo>
                      <a:pt x="0" y="7525"/>
                      <a:pt x="7525" y="0"/>
                      <a:pt x="16807" y="0"/>
                    </a:cubicBezTo>
                    <a:cubicBezTo>
                      <a:pt x="26090" y="0"/>
                      <a:pt x="33615" y="7525"/>
                      <a:pt x="33615" y="16807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12C36BFC-12C3-4A55-A319-B177DDDC3EF5}"/>
                  </a:ext>
                </a:extLst>
              </p:cNvPr>
              <p:cNvSpPr/>
              <p:nvPr/>
            </p:nvSpPr>
            <p:spPr>
              <a:xfrm>
                <a:off x="25803567" y="3528156"/>
                <a:ext cx="16875" cy="16875"/>
              </a:xfrm>
              <a:custGeom>
                <a:avLst/>
                <a:gdLst>
                  <a:gd name="connsiteX0" fmla="*/ 33615 w 16875"/>
                  <a:gd name="connsiteY0" fmla="*/ 16807 h 16875"/>
                  <a:gd name="connsiteX1" fmla="*/ 16807 w 16875"/>
                  <a:gd name="connsiteY1" fmla="*/ 33615 h 16875"/>
                  <a:gd name="connsiteX2" fmla="*/ 0 w 16875"/>
                  <a:gd name="connsiteY2" fmla="*/ 16807 h 16875"/>
                  <a:gd name="connsiteX3" fmla="*/ 16807 w 16875"/>
                  <a:gd name="connsiteY3" fmla="*/ 0 h 16875"/>
                  <a:gd name="connsiteX4" fmla="*/ 33615 w 16875"/>
                  <a:gd name="connsiteY4" fmla="*/ 16807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615" y="16807"/>
                    </a:moveTo>
                    <a:cubicBezTo>
                      <a:pt x="33615" y="26090"/>
                      <a:pt x="26090" y="33615"/>
                      <a:pt x="16807" y="33615"/>
                    </a:cubicBezTo>
                    <a:cubicBezTo>
                      <a:pt x="7525" y="33615"/>
                      <a:pt x="0" y="26090"/>
                      <a:pt x="0" y="16807"/>
                    </a:cubicBezTo>
                    <a:cubicBezTo>
                      <a:pt x="0" y="7525"/>
                      <a:pt x="7525" y="0"/>
                      <a:pt x="16807" y="0"/>
                    </a:cubicBezTo>
                    <a:cubicBezTo>
                      <a:pt x="26090" y="0"/>
                      <a:pt x="33615" y="7525"/>
                      <a:pt x="33615" y="16807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BF79268A-7199-4AD0-A8F2-89D71F34708E}"/>
                  </a:ext>
                </a:extLst>
              </p:cNvPr>
              <p:cNvSpPr/>
              <p:nvPr/>
            </p:nvSpPr>
            <p:spPr>
              <a:xfrm>
                <a:off x="25468801" y="3528156"/>
                <a:ext cx="16875" cy="16875"/>
              </a:xfrm>
              <a:custGeom>
                <a:avLst/>
                <a:gdLst>
                  <a:gd name="connsiteX0" fmla="*/ 33615 w 16875"/>
                  <a:gd name="connsiteY0" fmla="*/ 16807 h 16875"/>
                  <a:gd name="connsiteX1" fmla="*/ 16808 w 16875"/>
                  <a:gd name="connsiteY1" fmla="*/ 33615 h 16875"/>
                  <a:gd name="connsiteX2" fmla="*/ 0 w 16875"/>
                  <a:gd name="connsiteY2" fmla="*/ 16807 h 16875"/>
                  <a:gd name="connsiteX3" fmla="*/ 16808 w 16875"/>
                  <a:gd name="connsiteY3" fmla="*/ 0 h 16875"/>
                  <a:gd name="connsiteX4" fmla="*/ 33615 w 16875"/>
                  <a:gd name="connsiteY4" fmla="*/ 16807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615" y="16807"/>
                    </a:moveTo>
                    <a:cubicBezTo>
                      <a:pt x="33615" y="26090"/>
                      <a:pt x="26090" y="33615"/>
                      <a:pt x="16808" y="33615"/>
                    </a:cubicBezTo>
                    <a:cubicBezTo>
                      <a:pt x="7525" y="33615"/>
                      <a:pt x="0" y="26090"/>
                      <a:pt x="0" y="16807"/>
                    </a:cubicBezTo>
                    <a:cubicBezTo>
                      <a:pt x="0" y="7525"/>
                      <a:pt x="7525" y="0"/>
                      <a:pt x="16808" y="0"/>
                    </a:cubicBezTo>
                    <a:cubicBezTo>
                      <a:pt x="26090" y="0"/>
                      <a:pt x="33615" y="7525"/>
                      <a:pt x="33615" y="16807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F71BEDF2-2266-4F07-BA29-2CE0D39ED1D7}"/>
                  </a:ext>
                </a:extLst>
              </p:cNvPr>
              <p:cNvSpPr/>
              <p:nvPr/>
            </p:nvSpPr>
            <p:spPr>
              <a:xfrm>
                <a:off x="25754562" y="3409845"/>
                <a:ext cx="16875" cy="16875"/>
              </a:xfrm>
              <a:custGeom>
                <a:avLst/>
                <a:gdLst>
                  <a:gd name="connsiteX0" fmla="*/ 33548 w 16875"/>
                  <a:gd name="connsiteY0" fmla="*/ 16774 h 16875"/>
                  <a:gd name="connsiteX1" fmla="*/ 16774 w 16875"/>
                  <a:gd name="connsiteY1" fmla="*/ 33548 h 16875"/>
                  <a:gd name="connsiteX2" fmla="*/ 0 w 16875"/>
                  <a:gd name="connsiteY2" fmla="*/ 16774 h 16875"/>
                  <a:gd name="connsiteX3" fmla="*/ 16774 w 16875"/>
                  <a:gd name="connsiteY3" fmla="*/ 0 h 16875"/>
                  <a:gd name="connsiteX4" fmla="*/ 33548 w 16875"/>
                  <a:gd name="connsiteY4" fmla="*/ 16774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48" y="16774"/>
                    </a:moveTo>
                    <a:cubicBezTo>
                      <a:pt x="33548" y="26038"/>
                      <a:pt x="26038" y="33548"/>
                      <a:pt x="16774" y="33548"/>
                    </a:cubicBezTo>
                    <a:cubicBezTo>
                      <a:pt x="7510" y="33548"/>
                      <a:pt x="0" y="26038"/>
                      <a:pt x="0" y="16774"/>
                    </a:cubicBezTo>
                    <a:cubicBezTo>
                      <a:pt x="0" y="7510"/>
                      <a:pt x="7510" y="0"/>
                      <a:pt x="16774" y="0"/>
                    </a:cubicBezTo>
                    <a:cubicBezTo>
                      <a:pt x="26038" y="0"/>
                      <a:pt x="33548" y="7510"/>
                      <a:pt x="33548" y="16774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B2BE41AD-83EF-4156-ABF2-620069D40E40}"/>
                  </a:ext>
                </a:extLst>
              </p:cNvPr>
              <p:cNvSpPr/>
              <p:nvPr/>
            </p:nvSpPr>
            <p:spPr>
              <a:xfrm>
                <a:off x="25517857" y="3646517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20B4166D-BA5D-4C2C-AF8B-A0577B9619A4}"/>
                  </a:ext>
                </a:extLst>
              </p:cNvPr>
              <p:cNvSpPr/>
              <p:nvPr/>
            </p:nvSpPr>
            <p:spPr>
              <a:xfrm>
                <a:off x="25754545" y="3646517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E5E10616-FF54-48DF-94BA-37E7554E1E36}"/>
                  </a:ext>
                </a:extLst>
              </p:cNvPr>
              <p:cNvSpPr/>
              <p:nvPr/>
            </p:nvSpPr>
            <p:spPr>
              <a:xfrm>
                <a:off x="25517857" y="3409828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A89E6D16-1A9E-4E7C-928B-B09B0B7CA79C}"/>
                  </a:ext>
                </a:extLst>
              </p:cNvPr>
              <p:cNvSpPr/>
              <p:nvPr/>
            </p:nvSpPr>
            <p:spPr>
              <a:xfrm>
                <a:off x="25606923" y="3422332"/>
                <a:ext cx="168750" cy="168750"/>
              </a:xfrm>
              <a:custGeom>
                <a:avLst/>
                <a:gdLst>
                  <a:gd name="connsiteX0" fmla="*/ 160751 w 168750"/>
                  <a:gd name="connsiteY0" fmla="*/ 107291 h 168750"/>
                  <a:gd name="connsiteX1" fmla="*/ 88931 w 168750"/>
                  <a:gd name="connsiteY1" fmla="*/ 107291 h 168750"/>
                  <a:gd name="connsiteX2" fmla="*/ 67044 w 168750"/>
                  <a:gd name="connsiteY2" fmla="*/ 82637 h 168750"/>
                  <a:gd name="connsiteX3" fmla="*/ 67044 w 168750"/>
                  <a:gd name="connsiteY3" fmla="*/ 21077 h 168750"/>
                  <a:gd name="connsiteX4" fmla="*/ 46086 w 168750"/>
                  <a:gd name="connsiteY4" fmla="*/ 0 h 168750"/>
                  <a:gd name="connsiteX5" fmla="*/ 25110 w 168750"/>
                  <a:gd name="connsiteY5" fmla="*/ 21077 h 168750"/>
                  <a:gd name="connsiteX6" fmla="*/ 25110 w 168750"/>
                  <a:gd name="connsiteY6" fmla="*/ 82603 h 168750"/>
                  <a:gd name="connsiteX7" fmla="*/ 0 w 168750"/>
                  <a:gd name="connsiteY7" fmla="*/ 123660 h 168750"/>
                  <a:gd name="connsiteX8" fmla="*/ 46119 w 168750"/>
                  <a:gd name="connsiteY8" fmla="*/ 170033 h 168750"/>
                  <a:gd name="connsiteX9" fmla="*/ 84797 w 168750"/>
                  <a:gd name="connsiteY9" fmla="*/ 149192 h 168750"/>
                  <a:gd name="connsiteX10" fmla="*/ 160785 w 168750"/>
                  <a:gd name="connsiteY10" fmla="*/ 149192 h 168750"/>
                  <a:gd name="connsiteX11" fmla="*/ 181828 w 168750"/>
                  <a:gd name="connsiteY11" fmla="*/ 128233 h 168750"/>
                  <a:gd name="connsiteX12" fmla="*/ 160751 w 168750"/>
                  <a:gd name="connsiteY12" fmla="*/ 107291 h 16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8750" h="168750">
                    <a:moveTo>
                      <a:pt x="160751" y="107291"/>
                    </a:moveTo>
                    <a:lnTo>
                      <a:pt x="88931" y="107291"/>
                    </a:lnTo>
                    <a:cubicBezTo>
                      <a:pt x="84797" y="96120"/>
                      <a:pt x="76798" y="87716"/>
                      <a:pt x="67044" y="82637"/>
                    </a:cubicBezTo>
                    <a:lnTo>
                      <a:pt x="67044" y="21077"/>
                    </a:lnTo>
                    <a:cubicBezTo>
                      <a:pt x="67044" y="9433"/>
                      <a:pt x="57712" y="0"/>
                      <a:pt x="46086" y="0"/>
                    </a:cubicBezTo>
                    <a:cubicBezTo>
                      <a:pt x="34425" y="0"/>
                      <a:pt x="25110" y="9433"/>
                      <a:pt x="25110" y="21077"/>
                    </a:cubicBezTo>
                    <a:lnTo>
                      <a:pt x="25110" y="82603"/>
                    </a:lnTo>
                    <a:cubicBezTo>
                      <a:pt x="9754" y="90264"/>
                      <a:pt x="0" y="105773"/>
                      <a:pt x="0" y="123660"/>
                    </a:cubicBezTo>
                    <a:cubicBezTo>
                      <a:pt x="0" y="149124"/>
                      <a:pt x="20638" y="170033"/>
                      <a:pt x="46119" y="170033"/>
                    </a:cubicBezTo>
                    <a:cubicBezTo>
                      <a:pt x="62319" y="170033"/>
                      <a:pt x="76579" y="161781"/>
                      <a:pt x="84797" y="149192"/>
                    </a:cubicBezTo>
                    <a:lnTo>
                      <a:pt x="160785" y="149192"/>
                    </a:lnTo>
                    <a:cubicBezTo>
                      <a:pt x="172395" y="149192"/>
                      <a:pt x="181828" y="139894"/>
                      <a:pt x="181828" y="128233"/>
                    </a:cubicBezTo>
                    <a:cubicBezTo>
                      <a:pt x="181811" y="116623"/>
                      <a:pt x="172378" y="107291"/>
                      <a:pt x="160751" y="1072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</p:grpSp>
        <p:sp>
          <p:nvSpPr>
            <p:cNvPr id="62" name="ïsḷîďê">
              <a:extLst>
                <a:ext uri="{FF2B5EF4-FFF2-40B4-BE49-F238E27FC236}">
                  <a16:creationId xmlns:a16="http://schemas.microsoft.com/office/drawing/2014/main" id="{63206585-66F2-4A20-BB6E-800D0F0CB3E7}"/>
                </a:ext>
              </a:extLst>
            </p:cNvPr>
            <p:cNvSpPr/>
            <p:nvPr/>
          </p:nvSpPr>
          <p:spPr>
            <a:xfrm>
              <a:off x="7951295" y="4643437"/>
              <a:ext cx="1270595" cy="1270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1" h="19331" extrusionOk="0">
                  <a:moveTo>
                    <a:pt x="424" y="12487"/>
                  </a:moveTo>
                  <a:cubicBezTo>
                    <a:pt x="1982" y="17591"/>
                    <a:pt x="7383" y="20465"/>
                    <a:pt x="12487" y="18906"/>
                  </a:cubicBezTo>
                  <a:cubicBezTo>
                    <a:pt x="17591" y="17348"/>
                    <a:pt x="20465" y="11947"/>
                    <a:pt x="18907" y="6843"/>
                  </a:cubicBezTo>
                  <a:cubicBezTo>
                    <a:pt x="17348" y="1739"/>
                    <a:pt x="11947" y="-1135"/>
                    <a:pt x="6843" y="423"/>
                  </a:cubicBezTo>
                  <a:cubicBezTo>
                    <a:pt x="1739" y="1982"/>
                    <a:pt x="-1135" y="7383"/>
                    <a:pt x="424" y="12487"/>
                  </a:cubicBezTo>
                  <a:close/>
                </a:path>
              </a:pathLst>
            </a:custGeom>
            <a:solidFill>
              <a:schemeClr val="accent3"/>
            </a:solidFill>
            <a:ln w="57150">
              <a:noFill/>
              <a:miter lim="400000"/>
            </a:ln>
          </p:spPr>
          <p:txBody>
            <a:bodyPr wrap="square" lIns="91440" tIns="45720" rIns="91440" bIns="45720" anchor="ctr">
              <a:normAutofit/>
            </a:bodyPr>
            <a:lstStyle>
              <a:lvl1pPr algn="ctr" defTabSz="825500">
                <a:defRPr sz="5600"/>
              </a:lvl1pPr>
              <a:lvl2pPr indent="342900" algn="ctr" defTabSz="825500">
                <a:defRPr sz="5600"/>
              </a:lvl2pPr>
              <a:lvl3pPr indent="685800" algn="ctr" defTabSz="825500">
                <a:defRPr sz="5600"/>
              </a:lvl3pPr>
              <a:lvl4pPr indent="1028700" algn="ctr" defTabSz="825500">
                <a:defRPr sz="5600"/>
              </a:lvl4pPr>
              <a:lvl5pPr indent="1371600" algn="ctr" defTabSz="825500">
                <a:defRPr sz="5600"/>
              </a:lvl5pPr>
              <a:lvl6pPr indent="1714500" algn="ctr" defTabSz="825500">
                <a:defRPr sz="5600"/>
              </a:lvl6pPr>
              <a:lvl7pPr indent="2057400" algn="ctr" defTabSz="825500">
                <a:defRPr sz="5600"/>
              </a:lvl7pPr>
              <a:lvl8pPr indent="2400300" algn="ctr" defTabSz="825500">
                <a:defRPr sz="5600"/>
              </a:lvl8pPr>
              <a:lvl9pPr indent="2743200" algn="ctr" defTabSz="825500">
                <a:defRPr sz="5600"/>
              </a:lvl9pPr>
            </a:lstStyle>
            <a:p>
              <a:pPr lvl="0" defTabSz="457200">
                <a:lnSpc>
                  <a:spcPct val="120000"/>
                </a:lnSpc>
                <a:spcAft>
                  <a:spcPts val="100"/>
                </a:spcAft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CA9E9F71-A11A-4775-9D07-4A4E8480152C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8262592" y="4954723"/>
              <a:ext cx="648000" cy="648000"/>
              <a:chOff x="25383599" y="3276600"/>
              <a:chExt cx="523125" cy="523125"/>
            </a:xfrm>
            <a:solidFill>
              <a:schemeClr val="bg1"/>
            </a:solidFill>
          </p:grpSpPr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8B249489-D609-47E7-84C3-578F6DE4C29A}"/>
                  </a:ext>
                </a:extLst>
              </p:cNvPr>
              <p:cNvSpPr/>
              <p:nvPr/>
            </p:nvSpPr>
            <p:spPr>
              <a:xfrm>
                <a:off x="25383599" y="3276600"/>
                <a:ext cx="523125" cy="523125"/>
              </a:xfrm>
              <a:custGeom>
                <a:avLst/>
                <a:gdLst>
                  <a:gd name="connsiteX0" fmla="*/ 269426 w 523125"/>
                  <a:gd name="connsiteY0" fmla="*/ 0 h 523125"/>
                  <a:gd name="connsiteX1" fmla="*/ 0 w 523125"/>
                  <a:gd name="connsiteY1" fmla="*/ 269409 h 523125"/>
                  <a:gd name="connsiteX2" fmla="*/ 269426 w 523125"/>
                  <a:gd name="connsiteY2" fmla="*/ 538819 h 523125"/>
                  <a:gd name="connsiteX3" fmla="*/ 538819 w 523125"/>
                  <a:gd name="connsiteY3" fmla="*/ 269409 h 523125"/>
                  <a:gd name="connsiteX4" fmla="*/ 269426 w 523125"/>
                  <a:gd name="connsiteY4" fmla="*/ 0 h 523125"/>
                  <a:gd name="connsiteX5" fmla="*/ 269426 w 523125"/>
                  <a:gd name="connsiteY5" fmla="*/ 475605 h 523125"/>
                  <a:gd name="connsiteX6" fmla="*/ 63180 w 523125"/>
                  <a:gd name="connsiteY6" fmla="*/ 269409 h 523125"/>
                  <a:gd name="connsiteX7" fmla="*/ 269426 w 523125"/>
                  <a:gd name="connsiteY7" fmla="*/ 63197 h 523125"/>
                  <a:gd name="connsiteX8" fmla="*/ 475639 w 523125"/>
                  <a:gd name="connsiteY8" fmla="*/ 269409 h 523125"/>
                  <a:gd name="connsiteX9" fmla="*/ 269426 w 523125"/>
                  <a:gd name="connsiteY9" fmla="*/ 475605 h 523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3125" h="523125">
                    <a:moveTo>
                      <a:pt x="269426" y="0"/>
                    </a:moveTo>
                    <a:cubicBezTo>
                      <a:pt x="120859" y="0"/>
                      <a:pt x="0" y="120859"/>
                      <a:pt x="0" y="269409"/>
                    </a:cubicBezTo>
                    <a:cubicBezTo>
                      <a:pt x="0" y="417960"/>
                      <a:pt x="120859" y="538819"/>
                      <a:pt x="269426" y="538819"/>
                    </a:cubicBezTo>
                    <a:cubicBezTo>
                      <a:pt x="417960" y="538819"/>
                      <a:pt x="538819" y="417960"/>
                      <a:pt x="538819" y="269409"/>
                    </a:cubicBezTo>
                    <a:cubicBezTo>
                      <a:pt x="538819" y="120859"/>
                      <a:pt x="417960" y="0"/>
                      <a:pt x="269426" y="0"/>
                    </a:cubicBezTo>
                    <a:close/>
                    <a:moveTo>
                      <a:pt x="269426" y="475605"/>
                    </a:moveTo>
                    <a:cubicBezTo>
                      <a:pt x="155689" y="475605"/>
                      <a:pt x="63180" y="383147"/>
                      <a:pt x="63180" y="269409"/>
                    </a:cubicBezTo>
                    <a:cubicBezTo>
                      <a:pt x="63180" y="155706"/>
                      <a:pt x="155689" y="63197"/>
                      <a:pt x="269426" y="63197"/>
                    </a:cubicBezTo>
                    <a:cubicBezTo>
                      <a:pt x="383113" y="63197"/>
                      <a:pt x="475639" y="155689"/>
                      <a:pt x="475639" y="269409"/>
                    </a:cubicBezTo>
                    <a:cubicBezTo>
                      <a:pt x="475639" y="383096"/>
                      <a:pt x="383113" y="475605"/>
                      <a:pt x="269426" y="475605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77" name="任意多边形: 形状 76">
                <a:extLst>
                  <a:ext uri="{FF2B5EF4-FFF2-40B4-BE49-F238E27FC236}">
                    <a16:creationId xmlns:a16="http://schemas.microsoft.com/office/drawing/2014/main" id="{5B93A3E1-688D-45E3-9AF2-8D61F8AAD8DC}"/>
                  </a:ext>
                </a:extLst>
              </p:cNvPr>
              <p:cNvSpPr/>
              <p:nvPr/>
            </p:nvSpPr>
            <p:spPr>
              <a:xfrm>
                <a:off x="25636235" y="3360789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78" name="任意多边形: 形状 77">
                <a:extLst>
                  <a:ext uri="{FF2B5EF4-FFF2-40B4-BE49-F238E27FC236}">
                    <a16:creationId xmlns:a16="http://schemas.microsoft.com/office/drawing/2014/main" id="{D4ADBB51-553D-4A88-86E7-15A31B66EC3A}"/>
                  </a:ext>
                </a:extLst>
              </p:cNvPr>
              <p:cNvSpPr/>
              <p:nvPr/>
            </p:nvSpPr>
            <p:spPr>
              <a:xfrm>
                <a:off x="25636218" y="3695522"/>
                <a:ext cx="16875" cy="16875"/>
              </a:xfrm>
              <a:custGeom>
                <a:avLst/>
                <a:gdLst>
                  <a:gd name="connsiteX0" fmla="*/ 33615 w 16875"/>
                  <a:gd name="connsiteY0" fmla="*/ 16807 h 16875"/>
                  <a:gd name="connsiteX1" fmla="*/ 16807 w 16875"/>
                  <a:gd name="connsiteY1" fmla="*/ 33615 h 16875"/>
                  <a:gd name="connsiteX2" fmla="*/ 0 w 16875"/>
                  <a:gd name="connsiteY2" fmla="*/ 16807 h 16875"/>
                  <a:gd name="connsiteX3" fmla="*/ 16807 w 16875"/>
                  <a:gd name="connsiteY3" fmla="*/ 0 h 16875"/>
                  <a:gd name="connsiteX4" fmla="*/ 33615 w 16875"/>
                  <a:gd name="connsiteY4" fmla="*/ 16807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615" y="16807"/>
                    </a:moveTo>
                    <a:cubicBezTo>
                      <a:pt x="33615" y="26090"/>
                      <a:pt x="26090" y="33615"/>
                      <a:pt x="16807" y="33615"/>
                    </a:cubicBezTo>
                    <a:cubicBezTo>
                      <a:pt x="7525" y="33615"/>
                      <a:pt x="0" y="26090"/>
                      <a:pt x="0" y="16807"/>
                    </a:cubicBezTo>
                    <a:cubicBezTo>
                      <a:pt x="0" y="7525"/>
                      <a:pt x="7525" y="0"/>
                      <a:pt x="16807" y="0"/>
                    </a:cubicBezTo>
                    <a:cubicBezTo>
                      <a:pt x="26090" y="0"/>
                      <a:pt x="33615" y="7525"/>
                      <a:pt x="33615" y="16807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79" name="任意多边形: 形状 78">
                <a:extLst>
                  <a:ext uri="{FF2B5EF4-FFF2-40B4-BE49-F238E27FC236}">
                    <a16:creationId xmlns:a16="http://schemas.microsoft.com/office/drawing/2014/main" id="{AEBF3D6A-072A-475D-9CAA-3B18A3B7BC33}"/>
                  </a:ext>
                </a:extLst>
              </p:cNvPr>
              <p:cNvSpPr/>
              <p:nvPr/>
            </p:nvSpPr>
            <p:spPr>
              <a:xfrm>
                <a:off x="25803567" y="3528156"/>
                <a:ext cx="16875" cy="16875"/>
              </a:xfrm>
              <a:custGeom>
                <a:avLst/>
                <a:gdLst>
                  <a:gd name="connsiteX0" fmla="*/ 33615 w 16875"/>
                  <a:gd name="connsiteY0" fmla="*/ 16807 h 16875"/>
                  <a:gd name="connsiteX1" fmla="*/ 16807 w 16875"/>
                  <a:gd name="connsiteY1" fmla="*/ 33615 h 16875"/>
                  <a:gd name="connsiteX2" fmla="*/ 0 w 16875"/>
                  <a:gd name="connsiteY2" fmla="*/ 16807 h 16875"/>
                  <a:gd name="connsiteX3" fmla="*/ 16807 w 16875"/>
                  <a:gd name="connsiteY3" fmla="*/ 0 h 16875"/>
                  <a:gd name="connsiteX4" fmla="*/ 33615 w 16875"/>
                  <a:gd name="connsiteY4" fmla="*/ 16807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615" y="16807"/>
                    </a:moveTo>
                    <a:cubicBezTo>
                      <a:pt x="33615" y="26090"/>
                      <a:pt x="26090" y="33615"/>
                      <a:pt x="16807" y="33615"/>
                    </a:cubicBezTo>
                    <a:cubicBezTo>
                      <a:pt x="7525" y="33615"/>
                      <a:pt x="0" y="26090"/>
                      <a:pt x="0" y="16807"/>
                    </a:cubicBezTo>
                    <a:cubicBezTo>
                      <a:pt x="0" y="7525"/>
                      <a:pt x="7525" y="0"/>
                      <a:pt x="16807" y="0"/>
                    </a:cubicBezTo>
                    <a:cubicBezTo>
                      <a:pt x="26090" y="0"/>
                      <a:pt x="33615" y="7525"/>
                      <a:pt x="33615" y="16807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80" name="任意多边形: 形状 79">
                <a:extLst>
                  <a:ext uri="{FF2B5EF4-FFF2-40B4-BE49-F238E27FC236}">
                    <a16:creationId xmlns:a16="http://schemas.microsoft.com/office/drawing/2014/main" id="{0439C1C6-8C72-4F87-BE6B-8403565B3737}"/>
                  </a:ext>
                </a:extLst>
              </p:cNvPr>
              <p:cNvSpPr/>
              <p:nvPr/>
            </p:nvSpPr>
            <p:spPr>
              <a:xfrm>
                <a:off x="25468801" y="3528156"/>
                <a:ext cx="16875" cy="16875"/>
              </a:xfrm>
              <a:custGeom>
                <a:avLst/>
                <a:gdLst>
                  <a:gd name="connsiteX0" fmla="*/ 33615 w 16875"/>
                  <a:gd name="connsiteY0" fmla="*/ 16807 h 16875"/>
                  <a:gd name="connsiteX1" fmla="*/ 16808 w 16875"/>
                  <a:gd name="connsiteY1" fmla="*/ 33615 h 16875"/>
                  <a:gd name="connsiteX2" fmla="*/ 0 w 16875"/>
                  <a:gd name="connsiteY2" fmla="*/ 16807 h 16875"/>
                  <a:gd name="connsiteX3" fmla="*/ 16808 w 16875"/>
                  <a:gd name="connsiteY3" fmla="*/ 0 h 16875"/>
                  <a:gd name="connsiteX4" fmla="*/ 33615 w 16875"/>
                  <a:gd name="connsiteY4" fmla="*/ 16807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615" y="16807"/>
                    </a:moveTo>
                    <a:cubicBezTo>
                      <a:pt x="33615" y="26090"/>
                      <a:pt x="26090" y="33615"/>
                      <a:pt x="16808" y="33615"/>
                    </a:cubicBezTo>
                    <a:cubicBezTo>
                      <a:pt x="7525" y="33615"/>
                      <a:pt x="0" y="26090"/>
                      <a:pt x="0" y="16807"/>
                    </a:cubicBezTo>
                    <a:cubicBezTo>
                      <a:pt x="0" y="7525"/>
                      <a:pt x="7525" y="0"/>
                      <a:pt x="16808" y="0"/>
                    </a:cubicBezTo>
                    <a:cubicBezTo>
                      <a:pt x="26090" y="0"/>
                      <a:pt x="33615" y="7525"/>
                      <a:pt x="33615" y="16807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81" name="任意多边形: 形状 80">
                <a:extLst>
                  <a:ext uri="{FF2B5EF4-FFF2-40B4-BE49-F238E27FC236}">
                    <a16:creationId xmlns:a16="http://schemas.microsoft.com/office/drawing/2014/main" id="{7420FA16-7B8A-4593-A205-A01880CAA91C}"/>
                  </a:ext>
                </a:extLst>
              </p:cNvPr>
              <p:cNvSpPr/>
              <p:nvPr/>
            </p:nvSpPr>
            <p:spPr>
              <a:xfrm>
                <a:off x="25754562" y="3409845"/>
                <a:ext cx="16875" cy="16875"/>
              </a:xfrm>
              <a:custGeom>
                <a:avLst/>
                <a:gdLst>
                  <a:gd name="connsiteX0" fmla="*/ 33548 w 16875"/>
                  <a:gd name="connsiteY0" fmla="*/ 16774 h 16875"/>
                  <a:gd name="connsiteX1" fmla="*/ 16774 w 16875"/>
                  <a:gd name="connsiteY1" fmla="*/ 33548 h 16875"/>
                  <a:gd name="connsiteX2" fmla="*/ 0 w 16875"/>
                  <a:gd name="connsiteY2" fmla="*/ 16774 h 16875"/>
                  <a:gd name="connsiteX3" fmla="*/ 16774 w 16875"/>
                  <a:gd name="connsiteY3" fmla="*/ 0 h 16875"/>
                  <a:gd name="connsiteX4" fmla="*/ 33548 w 16875"/>
                  <a:gd name="connsiteY4" fmla="*/ 16774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48" y="16774"/>
                    </a:moveTo>
                    <a:cubicBezTo>
                      <a:pt x="33548" y="26038"/>
                      <a:pt x="26038" y="33548"/>
                      <a:pt x="16774" y="33548"/>
                    </a:cubicBezTo>
                    <a:cubicBezTo>
                      <a:pt x="7510" y="33548"/>
                      <a:pt x="0" y="26038"/>
                      <a:pt x="0" y="16774"/>
                    </a:cubicBezTo>
                    <a:cubicBezTo>
                      <a:pt x="0" y="7510"/>
                      <a:pt x="7510" y="0"/>
                      <a:pt x="16774" y="0"/>
                    </a:cubicBezTo>
                    <a:cubicBezTo>
                      <a:pt x="26038" y="0"/>
                      <a:pt x="33548" y="7510"/>
                      <a:pt x="33548" y="16774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82" name="任意多边形: 形状 81">
                <a:extLst>
                  <a:ext uri="{FF2B5EF4-FFF2-40B4-BE49-F238E27FC236}">
                    <a16:creationId xmlns:a16="http://schemas.microsoft.com/office/drawing/2014/main" id="{81A628EE-C71C-4066-B29B-86752D9BEF3B}"/>
                  </a:ext>
                </a:extLst>
              </p:cNvPr>
              <p:cNvSpPr/>
              <p:nvPr/>
            </p:nvSpPr>
            <p:spPr>
              <a:xfrm>
                <a:off x="25517857" y="3646517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83" name="任意多边形: 形状 82">
                <a:extLst>
                  <a:ext uri="{FF2B5EF4-FFF2-40B4-BE49-F238E27FC236}">
                    <a16:creationId xmlns:a16="http://schemas.microsoft.com/office/drawing/2014/main" id="{6372F331-FDD1-4A1B-AF12-774A81864CD7}"/>
                  </a:ext>
                </a:extLst>
              </p:cNvPr>
              <p:cNvSpPr/>
              <p:nvPr/>
            </p:nvSpPr>
            <p:spPr>
              <a:xfrm>
                <a:off x="25754545" y="3646517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84" name="任意多边形: 形状 83">
                <a:extLst>
                  <a:ext uri="{FF2B5EF4-FFF2-40B4-BE49-F238E27FC236}">
                    <a16:creationId xmlns:a16="http://schemas.microsoft.com/office/drawing/2014/main" id="{BA487581-030E-4D72-A570-8EFF32DA6F67}"/>
                  </a:ext>
                </a:extLst>
              </p:cNvPr>
              <p:cNvSpPr/>
              <p:nvPr/>
            </p:nvSpPr>
            <p:spPr>
              <a:xfrm>
                <a:off x="25517857" y="3409828"/>
                <a:ext cx="16875" cy="16875"/>
              </a:xfrm>
              <a:custGeom>
                <a:avLst/>
                <a:gdLst>
                  <a:gd name="connsiteX0" fmla="*/ 33581 w 16875"/>
                  <a:gd name="connsiteY0" fmla="*/ 16791 h 16875"/>
                  <a:gd name="connsiteX1" fmla="*/ 16791 w 16875"/>
                  <a:gd name="connsiteY1" fmla="*/ 33581 h 16875"/>
                  <a:gd name="connsiteX2" fmla="*/ 0 w 16875"/>
                  <a:gd name="connsiteY2" fmla="*/ 16791 h 16875"/>
                  <a:gd name="connsiteX3" fmla="*/ 16791 w 16875"/>
                  <a:gd name="connsiteY3" fmla="*/ 0 h 16875"/>
                  <a:gd name="connsiteX4" fmla="*/ 33581 w 16875"/>
                  <a:gd name="connsiteY4" fmla="*/ 16791 h 16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75" h="16875">
                    <a:moveTo>
                      <a:pt x="33581" y="16791"/>
                    </a:moveTo>
                    <a:cubicBezTo>
                      <a:pt x="33581" y="26064"/>
                      <a:pt x="26064" y="33581"/>
                      <a:pt x="16791" y="33581"/>
                    </a:cubicBezTo>
                    <a:cubicBezTo>
                      <a:pt x="7517" y="33581"/>
                      <a:pt x="0" y="26064"/>
                      <a:pt x="0" y="16791"/>
                    </a:cubicBezTo>
                    <a:cubicBezTo>
                      <a:pt x="0" y="7517"/>
                      <a:pt x="7517" y="0"/>
                      <a:pt x="16791" y="0"/>
                    </a:cubicBezTo>
                    <a:cubicBezTo>
                      <a:pt x="26064" y="0"/>
                      <a:pt x="33581" y="7517"/>
                      <a:pt x="33581" y="167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  <p:sp>
            <p:nvSpPr>
              <p:cNvPr id="85" name="任意多边形: 形状 84">
                <a:extLst>
                  <a:ext uri="{FF2B5EF4-FFF2-40B4-BE49-F238E27FC236}">
                    <a16:creationId xmlns:a16="http://schemas.microsoft.com/office/drawing/2014/main" id="{5D380F7E-D85E-4480-8A2C-DC10DBCC7163}"/>
                  </a:ext>
                </a:extLst>
              </p:cNvPr>
              <p:cNvSpPr/>
              <p:nvPr/>
            </p:nvSpPr>
            <p:spPr>
              <a:xfrm>
                <a:off x="25606923" y="3422332"/>
                <a:ext cx="168750" cy="168750"/>
              </a:xfrm>
              <a:custGeom>
                <a:avLst/>
                <a:gdLst>
                  <a:gd name="connsiteX0" fmla="*/ 160751 w 168750"/>
                  <a:gd name="connsiteY0" fmla="*/ 107291 h 168750"/>
                  <a:gd name="connsiteX1" fmla="*/ 88931 w 168750"/>
                  <a:gd name="connsiteY1" fmla="*/ 107291 h 168750"/>
                  <a:gd name="connsiteX2" fmla="*/ 67044 w 168750"/>
                  <a:gd name="connsiteY2" fmla="*/ 82637 h 168750"/>
                  <a:gd name="connsiteX3" fmla="*/ 67044 w 168750"/>
                  <a:gd name="connsiteY3" fmla="*/ 21077 h 168750"/>
                  <a:gd name="connsiteX4" fmla="*/ 46086 w 168750"/>
                  <a:gd name="connsiteY4" fmla="*/ 0 h 168750"/>
                  <a:gd name="connsiteX5" fmla="*/ 25110 w 168750"/>
                  <a:gd name="connsiteY5" fmla="*/ 21077 h 168750"/>
                  <a:gd name="connsiteX6" fmla="*/ 25110 w 168750"/>
                  <a:gd name="connsiteY6" fmla="*/ 82603 h 168750"/>
                  <a:gd name="connsiteX7" fmla="*/ 0 w 168750"/>
                  <a:gd name="connsiteY7" fmla="*/ 123660 h 168750"/>
                  <a:gd name="connsiteX8" fmla="*/ 46119 w 168750"/>
                  <a:gd name="connsiteY8" fmla="*/ 170033 h 168750"/>
                  <a:gd name="connsiteX9" fmla="*/ 84797 w 168750"/>
                  <a:gd name="connsiteY9" fmla="*/ 149192 h 168750"/>
                  <a:gd name="connsiteX10" fmla="*/ 160785 w 168750"/>
                  <a:gd name="connsiteY10" fmla="*/ 149192 h 168750"/>
                  <a:gd name="connsiteX11" fmla="*/ 181828 w 168750"/>
                  <a:gd name="connsiteY11" fmla="*/ 128233 h 168750"/>
                  <a:gd name="connsiteX12" fmla="*/ 160751 w 168750"/>
                  <a:gd name="connsiteY12" fmla="*/ 107291 h 16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8750" h="168750">
                    <a:moveTo>
                      <a:pt x="160751" y="107291"/>
                    </a:moveTo>
                    <a:lnTo>
                      <a:pt x="88931" y="107291"/>
                    </a:lnTo>
                    <a:cubicBezTo>
                      <a:pt x="84797" y="96120"/>
                      <a:pt x="76798" y="87716"/>
                      <a:pt x="67044" y="82637"/>
                    </a:cubicBezTo>
                    <a:lnTo>
                      <a:pt x="67044" y="21077"/>
                    </a:lnTo>
                    <a:cubicBezTo>
                      <a:pt x="67044" y="9433"/>
                      <a:pt x="57712" y="0"/>
                      <a:pt x="46086" y="0"/>
                    </a:cubicBezTo>
                    <a:cubicBezTo>
                      <a:pt x="34425" y="0"/>
                      <a:pt x="25110" y="9433"/>
                      <a:pt x="25110" y="21077"/>
                    </a:cubicBezTo>
                    <a:lnTo>
                      <a:pt x="25110" y="82603"/>
                    </a:lnTo>
                    <a:cubicBezTo>
                      <a:pt x="9754" y="90264"/>
                      <a:pt x="0" y="105773"/>
                      <a:pt x="0" y="123660"/>
                    </a:cubicBezTo>
                    <a:cubicBezTo>
                      <a:pt x="0" y="149124"/>
                      <a:pt x="20638" y="170033"/>
                      <a:pt x="46119" y="170033"/>
                    </a:cubicBezTo>
                    <a:cubicBezTo>
                      <a:pt x="62319" y="170033"/>
                      <a:pt x="76579" y="161781"/>
                      <a:pt x="84797" y="149192"/>
                    </a:cubicBezTo>
                    <a:lnTo>
                      <a:pt x="160785" y="149192"/>
                    </a:lnTo>
                    <a:cubicBezTo>
                      <a:pt x="172395" y="149192"/>
                      <a:pt x="181828" y="139894"/>
                      <a:pt x="181828" y="128233"/>
                    </a:cubicBezTo>
                    <a:cubicBezTo>
                      <a:pt x="181811" y="116623"/>
                      <a:pt x="172378" y="107291"/>
                      <a:pt x="160751" y="107291"/>
                    </a:cubicBezTo>
                    <a:close/>
                  </a:path>
                </a:pathLst>
              </a:custGeom>
              <a:grpFill/>
              <a:ln w="1666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>
                  <a:lnSpc>
                    <a:spcPct val="120000"/>
                  </a:lnSpc>
                  <a:spcAft>
                    <a:spcPts val="100"/>
                  </a:spcAft>
                </a:pPr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0135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B84E9945-F3C2-4023-A547-697A62835A1F}"/>
              </a:ext>
            </a:extLst>
          </p:cNvPr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3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DEEF630-E241-47AA-BBEA-5014DEE18790}"/>
              </a:ext>
            </a:extLst>
          </p:cNvPr>
          <p:cNvGrpSpPr/>
          <p:nvPr/>
        </p:nvGrpSpPr>
        <p:grpSpPr>
          <a:xfrm>
            <a:off x="793780" y="2608487"/>
            <a:ext cx="2974123" cy="3387729"/>
            <a:chOff x="870884" y="1648624"/>
            <a:chExt cx="2974123" cy="3387729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50233245-EB31-4DE9-831A-0D881E502C02}"/>
                </a:ext>
              </a:extLst>
            </p:cNvPr>
            <p:cNvSpPr/>
            <p:nvPr/>
          </p:nvSpPr>
          <p:spPr>
            <a:xfrm>
              <a:off x="870884" y="2062230"/>
              <a:ext cx="2974123" cy="297412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3573E33A-B581-4106-913A-FFF18735F5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998"/>
            <a:stretch/>
          </p:blipFill>
          <p:spPr>
            <a:xfrm>
              <a:off x="1220247" y="1857063"/>
              <a:ext cx="1957015" cy="3160925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62147B20-C522-4B7C-ABB1-0C68667B5D15}"/>
                </a:ext>
              </a:extLst>
            </p:cNvPr>
            <p:cNvSpPr txBox="1"/>
            <p:nvPr/>
          </p:nvSpPr>
          <p:spPr>
            <a:xfrm>
              <a:off x="2749140" y="1648624"/>
              <a:ext cx="258532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8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CON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TENTS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DD3D9B8-D4D5-4E08-89D2-9CEB9C2292E1}"/>
                </a:ext>
              </a:extLst>
            </p:cNvPr>
            <p:cNvSpPr txBox="1"/>
            <p:nvPr/>
          </p:nvSpPr>
          <p:spPr>
            <a:xfrm>
              <a:off x="2958610" y="1648624"/>
              <a:ext cx="886397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目</a:t>
              </a: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录</a:t>
              </a:r>
            </a:p>
          </p:txBody>
        </p:sp>
      </p:grpSp>
      <p:pic>
        <p:nvPicPr>
          <p:cNvPr id="54" name="图片 53">
            <a:extLst>
              <a:ext uri="{FF2B5EF4-FFF2-40B4-BE49-F238E27FC236}">
                <a16:creationId xmlns:a16="http://schemas.microsoft.com/office/drawing/2014/main" id="{181BDF26-C17E-48A9-88CD-AAC5E09300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2998"/>
          <a:stretch/>
        </p:blipFill>
        <p:spPr>
          <a:xfrm>
            <a:off x="5586820" y="-1357083"/>
            <a:ext cx="5553465" cy="8969827"/>
          </a:xfrm>
          <a:prstGeom prst="rect">
            <a:avLst/>
          </a:prstGeom>
        </p:spPr>
      </p:pic>
      <p:grpSp>
        <p:nvGrpSpPr>
          <p:cNvPr id="55" name="组合 54">
            <a:extLst>
              <a:ext uri="{FF2B5EF4-FFF2-40B4-BE49-F238E27FC236}">
                <a16:creationId xmlns:a16="http://schemas.microsoft.com/office/drawing/2014/main" id="{5AE38801-AAD9-45E9-945B-CF81079D404A}"/>
              </a:ext>
            </a:extLst>
          </p:cNvPr>
          <p:cNvGrpSpPr/>
          <p:nvPr/>
        </p:nvGrpSpPr>
        <p:grpSpPr>
          <a:xfrm>
            <a:off x="6096000" y="749300"/>
            <a:ext cx="3240000" cy="5246916"/>
            <a:chOff x="5395536" y="685800"/>
            <a:chExt cx="3240000" cy="5246916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CBE8EAC9-8496-4C87-BFDB-13866B96CD0D}"/>
                </a:ext>
              </a:extLst>
            </p:cNvPr>
            <p:cNvSpPr txBox="1"/>
            <p:nvPr/>
          </p:nvSpPr>
          <p:spPr>
            <a:xfrm>
              <a:off x="5395536" y="2949258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03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关键技术与难点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Key </a:t>
              </a:r>
              <a:r>
                <a:rPr kumimoji="0" lang="en-US" altLang="zh-CN" sz="12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Methologies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 And Obstacle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40E3827C-003B-4936-B561-F5EC80597BFF}"/>
                </a:ext>
              </a:extLst>
            </p:cNvPr>
            <p:cNvSpPr txBox="1"/>
            <p:nvPr/>
          </p:nvSpPr>
          <p:spPr>
            <a:xfrm>
              <a:off x="5395536" y="1817529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02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研究思路与方法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Ideas And Methods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ED919AF-D3BA-43E2-978A-713F1EDF03C3}"/>
                </a:ext>
              </a:extLst>
            </p:cNvPr>
            <p:cNvSpPr txBox="1"/>
            <p:nvPr/>
          </p:nvSpPr>
          <p:spPr>
            <a:xfrm>
              <a:off x="5395536" y="4080987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04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研究成果与应用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And Application</a:t>
              </a: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857EDFC1-F21B-4F0F-BAB1-307C2D62F8EA}"/>
                </a:ext>
              </a:extLst>
            </p:cNvPr>
            <p:cNvSpPr txBox="1"/>
            <p:nvPr/>
          </p:nvSpPr>
          <p:spPr>
            <a:xfrm>
              <a:off x="5395536" y="5212716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05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相关建议与总结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Relevant Recommendations And Summary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C8307703-D4D9-4F72-82D7-4288F459977B}"/>
                </a:ext>
              </a:extLst>
            </p:cNvPr>
            <p:cNvSpPr txBox="1"/>
            <p:nvPr/>
          </p:nvSpPr>
          <p:spPr>
            <a:xfrm>
              <a:off x="5395536" y="685800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01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选题背景及意义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Background And Significance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0063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16" descr="图片包含 建筑物, 蛋糕&#10;&#10;描述已自动生成">
            <a:extLst>
              <a:ext uri="{FF2B5EF4-FFF2-40B4-BE49-F238E27FC236}">
                <a16:creationId xmlns:a16="http://schemas.microsoft.com/office/drawing/2014/main" id="{D4D955AD-9302-4D01-9683-AAB3A09C695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26" b="392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5A730337-531A-4629-9918-A14BD16E5FFD}"/>
              </a:ext>
            </a:extLst>
          </p:cNvPr>
          <p:cNvSpPr/>
          <p:nvPr/>
        </p:nvSpPr>
        <p:spPr>
          <a:xfrm rot="5400000">
            <a:off x="-4084146" y="1410094"/>
            <a:ext cx="12192000" cy="4037813"/>
          </a:xfrm>
          <a:custGeom>
            <a:avLst/>
            <a:gdLst>
              <a:gd name="connsiteX0" fmla="*/ 0 w 12192000"/>
              <a:gd name="connsiteY0" fmla="*/ 0 h 4037813"/>
              <a:gd name="connsiteX1" fmla="*/ 106773 w 12192000"/>
              <a:gd name="connsiteY1" fmla="*/ 36445 h 4037813"/>
              <a:gd name="connsiteX2" fmla="*/ 6096001 w 12192000"/>
              <a:gd name="connsiteY2" fmla="*/ 883678 h 4037813"/>
              <a:gd name="connsiteX3" fmla="*/ 12085229 w 12192000"/>
              <a:gd name="connsiteY3" fmla="*/ 36445 h 4037813"/>
              <a:gd name="connsiteX4" fmla="*/ 12192000 w 12192000"/>
              <a:gd name="connsiteY4" fmla="*/ 1 h 4037813"/>
              <a:gd name="connsiteX5" fmla="*/ 12192000 w 12192000"/>
              <a:gd name="connsiteY5" fmla="*/ 4037813 h 4037813"/>
              <a:gd name="connsiteX6" fmla="*/ 0 w 12192000"/>
              <a:gd name="connsiteY6" fmla="*/ 4037813 h 40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037813">
                <a:moveTo>
                  <a:pt x="0" y="0"/>
                </a:moveTo>
                <a:lnTo>
                  <a:pt x="106773" y="36445"/>
                </a:lnTo>
                <a:cubicBezTo>
                  <a:pt x="1734353" y="565729"/>
                  <a:pt x="3820949" y="883678"/>
                  <a:pt x="6096001" y="883678"/>
                </a:cubicBezTo>
                <a:cubicBezTo>
                  <a:pt x="8371054" y="883678"/>
                  <a:pt x="10457649" y="565729"/>
                  <a:pt x="12085229" y="36445"/>
                </a:cubicBezTo>
                <a:lnTo>
                  <a:pt x="12192000" y="1"/>
                </a:lnTo>
                <a:lnTo>
                  <a:pt x="12192000" y="4037813"/>
                </a:lnTo>
                <a:lnTo>
                  <a:pt x="0" y="4037813"/>
                </a:lnTo>
                <a:close/>
              </a:path>
            </a:pathLst>
          </a:cu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76" name="Group 74">
            <a:extLst>
              <a:ext uri="{FF2B5EF4-FFF2-40B4-BE49-F238E27FC236}">
                <a16:creationId xmlns:a16="http://schemas.microsoft.com/office/drawing/2014/main" id="{836F2DC9-F475-4CD4-A2EB-838C8F221B3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75162" y="425239"/>
            <a:ext cx="1873384" cy="521122"/>
            <a:chOff x="954" y="660"/>
            <a:chExt cx="1269" cy="353"/>
          </a:xfrm>
          <a:solidFill>
            <a:schemeClr val="bg1"/>
          </a:solidFill>
        </p:grpSpPr>
        <p:sp>
          <p:nvSpPr>
            <p:cNvPr id="77" name="Freeform 75">
              <a:extLst>
                <a:ext uri="{FF2B5EF4-FFF2-40B4-BE49-F238E27FC236}">
                  <a16:creationId xmlns:a16="http://schemas.microsoft.com/office/drawing/2014/main" id="{79C4BD34-2FA1-48DD-84A3-074BDB5A48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D7D337A1-31DD-4AFD-97C0-061956A9D6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2285E8C7-2392-41DE-859C-BC61D52F32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0" name="Freeform 78">
              <a:extLst>
                <a:ext uri="{FF2B5EF4-FFF2-40B4-BE49-F238E27FC236}">
                  <a16:creationId xmlns:a16="http://schemas.microsoft.com/office/drawing/2014/main" id="{25DD38BA-E00B-4F3E-A880-0EC72FB01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1" name="Freeform 79">
              <a:extLst>
                <a:ext uri="{FF2B5EF4-FFF2-40B4-BE49-F238E27FC236}">
                  <a16:creationId xmlns:a16="http://schemas.microsoft.com/office/drawing/2014/main" id="{48709EE8-5CA0-4DEC-AD0E-AA506BD53D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2" name="Freeform 80">
              <a:extLst>
                <a:ext uri="{FF2B5EF4-FFF2-40B4-BE49-F238E27FC236}">
                  <a16:creationId xmlns:a16="http://schemas.microsoft.com/office/drawing/2014/main" id="{CBD05A96-7C4F-40BE-8FF1-0F38C76C28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3" name="Freeform 81">
              <a:extLst>
                <a:ext uri="{FF2B5EF4-FFF2-40B4-BE49-F238E27FC236}">
                  <a16:creationId xmlns:a16="http://schemas.microsoft.com/office/drawing/2014/main" id="{F611B606-2F50-4C73-B6E7-3B4713D45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4" name="Freeform 82">
              <a:extLst>
                <a:ext uri="{FF2B5EF4-FFF2-40B4-BE49-F238E27FC236}">
                  <a16:creationId xmlns:a16="http://schemas.microsoft.com/office/drawing/2014/main" id="{3E6BF458-A25B-4935-B518-D6F5AFF7BE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5" name="Freeform 83">
              <a:extLst>
                <a:ext uri="{FF2B5EF4-FFF2-40B4-BE49-F238E27FC236}">
                  <a16:creationId xmlns:a16="http://schemas.microsoft.com/office/drawing/2014/main" id="{50A33DB4-5582-41D6-B173-A2E7CC6E37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6" name="Freeform 84">
              <a:extLst>
                <a:ext uri="{FF2B5EF4-FFF2-40B4-BE49-F238E27FC236}">
                  <a16:creationId xmlns:a16="http://schemas.microsoft.com/office/drawing/2014/main" id="{5FBBE54F-D25D-47B3-AFB3-BDD1AADE3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7" name="Freeform 85">
              <a:extLst>
                <a:ext uri="{FF2B5EF4-FFF2-40B4-BE49-F238E27FC236}">
                  <a16:creationId xmlns:a16="http://schemas.microsoft.com/office/drawing/2014/main" id="{05D23587-7D88-4D65-8FB3-359E2BC994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8" name="Freeform 86">
              <a:extLst>
                <a:ext uri="{FF2B5EF4-FFF2-40B4-BE49-F238E27FC236}">
                  <a16:creationId xmlns:a16="http://schemas.microsoft.com/office/drawing/2014/main" id="{1E459A23-FF56-4AC4-96C6-05121EB4B84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9" name="Freeform 87">
              <a:extLst>
                <a:ext uri="{FF2B5EF4-FFF2-40B4-BE49-F238E27FC236}">
                  <a16:creationId xmlns:a16="http://schemas.microsoft.com/office/drawing/2014/main" id="{2E298F70-0D26-4F2A-A966-ABBB6EED12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0" name="Freeform 88">
              <a:extLst>
                <a:ext uri="{FF2B5EF4-FFF2-40B4-BE49-F238E27FC236}">
                  <a16:creationId xmlns:a16="http://schemas.microsoft.com/office/drawing/2014/main" id="{46F33F38-E018-48DD-AE02-8E6704078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1" name="Freeform 89">
              <a:extLst>
                <a:ext uri="{FF2B5EF4-FFF2-40B4-BE49-F238E27FC236}">
                  <a16:creationId xmlns:a16="http://schemas.microsoft.com/office/drawing/2014/main" id="{81A7FA4F-D46A-4C1A-97D3-233F93D2D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2" name="Freeform 90">
              <a:extLst>
                <a:ext uri="{FF2B5EF4-FFF2-40B4-BE49-F238E27FC236}">
                  <a16:creationId xmlns:a16="http://schemas.microsoft.com/office/drawing/2014/main" id="{A8FC6536-F9BC-4441-8721-A27B85191F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3" name="Freeform 91">
              <a:extLst>
                <a:ext uri="{FF2B5EF4-FFF2-40B4-BE49-F238E27FC236}">
                  <a16:creationId xmlns:a16="http://schemas.microsoft.com/office/drawing/2014/main" id="{6693BE4E-D27E-4523-8740-902AAC1A4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4" name="Freeform 92">
              <a:extLst>
                <a:ext uri="{FF2B5EF4-FFF2-40B4-BE49-F238E27FC236}">
                  <a16:creationId xmlns:a16="http://schemas.microsoft.com/office/drawing/2014/main" id="{BCF6364F-D3DF-4FBA-BBCC-F261864E1D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5" name="Freeform 93">
              <a:extLst>
                <a:ext uri="{FF2B5EF4-FFF2-40B4-BE49-F238E27FC236}">
                  <a16:creationId xmlns:a16="http://schemas.microsoft.com/office/drawing/2014/main" id="{BB400BF6-1578-4493-8AE0-008AA7F835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6" name="Freeform 94">
              <a:extLst>
                <a:ext uri="{FF2B5EF4-FFF2-40B4-BE49-F238E27FC236}">
                  <a16:creationId xmlns:a16="http://schemas.microsoft.com/office/drawing/2014/main" id="{501DFC0F-24B0-4954-ABC4-F8FB4835C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7" name="Freeform 95">
              <a:extLst>
                <a:ext uri="{FF2B5EF4-FFF2-40B4-BE49-F238E27FC236}">
                  <a16:creationId xmlns:a16="http://schemas.microsoft.com/office/drawing/2014/main" id="{42329684-B9F7-499D-B72E-4F232FC382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8" name="Freeform 96">
              <a:extLst>
                <a:ext uri="{FF2B5EF4-FFF2-40B4-BE49-F238E27FC236}">
                  <a16:creationId xmlns:a16="http://schemas.microsoft.com/office/drawing/2014/main" id="{8311FB1C-F402-483C-915D-13BCA25DB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9" name="Freeform 97">
              <a:extLst>
                <a:ext uri="{FF2B5EF4-FFF2-40B4-BE49-F238E27FC236}">
                  <a16:creationId xmlns:a16="http://schemas.microsoft.com/office/drawing/2014/main" id="{74EBE19E-60AE-4336-970D-92A4A8CF16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0" name="Freeform 98">
              <a:extLst>
                <a:ext uri="{FF2B5EF4-FFF2-40B4-BE49-F238E27FC236}">
                  <a16:creationId xmlns:a16="http://schemas.microsoft.com/office/drawing/2014/main" id="{04BEAC95-956E-4C8F-A9CC-02333D33A0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1" name="Freeform 99">
              <a:extLst>
                <a:ext uri="{FF2B5EF4-FFF2-40B4-BE49-F238E27FC236}">
                  <a16:creationId xmlns:a16="http://schemas.microsoft.com/office/drawing/2014/main" id="{17CE1736-50CE-4B74-9A92-57E24747AD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2" name="Freeform 100">
              <a:extLst>
                <a:ext uri="{FF2B5EF4-FFF2-40B4-BE49-F238E27FC236}">
                  <a16:creationId xmlns:a16="http://schemas.microsoft.com/office/drawing/2014/main" id="{86D68446-BC1D-4143-808F-4EEFE5FA45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3" name="Freeform 101">
              <a:extLst>
                <a:ext uri="{FF2B5EF4-FFF2-40B4-BE49-F238E27FC236}">
                  <a16:creationId xmlns:a16="http://schemas.microsoft.com/office/drawing/2014/main" id="{A16740BA-BB18-423D-8030-6A9284B011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4" name="Freeform 102">
              <a:extLst>
                <a:ext uri="{FF2B5EF4-FFF2-40B4-BE49-F238E27FC236}">
                  <a16:creationId xmlns:a16="http://schemas.microsoft.com/office/drawing/2014/main" id="{FF3F8CD7-139B-42A4-8774-20274C9E0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5" name="Freeform 103">
              <a:extLst>
                <a:ext uri="{FF2B5EF4-FFF2-40B4-BE49-F238E27FC236}">
                  <a16:creationId xmlns:a16="http://schemas.microsoft.com/office/drawing/2014/main" id="{B29B3C96-B908-4106-A7F3-727084DA5A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6" name="Freeform 104">
              <a:extLst>
                <a:ext uri="{FF2B5EF4-FFF2-40B4-BE49-F238E27FC236}">
                  <a16:creationId xmlns:a16="http://schemas.microsoft.com/office/drawing/2014/main" id="{8B118C6E-F6BB-41A7-9771-9F583704B3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7" name="Freeform 105">
              <a:extLst>
                <a:ext uri="{FF2B5EF4-FFF2-40B4-BE49-F238E27FC236}">
                  <a16:creationId xmlns:a16="http://schemas.microsoft.com/office/drawing/2014/main" id="{BB48773E-1777-4D0B-9EE5-BDCC4790F73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8" name="Freeform 106">
              <a:extLst>
                <a:ext uri="{FF2B5EF4-FFF2-40B4-BE49-F238E27FC236}">
                  <a16:creationId xmlns:a16="http://schemas.microsoft.com/office/drawing/2014/main" id="{22FC0EB0-12E1-466E-934F-E50C626B28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9" name="Freeform 107">
              <a:extLst>
                <a:ext uri="{FF2B5EF4-FFF2-40B4-BE49-F238E27FC236}">
                  <a16:creationId xmlns:a16="http://schemas.microsoft.com/office/drawing/2014/main" id="{C07FACFC-995E-46E5-8414-A021196DFD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0" name="Freeform 108">
              <a:extLst>
                <a:ext uri="{FF2B5EF4-FFF2-40B4-BE49-F238E27FC236}">
                  <a16:creationId xmlns:a16="http://schemas.microsoft.com/office/drawing/2014/main" id="{A354BECD-9E2A-4FEE-80CE-E16746F13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1" name="Freeform 109">
              <a:extLst>
                <a:ext uri="{FF2B5EF4-FFF2-40B4-BE49-F238E27FC236}">
                  <a16:creationId xmlns:a16="http://schemas.microsoft.com/office/drawing/2014/main" id="{B3FC249C-4404-47DF-B91E-F669180872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2" name="Freeform 110">
              <a:extLst>
                <a:ext uri="{FF2B5EF4-FFF2-40B4-BE49-F238E27FC236}">
                  <a16:creationId xmlns:a16="http://schemas.microsoft.com/office/drawing/2014/main" id="{5C7612DD-4321-4420-8A68-9A28412847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3" name="Freeform 111">
              <a:extLst>
                <a:ext uri="{FF2B5EF4-FFF2-40B4-BE49-F238E27FC236}">
                  <a16:creationId xmlns:a16="http://schemas.microsoft.com/office/drawing/2014/main" id="{DCA97ECD-53F5-4232-9764-8EEF84A02D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4" name="Freeform 112">
              <a:extLst>
                <a:ext uri="{FF2B5EF4-FFF2-40B4-BE49-F238E27FC236}">
                  <a16:creationId xmlns:a16="http://schemas.microsoft.com/office/drawing/2014/main" id="{DAC1E0BB-52D0-4C00-9A97-2B85C6F4A0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5" name="Freeform 113">
              <a:extLst>
                <a:ext uri="{FF2B5EF4-FFF2-40B4-BE49-F238E27FC236}">
                  <a16:creationId xmlns:a16="http://schemas.microsoft.com/office/drawing/2014/main" id="{E1ECDED8-4CA2-43E9-A8C9-6A3A666893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6" name="Freeform 114">
              <a:extLst>
                <a:ext uri="{FF2B5EF4-FFF2-40B4-BE49-F238E27FC236}">
                  <a16:creationId xmlns:a16="http://schemas.microsoft.com/office/drawing/2014/main" id="{9B3978B2-0D35-4A61-806F-C3447697D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7" name="Freeform 115">
              <a:extLst>
                <a:ext uri="{FF2B5EF4-FFF2-40B4-BE49-F238E27FC236}">
                  <a16:creationId xmlns:a16="http://schemas.microsoft.com/office/drawing/2014/main" id="{B075F2DC-E14C-4660-AF8E-261370D0F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8" name="Freeform 116">
              <a:extLst>
                <a:ext uri="{FF2B5EF4-FFF2-40B4-BE49-F238E27FC236}">
                  <a16:creationId xmlns:a16="http://schemas.microsoft.com/office/drawing/2014/main" id="{6F3EAA4A-A6E0-414B-B53D-8790690DD4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9" name="Freeform 117">
              <a:extLst>
                <a:ext uri="{FF2B5EF4-FFF2-40B4-BE49-F238E27FC236}">
                  <a16:creationId xmlns:a16="http://schemas.microsoft.com/office/drawing/2014/main" id="{BF06AD63-ABA2-4AAE-9502-2423D29EB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0" name="Freeform 118">
              <a:extLst>
                <a:ext uri="{FF2B5EF4-FFF2-40B4-BE49-F238E27FC236}">
                  <a16:creationId xmlns:a16="http://schemas.microsoft.com/office/drawing/2014/main" id="{819616F8-4E9A-47B1-A50B-23ACF1A74F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1" name="Freeform 119">
              <a:extLst>
                <a:ext uri="{FF2B5EF4-FFF2-40B4-BE49-F238E27FC236}">
                  <a16:creationId xmlns:a16="http://schemas.microsoft.com/office/drawing/2014/main" id="{0C2476BB-9026-477F-8EED-C910F17698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2" name="Freeform 120">
              <a:extLst>
                <a:ext uri="{FF2B5EF4-FFF2-40B4-BE49-F238E27FC236}">
                  <a16:creationId xmlns:a16="http://schemas.microsoft.com/office/drawing/2014/main" id="{DC2C4D74-C015-4CA3-A0A0-4967A10670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3" name="Freeform 121">
              <a:extLst>
                <a:ext uri="{FF2B5EF4-FFF2-40B4-BE49-F238E27FC236}">
                  <a16:creationId xmlns:a16="http://schemas.microsoft.com/office/drawing/2014/main" id="{BB67F8E5-BDEB-4A93-BE03-AD694E063F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4" name="Freeform 122">
              <a:extLst>
                <a:ext uri="{FF2B5EF4-FFF2-40B4-BE49-F238E27FC236}">
                  <a16:creationId xmlns:a16="http://schemas.microsoft.com/office/drawing/2014/main" id="{E405C3DC-3735-4863-96A8-DA3335D615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5" name="Freeform 123">
              <a:extLst>
                <a:ext uri="{FF2B5EF4-FFF2-40B4-BE49-F238E27FC236}">
                  <a16:creationId xmlns:a16="http://schemas.microsoft.com/office/drawing/2014/main" id="{D4BAEC91-59D4-4084-ADDF-C7D75B9E0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6" name="Freeform 124">
              <a:extLst>
                <a:ext uri="{FF2B5EF4-FFF2-40B4-BE49-F238E27FC236}">
                  <a16:creationId xmlns:a16="http://schemas.microsoft.com/office/drawing/2014/main" id="{3336B982-D7EF-4283-8145-930D435804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7" name="Freeform 125">
              <a:extLst>
                <a:ext uri="{FF2B5EF4-FFF2-40B4-BE49-F238E27FC236}">
                  <a16:creationId xmlns:a16="http://schemas.microsoft.com/office/drawing/2014/main" id="{9571C9BF-BA8A-49BB-A765-DAECDD11F4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8" name="Freeform 126">
              <a:extLst>
                <a:ext uri="{FF2B5EF4-FFF2-40B4-BE49-F238E27FC236}">
                  <a16:creationId xmlns:a16="http://schemas.microsoft.com/office/drawing/2014/main" id="{2A6BA4CF-73D5-4F50-A431-88C96E87CC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9" name="Freeform 127">
              <a:extLst>
                <a:ext uri="{FF2B5EF4-FFF2-40B4-BE49-F238E27FC236}">
                  <a16:creationId xmlns:a16="http://schemas.microsoft.com/office/drawing/2014/main" id="{84B7859C-3502-40F6-B82E-9DDD973BDA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0" name="Freeform 128">
              <a:extLst>
                <a:ext uri="{FF2B5EF4-FFF2-40B4-BE49-F238E27FC236}">
                  <a16:creationId xmlns:a16="http://schemas.microsoft.com/office/drawing/2014/main" id="{75B646C3-41CB-4324-831B-A88CD9E413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1" name="Freeform 129">
              <a:extLst>
                <a:ext uri="{FF2B5EF4-FFF2-40B4-BE49-F238E27FC236}">
                  <a16:creationId xmlns:a16="http://schemas.microsoft.com/office/drawing/2014/main" id="{C6196641-9460-40AD-870C-BEE15F8E7F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2" name="Freeform 130">
              <a:extLst>
                <a:ext uri="{FF2B5EF4-FFF2-40B4-BE49-F238E27FC236}">
                  <a16:creationId xmlns:a16="http://schemas.microsoft.com/office/drawing/2014/main" id="{A0E51095-C846-4725-8043-5FFAAA8C98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3" name="Freeform 131">
              <a:extLst>
                <a:ext uri="{FF2B5EF4-FFF2-40B4-BE49-F238E27FC236}">
                  <a16:creationId xmlns:a16="http://schemas.microsoft.com/office/drawing/2014/main" id="{FE982ACA-CE3B-4677-A036-86154E34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4" name="Freeform 132">
              <a:extLst>
                <a:ext uri="{FF2B5EF4-FFF2-40B4-BE49-F238E27FC236}">
                  <a16:creationId xmlns:a16="http://schemas.microsoft.com/office/drawing/2014/main" id="{4BCFCD01-1300-4B21-BAAE-F4A548A44B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5" name="Freeform 133">
              <a:extLst>
                <a:ext uri="{FF2B5EF4-FFF2-40B4-BE49-F238E27FC236}">
                  <a16:creationId xmlns:a16="http://schemas.microsoft.com/office/drawing/2014/main" id="{F8C739A3-6F00-41CD-A831-9C09309072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6" name="Freeform 134">
              <a:extLst>
                <a:ext uri="{FF2B5EF4-FFF2-40B4-BE49-F238E27FC236}">
                  <a16:creationId xmlns:a16="http://schemas.microsoft.com/office/drawing/2014/main" id="{5A8967E4-86BF-4940-8356-93BC284323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7" name="Freeform 135">
              <a:extLst>
                <a:ext uri="{FF2B5EF4-FFF2-40B4-BE49-F238E27FC236}">
                  <a16:creationId xmlns:a16="http://schemas.microsoft.com/office/drawing/2014/main" id="{9829A811-3EE4-4F27-9E36-10B39A6F0B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8" name="Freeform 136">
              <a:extLst>
                <a:ext uri="{FF2B5EF4-FFF2-40B4-BE49-F238E27FC236}">
                  <a16:creationId xmlns:a16="http://schemas.microsoft.com/office/drawing/2014/main" id="{26418D61-AE12-408A-97E1-4C410AFAD5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9" name="Freeform 137">
              <a:extLst>
                <a:ext uri="{FF2B5EF4-FFF2-40B4-BE49-F238E27FC236}">
                  <a16:creationId xmlns:a16="http://schemas.microsoft.com/office/drawing/2014/main" id="{2E968D23-8DEC-481D-99EB-1D0AD88157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0" name="Freeform 138">
              <a:extLst>
                <a:ext uri="{FF2B5EF4-FFF2-40B4-BE49-F238E27FC236}">
                  <a16:creationId xmlns:a16="http://schemas.microsoft.com/office/drawing/2014/main" id="{40192B3C-1284-4403-B7CC-CBB9944743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1" name="Freeform 139">
              <a:extLst>
                <a:ext uri="{FF2B5EF4-FFF2-40B4-BE49-F238E27FC236}">
                  <a16:creationId xmlns:a16="http://schemas.microsoft.com/office/drawing/2014/main" id="{11A41151-7468-4CB4-9B7D-2C8145AF6C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2" name="Freeform 140">
              <a:extLst>
                <a:ext uri="{FF2B5EF4-FFF2-40B4-BE49-F238E27FC236}">
                  <a16:creationId xmlns:a16="http://schemas.microsoft.com/office/drawing/2014/main" id="{95E58415-8464-4FE4-A9BB-202EC999A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3" name="Freeform 141">
              <a:extLst>
                <a:ext uri="{FF2B5EF4-FFF2-40B4-BE49-F238E27FC236}">
                  <a16:creationId xmlns:a16="http://schemas.microsoft.com/office/drawing/2014/main" id="{7A37AE97-1BFD-4C9A-8117-25E887884F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46" name="组合 145">
            <a:extLst>
              <a:ext uri="{FF2B5EF4-FFF2-40B4-BE49-F238E27FC236}">
                <a16:creationId xmlns:a16="http://schemas.microsoft.com/office/drawing/2014/main" id="{CF4F99A4-8B3A-415D-845F-BF556BE949AC}"/>
              </a:ext>
            </a:extLst>
          </p:cNvPr>
          <p:cNvGrpSpPr/>
          <p:nvPr/>
        </p:nvGrpSpPr>
        <p:grpSpPr>
          <a:xfrm>
            <a:off x="1470802" y="2619000"/>
            <a:ext cx="1082104" cy="1620000"/>
            <a:chOff x="763941" y="1896408"/>
            <a:chExt cx="1082104" cy="1620000"/>
          </a:xfrm>
        </p:grpSpPr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CDEBE2DA-12FF-4BFA-BAF9-363B3571EEF6}"/>
                </a:ext>
              </a:extLst>
            </p:cNvPr>
            <p:cNvSpPr txBox="1"/>
            <p:nvPr/>
          </p:nvSpPr>
          <p:spPr>
            <a:xfrm>
              <a:off x="959648" y="1896408"/>
              <a:ext cx="886397" cy="1620000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目录</a:t>
              </a:r>
            </a:p>
          </p:txBody>
        </p:sp>
        <p:sp>
          <p:nvSpPr>
            <p:cNvPr id="145" name="文本框 144">
              <a:extLst>
                <a:ext uri="{FF2B5EF4-FFF2-40B4-BE49-F238E27FC236}">
                  <a16:creationId xmlns:a16="http://schemas.microsoft.com/office/drawing/2014/main" id="{853FC895-7236-487E-A305-9C8974328BC7}"/>
                </a:ext>
              </a:extLst>
            </p:cNvPr>
            <p:cNvSpPr txBox="1"/>
            <p:nvPr/>
          </p:nvSpPr>
          <p:spPr>
            <a:xfrm>
              <a:off x="763941" y="1896408"/>
              <a:ext cx="258532" cy="1620000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CONTENTS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</p:grpSp>
      <p:grpSp>
        <p:nvGrpSpPr>
          <p:cNvPr id="147" name="组合 146">
            <a:extLst>
              <a:ext uri="{FF2B5EF4-FFF2-40B4-BE49-F238E27FC236}">
                <a16:creationId xmlns:a16="http://schemas.microsoft.com/office/drawing/2014/main" id="{530EA6D8-C544-44B7-9E32-1B873A5FBEC0}"/>
              </a:ext>
            </a:extLst>
          </p:cNvPr>
          <p:cNvGrpSpPr/>
          <p:nvPr/>
        </p:nvGrpSpPr>
        <p:grpSpPr>
          <a:xfrm>
            <a:off x="6096000" y="749300"/>
            <a:ext cx="3240000" cy="5246916"/>
            <a:chOff x="5395536" y="685800"/>
            <a:chExt cx="3240000" cy="5246916"/>
          </a:xfrm>
        </p:grpSpPr>
        <p:sp>
          <p:nvSpPr>
            <p:cNvPr id="148" name="文本框 147">
              <a:extLst>
                <a:ext uri="{FF2B5EF4-FFF2-40B4-BE49-F238E27FC236}">
                  <a16:creationId xmlns:a16="http://schemas.microsoft.com/office/drawing/2014/main" id="{A1830E4F-C077-45F8-94D8-78C670755455}"/>
                </a:ext>
              </a:extLst>
            </p:cNvPr>
            <p:cNvSpPr txBox="1"/>
            <p:nvPr/>
          </p:nvSpPr>
          <p:spPr>
            <a:xfrm>
              <a:off x="5395536" y="2949258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03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关键技术与难点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Key </a:t>
              </a:r>
              <a:r>
                <a:rPr kumimoji="0" lang="en-US" altLang="zh-CN" sz="12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Methologies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 And Obstacle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149" name="文本框 148">
              <a:extLst>
                <a:ext uri="{FF2B5EF4-FFF2-40B4-BE49-F238E27FC236}">
                  <a16:creationId xmlns:a16="http://schemas.microsoft.com/office/drawing/2014/main" id="{F93088BB-E439-40CD-8E3B-94FCF8AD2B87}"/>
                </a:ext>
              </a:extLst>
            </p:cNvPr>
            <p:cNvSpPr txBox="1"/>
            <p:nvPr/>
          </p:nvSpPr>
          <p:spPr>
            <a:xfrm>
              <a:off x="5395536" y="1817529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02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研究思路与方法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Ideas And Methods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150" name="文本框 149">
              <a:extLst>
                <a:ext uri="{FF2B5EF4-FFF2-40B4-BE49-F238E27FC236}">
                  <a16:creationId xmlns:a16="http://schemas.microsoft.com/office/drawing/2014/main" id="{A4DB8D08-DE61-4EDE-80B0-318949DF5E73}"/>
                </a:ext>
              </a:extLst>
            </p:cNvPr>
            <p:cNvSpPr txBox="1"/>
            <p:nvPr/>
          </p:nvSpPr>
          <p:spPr>
            <a:xfrm>
              <a:off x="5395536" y="4080987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04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研究成果与应用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And Application</a:t>
              </a:r>
            </a:p>
          </p:txBody>
        </p:sp>
        <p:sp>
          <p:nvSpPr>
            <p:cNvPr id="151" name="文本框 150">
              <a:extLst>
                <a:ext uri="{FF2B5EF4-FFF2-40B4-BE49-F238E27FC236}">
                  <a16:creationId xmlns:a16="http://schemas.microsoft.com/office/drawing/2014/main" id="{99E0FB19-188A-4D72-B88F-FECB3B9014C2}"/>
                </a:ext>
              </a:extLst>
            </p:cNvPr>
            <p:cNvSpPr txBox="1"/>
            <p:nvPr/>
          </p:nvSpPr>
          <p:spPr>
            <a:xfrm>
              <a:off x="5395536" y="5212716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05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相关建议与总结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Relevant Recommendations And Summary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  <p:sp>
          <p:nvSpPr>
            <p:cNvPr id="152" name="文本框 151">
              <a:extLst>
                <a:ext uri="{FF2B5EF4-FFF2-40B4-BE49-F238E27FC236}">
                  <a16:creationId xmlns:a16="http://schemas.microsoft.com/office/drawing/2014/main" id="{FEB81451-C8D4-445B-AAAE-FCED581127FE}"/>
                </a:ext>
              </a:extLst>
            </p:cNvPr>
            <p:cNvSpPr txBox="1"/>
            <p:nvPr/>
          </p:nvSpPr>
          <p:spPr>
            <a:xfrm>
              <a:off x="5395536" y="685800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01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选题背景及意义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/>
                  <a:ea typeface="Microsoft YaHei"/>
                  <a:cs typeface="+mn-cs"/>
                </a:rPr>
                <a:t>Research Background And Significance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Microsoft YaHei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6595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浙江大学母版色彩">
      <a:dk1>
        <a:srgbClr val="3F3F3F"/>
      </a:dk1>
      <a:lt1>
        <a:srgbClr val="FFFFFF"/>
      </a:lt1>
      <a:dk2>
        <a:srgbClr val="003F88"/>
      </a:dk2>
      <a:lt2>
        <a:srgbClr val="D8D8D8"/>
      </a:lt2>
      <a:accent1>
        <a:srgbClr val="FFD54F"/>
      </a:accent1>
      <a:accent2>
        <a:srgbClr val="006EB6"/>
      </a:accent2>
      <a:accent3>
        <a:srgbClr val="B01F24"/>
      </a:accent3>
      <a:accent4>
        <a:srgbClr val="616161"/>
      </a:accent4>
      <a:accent5>
        <a:srgbClr val="7F7F7F"/>
      </a:accent5>
      <a:accent6>
        <a:srgbClr val="ACACAC"/>
      </a:accent6>
      <a:hlink>
        <a:srgbClr val="1F1F1F"/>
      </a:hlink>
      <a:folHlink>
        <a:srgbClr val="BFBFBF"/>
      </a:folHlink>
    </a:clrScheme>
    <a:fontScheme name="hnguc2yk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ctr">
        <a:normAutofit/>
      </a:bodyPr>
      <a:lstStyle>
        <a:defPPr algn="l">
          <a:lnSpc>
            <a:spcPct val="125000"/>
          </a:lnSpc>
          <a:spcAft>
            <a:spcPts val="500"/>
          </a:spcAft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2494</Words>
  <Application>Microsoft Office PowerPoint</Application>
  <PresentationFormat>宽屏</PresentationFormat>
  <Paragraphs>491</Paragraphs>
  <Slides>49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49</vt:i4>
      </vt:variant>
    </vt:vector>
  </HeadingPairs>
  <TitlesOfParts>
    <vt:vector size="64" baseType="lpstr">
      <vt:lpstr>Montserrat Light</vt:lpstr>
      <vt:lpstr>Noto Sans S Chinese</vt:lpstr>
      <vt:lpstr>等线</vt:lpstr>
      <vt:lpstr>等线 Light</vt:lpstr>
      <vt:lpstr>方正粗雅宋简体</vt:lpstr>
      <vt:lpstr>方正准雅宋简体</vt:lpstr>
      <vt:lpstr>Microsoft YaHei</vt:lpstr>
      <vt:lpstr>Microsoft YaHei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PowerPoint 演示文稿</vt:lpstr>
      <vt:lpstr>PowerPoint 演示文稿</vt:lpstr>
      <vt:lpstr>PowerPoint 演示文稿</vt:lpstr>
      <vt:lpstr>我是答辩人</vt:lpstr>
      <vt:lpstr>我们的研究团队</vt:lpstr>
      <vt:lpstr>全文线索及结论</vt:lpstr>
      <vt:lpstr>全文线索及结论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01 写论文的正确顺序</vt:lpstr>
      <vt:lpstr>01 写论文的正确顺序：三个阶段</vt:lpstr>
      <vt:lpstr>01 写论文的正确顺序</vt:lpstr>
      <vt:lpstr>01 写论文的正确顺序</vt:lpstr>
      <vt:lpstr>01 写论文的正确顺序</vt:lpstr>
      <vt:lpstr>PowerPoint 演示文稿</vt:lpstr>
      <vt:lpstr>02 论文制作要点</vt:lpstr>
      <vt:lpstr>02 论文制作要点 </vt:lpstr>
      <vt:lpstr>02 论文制作要点</vt:lpstr>
      <vt:lpstr>03 演示用信息图表</vt:lpstr>
      <vt:lpstr>03 演示用信息图表</vt:lpstr>
      <vt:lpstr>03 演示用信息图表</vt:lpstr>
      <vt:lpstr>03 演示用信息图表</vt:lpstr>
      <vt:lpstr>03 演示用信息图表</vt:lpstr>
      <vt:lpstr>03 演示用信息图表</vt:lpstr>
      <vt:lpstr>03 演示用信息图表</vt:lpstr>
      <vt:lpstr>PowerPoint 演示文稿</vt:lpstr>
      <vt:lpstr>PowerPoint 演示文稿</vt:lpstr>
      <vt:lpstr>PowerPoint 演示文稿</vt:lpstr>
      <vt:lpstr>色彩规范</vt:lpstr>
      <vt:lpstr>文本规范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Lynn Fu</dc:creator>
  <cp:lastModifiedBy>Yunxuan Liu</cp:lastModifiedBy>
  <cp:revision>23</cp:revision>
  <dcterms:created xsi:type="dcterms:W3CDTF">2019-04-08T08:24:31Z</dcterms:created>
  <dcterms:modified xsi:type="dcterms:W3CDTF">2019-04-13T09:12:32Z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2019-04-13T09:12:31.5970499Z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c1efdefd-7163-4249-a0d1-35a0735e084a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